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4.xml" ContentType="application/vnd.openxmlformats-officedocument.theme+xml"/>
  <Override PartName="/ppt/theme/themeOverride2.xml" ContentType="application/vnd.openxmlformats-officedocument.themeOverrid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5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6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7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8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9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20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1.xml" ContentType="application/vnd.openxmlformats-officedocument.theme+xml"/>
  <Override PartName="/ppt/theme/themeOverride3.xml" ContentType="application/vnd.openxmlformats-officedocument.themeOverrid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25" r:id="rId7"/>
    <p:sldMasterId id="2147484330" r:id="rId8"/>
    <p:sldMasterId id="2147484331" r:id="rId9"/>
    <p:sldMasterId id="2147484324" r:id="rId10"/>
    <p:sldMasterId id="2147484328" r:id="rId11"/>
    <p:sldMasterId id="2147484329" r:id="rId12"/>
    <p:sldMasterId id="2147484398" r:id="rId13"/>
    <p:sldMasterId id="2147484541" r:id="rId14"/>
    <p:sldMasterId id="2147484553" r:id="rId15"/>
    <p:sldMasterId id="2147484566" r:id="rId16"/>
    <p:sldMasterId id="2147484579" r:id="rId17"/>
    <p:sldMasterId id="2147484756" r:id="rId18"/>
    <p:sldMasterId id="2147484768" r:id="rId19"/>
    <p:sldMasterId id="2147484780" r:id="rId20"/>
    <p:sldMasterId id="2147484785" r:id="rId21"/>
    <p:sldMasterId id="2147484797" r:id="rId22"/>
    <p:sldMasterId id="2147484809" r:id="rId23"/>
    <p:sldMasterId id="2147485641" r:id="rId24"/>
    <p:sldMasterId id="2147485654" r:id="rId25"/>
    <p:sldMasterId id="2147485666" r:id="rId26"/>
    <p:sldMasterId id="2147485678" r:id="rId27"/>
    <p:sldMasterId id="2147487406" r:id="rId28"/>
    <p:sldMasterId id="2147487412" r:id="rId29"/>
    <p:sldMasterId id="2147487414" r:id="rId30"/>
  </p:sldMasterIdLst>
  <p:notesMasterIdLst>
    <p:notesMasterId r:id="rId37"/>
  </p:notesMasterIdLst>
  <p:handoutMasterIdLst>
    <p:handoutMasterId r:id="rId38"/>
  </p:handoutMasterIdLst>
  <p:sldIdLst>
    <p:sldId id="585" r:id="rId31"/>
    <p:sldId id="590" r:id="rId32"/>
    <p:sldId id="586" r:id="rId33"/>
    <p:sldId id="589" r:id="rId34"/>
    <p:sldId id="587" r:id="rId35"/>
    <p:sldId id="588" r:id="rId36"/>
  </p:sldIdLst>
  <p:sldSz cx="9144000" cy="6858000" type="screen4x3"/>
  <p:notesSz cx="6985000" cy="9283700"/>
  <p:defaultTextStyle>
    <a:defPPr>
      <a:defRPr lang="en-US"/>
    </a:defPPr>
    <a:lvl1pPr algn="ctr" defTabSz="455613" rtl="0" fontAlgn="base">
      <a:spcBef>
        <a:spcPct val="0"/>
      </a:spcBef>
      <a:spcAft>
        <a:spcPct val="0"/>
      </a:spcAft>
      <a:defRPr sz="2200" kern="1200">
        <a:solidFill>
          <a:srgbClr val="646D72"/>
        </a:solidFill>
        <a:latin typeface="Arial" pitchFamily="34" charset="0"/>
        <a:ea typeface="MS PGothic" pitchFamily="34" charset="-128"/>
        <a:cs typeface="+mn-cs"/>
      </a:defRPr>
    </a:lvl1pPr>
    <a:lvl2pPr marL="455613" indent="1588" algn="ctr" defTabSz="455613" rtl="0" fontAlgn="base">
      <a:spcBef>
        <a:spcPct val="0"/>
      </a:spcBef>
      <a:spcAft>
        <a:spcPct val="0"/>
      </a:spcAft>
      <a:defRPr sz="2200" kern="1200">
        <a:solidFill>
          <a:srgbClr val="646D72"/>
        </a:solidFill>
        <a:latin typeface="Arial" pitchFamily="34" charset="0"/>
        <a:ea typeface="MS PGothic" pitchFamily="34" charset="-128"/>
        <a:cs typeface="+mn-cs"/>
      </a:defRPr>
    </a:lvl2pPr>
    <a:lvl3pPr marL="912813" indent="1588" algn="ctr" defTabSz="455613" rtl="0" fontAlgn="base">
      <a:spcBef>
        <a:spcPct val="0"/>
      </a:spcBef>
      <a:spcAft>
        <a:spcPct val="0"/>
      </a:spcAft>
      <a:defRPr sz="2200" kern="1200">
        <a:solidFill>
          <a:srgbClr val="646D72"/>
        </a:solidFill>
        <a:latin typeface="Arial" pitchFamily="34" charset="0"/>
        <a:ea typeface="MS PGothic" pitchFamily="34" charset="-128"/>
        <a:cs typeface="+mn-cs"/>
      </a:defRPr>
    </a:lvl3pPr>
    <a:lvl4pPr marL="1370013" indent="1588" algn="ctr" defTabSz="455613" rtl="0" fontAlgn="base">
      <a:spcBef>
        <a:spcPct val="0"/>
      </a:spcBef>
      <a:spcAft>
        <a:spcPct val="0"/>
      </a:spcAft>
      <a:defRPr sz="2200" kern="1200">
        <a:solidFill>
          <a:srgbClr val="646D72"/>
        </a:solidFill>
        <a:latin typeface="Arial" pitchFamily="34" charset="0"/>
        <a:ea typeface="MS PGothic" pitchFamily="34" charset="-128"/>
        <a:cs typeface="+mn-cs"/>
      </a:defRPr>
    </a:lvl4pPr>
    <a:lvl5pPr marL="1827213" indent="1588" algn="ctr" defTabSz="455613" rtl="0" fontAlgn="base">
      <a:spcBef>
        <a:spcPct val="0"/>
      </a:spcBef>
      <a:spcAft>
        <a:spcPct val="0"/>
      </a:spcAft>
      <a:defRPr sz="2200" kern="1200">
        <a:solidFill>
          <a:srgbClr val="646D72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rgbClr val="646D72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rgbClr val="646D72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rgbClr val="646D72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rgbClr val="646D72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AA98"/>
    <a:srgbClr val="D2DDD6"/>
    <a:srgbClr val="D3D8DC"/>
    <a:srgbClr val="DDD7E6"/>
    <a:srgbClr val="BBAFCD"/>
    <a:srgbClr val="800080"/>
    <a:srgbClr val="00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63" autoAdjust="0"/>
    <p:restoredTop sz="99467" autoAdjust="0"/>
  </p:normalViewPr>
  <p:slideViewPr>
    <p:cSldViewPr snapToGrid="0">
      <p:cViewPr>
        <p:scale>
          <a:sx n="100" d="100"/>
          <a:sy n="100" d="100"/>
        </p:scale>
        <p:origin x="-72" y="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Master" Target="slideMasters/slideMaster7.xml"/><Relationship Id="rId18" Type="http://schemas.openxmlformats.org/officeDocument/2006/relationships/slideMaster" Target="slideMasters/slideMaster12.xml"/><Relationship Id="rId26" Type="http://schemas.openxmlformats.org/officeDocument/2006/relationships/slideMaster" Target="slideMasters/slideMaster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5.xml"/><Relationship Id="rId34" Type="http://schemas.openxmlformats.org/officeDocument/2006/relationships/slide" Target="slides/slide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Master" Target="slideMasters/slideMaster11.xml"/><Relationship Id="rId25" Type="http://schemas.openxmlformats.org/officeDocument/2006/relationships/slideMaster" Target="slideMasters/slideMaster19.xml"/><Relationship Id="rId33" Type="http://schemas.openxmlformats.org/officeDocument/2006/relationships/slide" Target="slides/slide3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0.xml"/><Relationship Id="rId20" Type="http://schemas.openxmlformats.org/officeDocument/2006/relationships/slideMaster" Target="slideMasters/slideMaster14.xml"/><Relationship Id="rId29" Type="http://schemas.openxmlformats.org/officeDocument/2006/relationships/slideMaster" Target="slideMasters/slideMaster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Master" Target="slideMasters/slideMaster18.xml"/><Relationship Id="rId32" Type="http://schemas.openxmlformats.org/officeDocument/2006/relationships/slide" Target="slides/slide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9.xml"/><Relationship Id="rId23" Type="http://schemas.openxmlformats.org/officeDocument/2006/relationships/slideMaster" Target="slideMasters/slideMaster17.xml"/><Relationship Id="rId28" Type="http://schemas.openxmlformats.org/officeDocument/2006/relationships/slideMaster" Target="slideMasters/slideMaster22.xml"/><Relationship Id="rId36" Type="http://schemas.openxmlformats.org/officeDocument/2006/relationships/slide" Target="slides/slide6.xml"/><Relationship Id="rId10" Type="http://schemas.openxmlformats.org/officeDocument/2006/relationships/slideMaster" Target="slideMasters/slideMaster4.xml"/><Relationship Id="rId19" Type="http://schemas.openxmlformats.org/officeDocument/2006/relationships/slideMaster" Target="slideMasters/slideMaster13.xml"/><Relationship Id="rId31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Master" Target="slideMasters/slideMaster8.xml"/><Relationship Id="rId22" Type="http://schemas.openxmlformats.org/officeDocument/2006/relationships/slideMaster" Target="slideMasters/slideMaster16.xml"/><Relationship Id="rId27" Type="http://schemas.openxmlformats.org/officeDocument/2006/relationships/slideMaster" Target="slideMasters/slideMaster21.xml"/><Relationship Id="rId30" Type="http://schemas.openxmlformats.org/officeDocument/2006/relationships/slideMaster" Target="slideMasters/slideMaster24.xml"/><Relationship Id="rId35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defTabSz="456922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456922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2D3CD27-6F59-45BC-B404-5FFC30CC789F}" type="datetime1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defTabSz="456922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456922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FFD2968-E9B1-4C99-BF88-C3D54F594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57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defTabSz="456922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456922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E88C6E5-48E7-49CC-B892-CF1707A7AAF9}" type="datetime1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958" tIns="46479" rIns="92958" bIns="4647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defTabSz="456922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456922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D00CF6F-73A1-4B14-95B9-FE84F68AF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16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4606" algn="l" defTabSz="4569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26" algn="l" defTabSz="4569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47" algn="l" defTabSz="4569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68" algn="l" defTabSz="4569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3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22" indent="0" algn="ctr">
              <a:buNone/>
              <a:defRPr/>
            </a:lvl2pPr>
            <a:lvl3pPr marL="913842" indent="0" algn="ctr">
              <a:buNone/>
              <a:defRPr/>
            </a:lvl3pPr>
            <a:lvl4pPr marL="1370763" indent="0" algn="ctr">
              <a:buNone/>
              <a:defRPr/>
            </a:lvl4pPr>
            <a:lvl5pPr marL="1827685" indent="0" algn="ctr">
              <a:buNone/>
              <a:defRPr/>
            </a:lvl5pPr>
            <a:lvl6pPr marL="2284606" indent="0" algn="ctr">
              <a:buNone/>
              <a:defRPr/>
            </a:lvl6pPr>
            <a:lvl7pPr marL="2741526" indent="0" algn="ctr">
              <a:buNone/>
              <a:defRPr/>
            </a:lvl7pPr>
            <a:lvl8pPr marL="3198447" indent="0" algn="ctr">
              <a:buNone/>
              <a:defRPr/>
            </a:lvl8pPr>
            <a:lvl9pPr marL="36553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1510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8607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0448"/>
            <a:ext cx="5486702" cy="566284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2078"/>
            <a:ext cx="5486702" cy="4115105"/>
          </a:xfrm>
        </p:spPr>
        <p:txBody>
          <a:bodyPr/>
          <a:lstStyle>
            <a:lvl1pPr marL="0" indent="0">
              <a:buNone/>
              <a:defRPr sz="3100"/>
            </a:lvl1pPr>
            <a:lvl2pPr marL="437043" indent="0">
              <a:buNone/>
              <a:defRPr sz="2700"/>
            </a:lvl2pPr>
            <a:lvl3pPr marL="874083" indent="0">
              <a:buNone/>
              <a:defRPr sz="2300"/>
            </a:lvl3pPr>
            <a:lvl4pPr marL="1311124" indent="0">
              <a:buNone/>
              <a:defRPr sz="1900"/>
            </a:lvl4pPr>
            <a:lvl5pPr marL="1748166" indent="0">
              <a:buNone/>
              <a:defRPr sz="1900"/>
            </a:lvl5pPr>
            <a:lvl6pPr marL="2185206" indent="0">
              <a:buNone/>
              <a:defRPr sz="1900"/>
            </a:lvl6pPr>
            <a:lvl7pPr marL="2622248" indent="0">
              <a:buNone/>
              <a:defRPr sz="1900"/>
            </a:lvl7pPr>
            <a:lvl8pPr marL="3059289" indent="0">
              <a:buNone/>
              <a:defRPr sz="1900"/>
            </a:lvl8pPr>
            <a:lvl9pPr marL="3496331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6732"/>
            <a:ext cx="5486702" cy="805926"/>
          </a:xfrm>
        </p:spPr>
        <p:txBody>
          <a:bodyPr/>
          <a:lstStyle>
            <a:lvl1pPr marL="0" indent="0">
              <a:buNone/>
              <a:defRPr sz="1300"/>
            </a:lvl1pPr>
            <a:lvl2pPr marL="437043" indent="0">
              <a:buNone/>
              <a:defRPr sz="1100"/>
            </a:lvl2pPr>
            <a:lvl3pPr marL="874083" indent="0">
              <a:buNone/>
              <a:defRPr sz="1000"/>
            </a:lvl3pPr>
            <a:lvl4pPr marL="1311124" indent="0">
              <a:buNone/>
              <a:defRPr sz="900"/>
            </a:lvl4pPr>
            <a:lvl5pPr marL="1748166" indent="0">
              <a:buNone/>
              <a:defRPr sz="900"/>
            </a:lvl5pPr>
            <a:lvl6pPr marL="2185206" indent="0">
              <a:buNone/>
              <a:defRPr sz="900"/>
            </a:lvl6pPr>
            <a:lvl7pPr marL="2622248" indent="0">
              <a:buNone/>
              <a:defRPr sz="900"/>
            </a:lvl7pPr>
            <a:lvl8pPr marL="3059289" indent="0">
              <a:buNone/>
              <a:defRPr sz="900"/>
            </a:lvl8pPr>
            <a:lvl9pPr marL="34963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0E71-DBF5-442A-9CC5-F6CC391CD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688610253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26EE5-83E4-42F4-87C1-6B1B7F4F7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010391125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1798" y="235062"/>
            <a:ext cx="1908024" cy="56048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703" y="235062"/>
            <a:ext cx="5581952" cy="56048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382D-D6A0-4BE6-8A2A-BEFB243F3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15187076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706" y="235062"/>
            <a:ext cx="7635119" cy="56048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9529-8513-4776-B0A4-5F12EF298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510658488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05" y="2130819"/>
            <a:ext cx="7771190" cy="14698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98" y="3886149"/>
            <a:ext cx="6401405" cy="1752278"/>
          </a:xfrm>
        </p:spPr>
        <p:txBody>
          <a:bodyPr/>
          <a:lstStyle>
            <a:lvl1pPr marL="0" indent="0" algn="ctr">
              <a:buNone/>
              <a:defRPr/>
            </a:lvl1pPr>
            <a:lvl2pPr marL="437175" indent="0" algn="ctr">
              <a:buNone/>
              <a:defRPr/>
            </a:lvl2pPr>
            <a:lvl3pPr marL="874349" indent="0" algn="ctr">
              <a:buNone/>
              <a:defRPr/>
            </a:lvl3pPr>
            <a:lvl4pPr marL="1311524" indent="0" algn="ctr">
              <a:buNone/>
              <a:defRPr/>
            </a:lvl4pPr>
            <a:lvl5pPr marL="1748699" indent="0" algn="ctr">
              <a:buNone/>
              <a:defRPr/>
            </a:lvl5pPr>
            <a:lvl6pPr marL="2185873" indent="0" algn="ctr">
              <a:buNone/>
              <a:defRPr/>
            </a:lvl6pPr>
            <a:lvl7pPr marL="2623048" indent="0" algn="ctr">
              <a:buNone/>
              <a:defRPr/>
            </a:lvl7pPr>
            <a:lvl8pPr marL="3060222" indent="0" algn="ctr">
              <a:buNone/>
              <a:defRPr/>
            </a:lvl8pPr>
            <a:lvl9pPr marL="349739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AD63-5DA3-4586-92CB-164CCA4D7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928950176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4FA7-2B2E-49BA-871D-57E3677E1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817920751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643"/>
            <a:ext cx="7772703" cy="136305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217"/>
            <a:ext cx="7772703" cy="1500426"/>
          </a:xfrm>
        </p:spPr>
        <p:txBody>
          <a:bodyPr anchor="b"/>
          <a:lstStyle>
            <a:lvl1pPr marL="0" indent="0">
              <a:buNone/>
              <a:defRPr sz="1900"/>
            </a:lvl1pPr>
            <a:lvl2pPr marL="437175" indent="0">
              <a:buNone/>
              <a:defRPr sz="1700"/>
            </a:lvl2pPr>
            <a:lvl3pPr marL="874349" indent="0">
              <a:buNone/>
              <a:defRPr sz="1500"/>
            </a:lvl3pPr>
            <a:lvl4pPr marL="1311524" indent="0">
              <a:buNone/>
              <a:defRPr sz="1300"/>
            </a:lvl4pPr>
            <a:lvl5pPr marL="1748699" indent="0">
              <a:buNone/>
              <a:defRPr sz="1300"/>
            </a:lvl5pPr>
            <a:lvl6pPr marL="2185873" indent="0">
              <a:buNone/>
              <a:defRPr sz="1300"/>
            </a:lvl6pPr>
            <a:lvl7pPr marL="2623048" indent="0">
              <a:buNone/>
              <a:defRPr sz="1300"/>
            </a:lvl7pPr>
            <a:lvl8pPr marL="3060222" indent="0">
              <a:buNone/>
              <a:defRPr sz="1300"/>
            </a:lvl8pPr>
            <a:lvl9pPr marL="349739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C25F2-9F6C-41D8-A998-2B07F2AF4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58509132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703" y="1314209"/>
            <a:ext cx="3744988" cy="452569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833" y="1314209"/>
            <a:ext cx="3744989" cy="452569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D39C-5AD8-4CB7-BCD7-69E198D79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46241273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747"/>
            <a:ext cx="8230810" cy="114325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5533"/>
            <a:ext cx="4041322" cy="63955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175" indent="0">
              <a:buNone/>
              <a:defRPr sz="1900" b="1"/>
            </a:lvl2pPr>
            <a:lvl3pPr marL="874349" indent="0">
              <a:buNone/>
              <a:defRPr sz="1700" b="1"/>
            </a:lvl3pPr>
            <a:lvl4pPr marL="1311524" indent="0">
              <a:buNone/>
              <a:defRPr sz="1500" b="1"/>
            </a:lvl4pPr>
            <a:lvl5pPr marL="1748699" indent="0">
              <a:buNone/>
              <a:defRPr sz="1500" b="1"/>
            </a:lvl5pPr>
            <a:lvl6pPr marL="2185873" indent="0">
              <a:buNone/>
              <a:defRPr sz="1500" b="1"/>
            </a:lvl6pPr>
            <a:lvl7pPr marL="2623048" indent="0">
              <a:buNone/>
              <a:defRPr sz="1500" b="1"/>
            </a:lvl7pPr>
            <a:lvl8pPr marL="3060222" indent="0">
              <a:buNone/>
              <a:defRPr sz="1500" b="1"/>
            </a:lvl8pPr>
            <a:lvl9pPr marL="349739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5085"/>
            <a:ext cx="4041322" cy="395178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535533"/>
            <a:ext cx="4042833" cy="63955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175" indent="0">
              <a:buNone/>
              <a:defRPr sz="1900" b="1"/>
            </a:lvl2pPr>
            <a:lvl3pPr marL="874349" indent="0">
              <a:buNone/>
              <a:defRPr sz="1700" b="1"/>
            </a:lvl3pPr>
            <a:lvl4pPr marL="1311524" indent="0">
              <a:buNone/>
              <a:defRPr sz="1500" b="1"/>
            </a:lvl4pPr>
            <a:lvl5pPr marL="1748699" indent="0">
              <a:buNone/>
              <a:defRPr sz="1500" b="1"/>
            </a:lvl5pPr>
            <a:lvl6pPr marL="2185873" indent="0">
              <a:buNone/>
              <a:defRPr sz="1500" b="1"/>
            </a:lvl6pPr>
            <a:lvl7pPr marL="2623048" indent="0">
              <a:buNone/>
              <a:defRPr sz="1500" b="1"/>
            </a:lvl7pPr>
            <a:lvl8pPr marL="3060222" indent="0">
              <a:buNone/>
              <a:defRPr sz="1500" b="1"/>
            </a:lvl8pPr>
            <a:lvl9pPr marL="349739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2175085"/>
            <a:ext cx="4042833" cy="395178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B015-EAB4-4E99-A744-B7B57E334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273379316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1C0D-DEC2-404F-A91E-E19B4AD7E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64159647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1350" y="2922594"/>
            <a:ext cx="1608138" cy="1570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7" y="2922594"/>
            <a:ext cx="4675187" cy="1570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72597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D01E-DDD2-4649-AFFF-D3FDFDCD7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299150959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73222"/>
            <a:ext cx="3008690" cy="1161570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3221"/>
            <a:ext cx="5111750" cy="585364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434793"/>
            <a:ext cx="3008690" cy="4692074"/>
          </a:xfrm>
        </p:spPr>
        <p:txBody>
          <a:bodyPr/>
          <a:lstStyle>
            <a:lvl1pPr marL="0" indent="0">
              <a:buNone/>
              <a:defRPr sz="1300"/>
            </a:lvl1pPr>
            <a:lvl2pPr marL="437175" indent="0">
              <a:buNone/>
              <a:defRPr sz="1100"/>
            </a:lvl2pPr>
            <a:lvl3pPr marL="874349" indent="0">
              <a:buNone/>
              <a:defRPr sz="1000"/>
            </a:lvl3pPr>
            <a:lvl4pPr marL="1311524" indent="0">
              <a:buNone/>
              <a:defRPr sz="900"/>
            </a:lvl4pPr>
            <a:lvl5pPr marL="1748699" indent="0">
              <a:buNone/>
              <a:defRPr sz="900"/>
            </a:lvl5pPr>
            <a:lvl6pPr marL="2185873" indent="0">
              <a:buNone/>
              <a:defRPr sz="900"/>
            </a:lvl6pPr>
            <a:lvl7pPr marL="2623048" indent="0">
              <a:buNone/>
              <a:defRPr sz="900"/>
            </a:lvl7pPr>
            <a:lvl8pPr marL="3060222" indent="0">
              <a:buNone/>
              <a:defRPr sz="900"/>
            </a:lvl8pPr>
            <a:lvl9pPr marL="34973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6A39-BC8B-49BE-A35B-B46039A6D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683964252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0448"/>
            <a:ext cx="5486702" cy="566284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2077"/>
            <a:ext cx="5486702" cy="4115105"/>
          </a:xfrm>
        </p:spPr>
        <p:txBody>
          <a:bodyPr/>
          <a:lstStyle>
            <a:lvl1pPr marL="0" indent="0">
              <a:buNone/>
              <a:defRPr sz="3100"/>
            </a:lvl1pPr>
            <a:lvl2pPr marL="437175" indent="0">
              <a:buNone/>
              <a:defRPr sz="2700"/>
            </a:lvl2pPr>
            <a:lvl3pPr marL="874349" indent="0">
              <a:buNone/>
              <a:defRPr sz="2300"/>
            </a:lvl3pPr>
            <a:lvl4pPr marL="1311524" indent="0">
              <a:buNone/>
              <a:defRPr sz="1900"/>
            </a:lvl4pPr>
            <a:lvl5pPr marL="1748699" indent="0">
              <a:buNone/>
              <a:defRPr sz="1900"/>
            </a:lvl5pPr>
            <a:lvl6pPr marL="2185873" indent="0">
              <a:buNone/>
              <a:defRPr sz="1900"/>
            </a:lvl6pPr>
            <a:lvl7pPr marL="2623048" indent="0">
              <a:buNone/>
              <a:defRPr sz="1900"/>
            </a:lvl7pPr>
            <a:lvl8pPr marL="3060222" indent="0">
              <a:buNone/>
              <a:defRPr sz="1900"/>
            </a:lvl8pPr>
            <a:lvl9pPr marL="3497397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6732"/>
            <a:ext cx="5486702" cy="805926"/>
          </a:xfrm>
        </p:spPr>
        <p:txBody>
          <a:bodyPr/>
          <a:lstStyle>
            <a:lvl1pPr marL="0" indent="0">
              <a:buNone/>
              <a:defRPr sz="1300"/>
            </a:lvl1pPr>
            <a:lvl2pPr marL="437175" indent="0">
              <a:buNone/>
              <a:defRPr sz="1100"/>
            </a:lvl2pPr>
            <a:lvl3pPr marL="874349" indent="0">
              <a:buNone/>
              <a:defRPr sz="1000"/>
            </a:lvl3pPr>
            <a:lvl4pPr marL="1311524" indent="0">
              <a:buNone/>
              <a:defRPr sz="900"/>
            </a:lvl4pPr>
            <a:lvl5pPr marL="1748699" indent="0">
              <a:buNone/>
              <a:defRPr sz="900"/>
            </a:lvl5pPr>
            <a:lvl6pPr marL="2185873" indent="0">
              <a:buNone/>
              <a:defRPr sz="900"/>
            </a:lvl6pPr>
            <a:lvl7pPr marL="2623048" indent="0">
              <a:buNone/>
              <a:defRPr sz="900"/>
            </a:lvl7pPr>
            <a:lvl8pPr marL="3060222" indent="0">
              <a:buNone/>
              <a:defRPr sz="900"/>
            </a:lvl8pPr>
            <a:lvl9pPr marL="34973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A033-A597-467E-ABF4-4D4AE6F9B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759802957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F9F76-24BA-47E4-A089-FFA9C649A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63922371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1798" y="235062"/>
            <a:ext cx="1908024" cy="56048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703" y="235062"/>
            <a:ext cx="5581952" cy="56048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06CF8-26AE-4643-86F7-322CC8D00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968865043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703" y="235062"/>
            <a:ext cx="7635119" cy="56048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D64D-12A6-4FE3-8147-EAEDB5028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184263555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7" indent="0" algn="ctr">
              <a:buNone/>
              <a:defRPr/>
            </a:lvl3pPr>
            <a:lvl4pPr marL="1371460" indent="0" algn="ctr">
              <a:buNone/>
              <a:defRPr/>
            </a:lvl4pPr>
            <a:lvl5pPr marL="1828614" indent="0" algn="ctr">
              <a:buNone/>
              <a:defRPr/>
            </a:lvl5pPr>
            <a:lvl6pPr marL="2285767" indent="0" algn="ctr">
              <a:buNone/>
              <a:defRPr/>
            </a:lvl6pPr>
            <a:lvl7pPr marL="2742921" indent="0" algn="ctr">
              <a:buNone/>
              <a:defRPr/>
            </a:lvl7pPr>
            <a:lvl8pPr marL="3200074" indent="0" algn="ctr">
              <a:buNone/>
              <a:defRPr/>
            </a:lvl8pPr>
            <a:lvl9pPr marL="36572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52FA6C6-5B8D-4AE6-BF85-6A2E08DF7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863653472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36A10A5-9D7D-4EE1-AA55-40834F473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336787708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7" indent="0">
              <a:buNone/>
              <a:defRPr sz="1600"/>
            </a:lvl3pPr>
            <a:lvl4pPr marL="1371460" indent="0">
              <a:buNone/>
              <a:defRPr sz="1400"/>
            </a:lvl4pPr>
            <a:lvl5pPr marL="1828614" indent="0">
              <a:buNone/>
              <a:defRPr sz="1400"/>
            </a:lvl5pPr>
            <a:lvl6pPr marL="2285767" indent="0">
              <a:buNone/>
              <a:defRPr sz="1400"/>
            </a:lvl6pPr>
            <a:lvl7pPr marL="2742921" indent="0">
              <a:buNone/>
              <a:defRPr sz="1400"/>
            </a:lvl7pPr>
            <a:lvl8pPr marL="3200074" indent="0">
              <a:buNone/>
              <a:defRPr sz="1400"/>
            </a:lvl8pPr>
            <a:lvl9pPr marL="36572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8705ECB-5C7C-4859-B132-FE1F7188A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787373550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988" y="1179514"/>
            <a:ext cx="370205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439" y="1179514"/>
            <a:ext cx="370205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EF825AB-49C1-465E-838E-E57B85B536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13575127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22" indent="0" algn="ctr">
              <a:buNone/>
              <a:defRPr/>
            </a:lvl2pPr>
            <a:lvl3pPr marL="913842" indent="0" algn="ctr">
              <a:buNone/>
              <a:defRPr/>
            </a:lvl3pPr>
            <a:lvl4pPr marL="1370763" indent="0" algn="ctr">
              <a:buNone/>
              <a:defRPr/>
            </a:lvl4pPr>
            <a:lvl5pPr marL="1827685" indent="0" algn="ctr">
              <a:buNone/>
              <a:defRPr/>
            </a:lvl5pPr>
            <a:lvl6pPr marL="2284606" indent="0" algn="ctr">
              <a:buNone/>
              <a:defRPr/>
            </a:lvl6pPr>
            <a:lvl7pPr marL="2741526" indent="0" algn="ctr">
              <a:buNone/>
              <a:defRPr/>
            </a:lvl7pPr>
            <a:lvl8pPr marL="3198447" indent="0" algn="ctr">
              <a:buNone/>
              <a:defRPr/>
            </a:lvl8pPr>
            <a:lvl9pPr marL="36553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8038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4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4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626090E-50A8-49DE-B53E-7756DE50E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13613199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12486B6-DD04-4927-9D07-33937CA3A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876548549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2B0151F-3B9B-4D37-9B99-144C8111B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445672220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4" indent="0">
              <a:buNone/>
              <a:defRPr sz="900"/>
            </a:lvl5pPr>
            <a:lvl6pPr marL="2285767" indent="0">
              <a:buNone/>
              <a:defRPr sz="900"/>
            </a:lvl6pPr>
            <a:lvl7pPr marL="2742921" indent="0">
              <a:buNone/>
              <a:defRPr sz="900"/>
            </a:lvl7pPr>
            <a:lvl8pPr marL="3200074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DE0FD53-56B1-4A26-ACAE-893392AEEE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011726510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4" indent="0">
              <a:buNone/>
              <a:defRPr sz="2000"/>
            </a:lvl5pPr>
            <a:lvl6pPr marL="2285767" indent="0">
              <a:buNone/>
              <a:defRPr sz="2000"/>
            </a:lvl6pPr>
            <a:lvl7pPr marL="2742921" indent="0">
              <a:buNone/>
              <a:defRPr sz="2000"/>
            </a:lvl7pPr>
            <a:lvl8pPr marL="3200074" indent="0">
              <a:buNone/>
              <a:defRPr sz="2000"/>
            </a:lvl8pPr>
            <a:lvl9pPr marL="365722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4" indent="0">
              <a:buNone/>
              <a:defRPr sz="900"/>
            </a:lvl5pPr>
            <a:lvl6pPr marL="2285767" indent="0">
              <a:buNone/>
              <a:defRPr sz="900"/>
            </a:lvl6pPr>
            <a:lvl7pPr marL="2742921" indent="0">
              <a:buNone/>
              <a:defRPr sz="900"/>
            </a:lvl7pPr>
            <a:lvl8pPr marL="3200074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966877B-27C7-499D-938F-9A86E9685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103171724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FEAF92E-3388-425D-95DF-42BA3BE39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707208251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4" y="219076"/>
            <a:ext cx="1889125" cy="5967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989" y="219076"/>
            <a:ext cx="5514975" cy="5967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09B7F66-2875-4EF7-AF7C-3996FFF1E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912402038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7" indent="0" algn="ctr">
              <a:buNone/>
              <a:defRPr/>
            </a:lvl3pPr>
            <a:lvl4pPr marL="1371460" indent="0" algn="ctr">
              <a:buNone/>
              <a:defRPr/>
            </a:lvl4pPr>
            <a:lvl5pPr marL="1828614" indent="0" algn="ctr">
              <a:buNone/>
              <a:defRPr/>
            </a:lvl5pPr>
            <a:lvl6pPr marL="2285767" indent="0" algn="ctr">
              <a:buNone/>
              <a:defRPr/>
            </a:lvl6pPr>
            <a:lvl7pPr marL="2742921" indent="0" algn="ctr">
              <a:buNone/>
              <a:defRPr/>
            </a:lvl7pPr>
            <a:lvl8pPr marL="3200074" indent="0" algn="ctr">
              <a:buNone/>
              <a:defRPr/>
            </a:lvl8pPr>
            <a:lvl9pPr marL="36572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BEB257CC-1E69-4EFE-9592-1795C34B7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499042703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A58BC428-D81D-497E-8E0D-BDE1EA85CB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218251851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7" indent="0">
              <a:buNone/>
              <a:defRPr sz="1600"/>
            </a:lvl3pPr>
            <a:lvl4pPr marL="1371460" indent="0">
              <a:buNone/>
              <a:defRPr sz="1400"/>
            </a:lvl4pPr>
            <a:lvl5pPr marL="1828614" indent="0">
              <a:buNone/>
              <a:defRPr sz="1400"/>
            </a:lvl5pPr>
            <a:lvl6pPr marL="2285767" indent="0">
              <a:buNone/>
              <a:defRPr sz="1400"/>
            </a:lvl6pPr>
            <a:lvl7pPr marL="2742921" indent="0">
              <a:buNone/>
              <a:defRPr sz="1400"/>
            </a:lvl7pPr>
            <a:lvl8pPr marL="3200074" indent="0">
              <a:buNone/>
              <a:defRPr sz="1400"/>
            </a:lvl8pPr>
            <a:lvl9pPr marL="36572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970C8CD3-5F7E-4FAD-85BA-D6FB13B9C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75613065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73748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988" y="1179514"/>
            <a:ext cx="370205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439" y="1179514"/>
            <a:ext cx="370205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05DEFC6A-0877-4906-9ED9-5DC6D3BF7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008302224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4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4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08340956-6A6C-4EB1-9C8E-2ABF486B8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527070109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09D0BF9F-D807-463E-A145-05A0B3845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331924753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98FC6FE6-4781-42FE-8088-44F734FFF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827540011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4" indent="0">
              <a:buNone/>
              <a:defRPr sz="900"/>
            </a:lvl5pPr>
            <a:lvl6pPr marL="2285767" indent="0">
              <a:buNone/>
              <a:defRPr sz="900"/>
            </a:lvl6pPr>
            <a:lvl7pPr marL="2742921" indent="0">
              <a:buNone/>
              <a:defRPr sz="900"/>
            </a:lvl7pPr>
            <a:lvl8pPr marL="3200074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62F3900A-4B2C-43BA-9A1E-8385EA6A2F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960031854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4" indent="0">
              <a:buNone/>
              <a:defRPr sz="2000"/>
            </a:lvl5pPr>
            <a:lvl6pPr marL="2285767" indent="0">
              <a:buNone/>
              <a:defRPr sz="2000"/>
            </a:lvl6pPr>
            <a:lvl7pPr marL="2742921" indent="0">
              <a:buNone/>
              <a:defRPr sz="2000"/>
            </a:lvl7pPr>
            <a:lvl8pPr marL="3200074" indent="0">
              <a:buNone/>
              <a:defRPr sz="2000"/>
            </a:lvl8pPr>
            <a:lvl9pPr marL="365722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4" indent="0">
              <a:buNone/>
              <a:defRPr sz="900"/>
            </a:lvl5pPr>
            <a:lvl6pPr marL="2285767" indent="0">
              <a:buNone/>
              <a:defRPr sz="900"/>
            </a:lvl6pPr>
            <a:lvl7pPr marL="2742921" indent="0">
              <a:buNone/>
              <a:defRPr sz="900"/>
            </a:lvl7pPr>
            <a:lvl8pPr marL="3200074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169B227F-8C1C-4D5E-811F-1BA0FCB11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546564342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189AE0F0-87AE-47AA-B91B-7B2ACFDC65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779234319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4" y="219076"/>
            <a:ext cx="1889125" cy="5967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989" y="219076"/>
            <a:ext cx="5514975" cy="5967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22A56C2A-DA5C-4C67-BE8B-DD795E4C9A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391525946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492" y="1538503"/>
            <a:ext cx="6468076" cy="1362075"/>
          </a:xfrm>
        </p:spPr>
        <p:txBody>
          <a:bodyPr anchor="t">
            <a:normAutofit/>
          </a:bodyPr>
          <a:lstStyle>
            <a:lvl1pPr algn="l" defTabSz="457153" rtl="0" fontAlgn="auto">
              <a:lnSpc>
                <a:spcPts val="3399"/>
              </a:lnSpc>
              <a:spcBef>
                <a:spcPct val="0"/>
              </a:spcBef>
              <a:spcAft>
                <a:spcPts val="0"/>
              </a:spcAft>
              <a:defRPr lang="en-US" sz="2600" b="1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45561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356789-9F80-44BE-B92B-8DC369D33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04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HC_Logo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7038"/>
            <a:ext cx="1841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8" y="338670"/>
            <a:ext cx="5697709" cy="70273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457153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2200" b="1" kern="120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5989" y="1521884"/>
            <a:ext cx="5046133" cy="382693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71432" indent="-171432" algn="l" defTabSz="45715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1600" kern="1200" smtClean="0">
                <a:solidFill>
                  <a:schemeClr val="bg2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28586" indent="-228577" algn="l" defTabSz="45715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1600" kern="1200" smtClean="0">
                <a:solidFill>
                  <a:schemeClr val="bg2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l" defTabSz="45715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US" sz="1600" kern="1200" smtClean="0">
                <a:solidFill>
                  <a:schemeClr val="bg2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3pPr>
            <a:lvl4pPr algn="l" defTabSz="45715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en-US" sz="1800" kern="120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algn="l" defTabSz="45715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en-US"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455613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27889C-155B-4F07-B188-8CBF74F55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defTabSz="45561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98107642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22" indent="0">
              <a:buNone/>
              <a:defRPr sz="1800"/>
            </a:lvl2pPr>
            <a:lvl3pPr marL="913842" indent="0">
              <a:buNone/>
              <a:defRPr sz="1600"/>
            </a:lvl3pPr>
            <a:lvl4pPr marL="1370763" indent="0">
              <a:buNone/>
              <a:defRPr sz="1400"/>
            </a:lvl4pPr>
            <a:lvl5pPr marL="1827685" indent="0">
              <a:buNone/>
              <a:defRPr sz="1400"/>
            </a:lvl5pPr>
            <a:lvl6pPr marL="2284606" indent="0">
              <a:buNone/>
              <a:defRPr sz="1400"/>
            </a:lvl6pPr>
            <a:lvl7pPr marL="2741526" indent="0">
              <a:buNone/>
              <a:defRPr sz="1400"/>
            </a:lvl7pPr>
            <a:lvl8pPr marL="3198447" indent="0">
              <a:buNone/>
              <a:defRPr sz="1400"/>
            </a:lvl8pPr>
            <a:lvl9pPr marL="36553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45746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fld id="{BFACFAA9-0A80-47F3-8DF7-C287393A6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440989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8" y="219075"/>
            <a:ext cx="5483225" cy="796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988" y="1600200"/>
            <a:ext cx="5243512" cy="3681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fld id="{FF4B1F37-7B4F-4D29-ABF1-4FB02E2A3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1268603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fld id="{4B4D7D46-9ABB-48BA-BF95-815388BC2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4681014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fld id="{0E4E5E4B-B526-4B8F-8539-7E4F11F89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0955780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fld id="{79A20C45-7BEA-40B4-86C5-2D0E335CD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5395353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988" y="1179513"/>
            <a:ext cx="370205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438" y="1179513"/>
            <a:ext cx="370205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fld id="{C1963AE5-4D43-4CE5-84FC-B70288EA8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5573339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fld id="{B21156A7-6C95-4A21-BBEF-2C6B5BE2E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5658708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fld id="{C4309EC5-992F-47C3-A09F-9EC82AD8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9243504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fld id="{552C9E41-531F-46C3-9445-EBEA5E997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718275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fld id="{99FB2416-0A4A-407C-84EF-8891D9A27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55580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75" y="4314826"/>
            <a:ext cx="2640013" cy="57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3288" y="4314826"/>
            <a:ext cx="2641600" cy="57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31659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fld id="{D89EE3B0-CAC8-47B1-8D5C-35F7EB047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339835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fld id="{F0751652-2626-4884-903A-10FA7AB42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5890450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219075"/>
            <a:ext cx="1889125" cy="5967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988" y="219075"/>
            <a:ext cx="5514975" cy="5967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fld id="{27E479C3-5EFD-40E7-BD69-214E54A6B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5613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1301452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96900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37790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114700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6463" y="3914775"/>
            <a:ext cx="4038600" cy="57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7463" y="3914775"/>
            <a:ext cx="4038600" cy="57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47209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66455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22196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61862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2" indent="0">
              <a:buNone/>
              <a:defRPr sz="2000" b="1"/>
            </a:lvl2pPr>
            <a:lvl3pPr marL="913842" indent="0">
              <a:buNone/>
              <a:defRPr sz="1800" b="1"/>
            </a:lvl3pPr>
            <a:lvl4pPr marL="1370763" indent="0">
              <a:buNone/>
              <a:defRPr sz="1600" b="1"/>
            </a:lvl4pPr>
            <a:lvl5pPr marL="1827685" indent="0">
              <a:buNone/>
              <a:defRPr sz="1600" b="1"/>
            </a:lvl5pPr>
            <a:lvl6pPr marL="2284606" indent="0">
              <a:buNone/>
              <a:defRPr sz="1600" b="1"/>
            </a:lvl6pPr>
            <a:lvl7pPr marL="2741526" indent="0">
              <a:buNone/>
              <a:defRPr sz="1600" b="1"/>
            </a:lvl7pPr>
            <a:lvl8pPr marL="3198447" indent="0">
              <a:buNone/>
              <a:defRPr sz="1600" b="1"/>
            </a:lvl8pPr>
            <a:lvl9pPr marL="36553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2" indent="0">
              <a:buNone/>
              <a:defRPr sz="2000" b="1"/>
            </a:lvl2pPr>
            <a:lvl3pPr marL="913842" indent="0">
              <a:buNone/>
              <a:defRPr sz="1800" b="1"/>
            </a:lvl3pPr>
            <a:lvl4pPr marL="1370763" indent="0">
              <a:buNone/>
              <a:defRPr sz="1600" b="1"/>
            </a:lvl4pPr>
            <a:lvl5pPr marL="1827685" indent="0">
              <a:buNone/>
              <a:defRPr sz="1600" b="1"/>
            </a:lvl5pPr>
            <a:lvl6pPr marL="2284606" indent="0">
              <a:buNone/>
              <a:defRPr sz="1600" b="1"/>
            </a:lvl6pPr>
            <a:lvl7pPr marL="2741526" indent="0">
              <a:buNone/>
              <a:defRPr sz="1600" b="1"/>
            </a:lvl7pPr>
            <a:lvl8pPr marL="3198447" indent="0">
              <a:buNone/>
              <a:defRPr sz="1600" b="1"/>
            </a:lvl8pPr>
            <a:lvl9pPr marL="36553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8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9092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782506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61761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76942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488" y="2922588"/>
            <a:ext cx="2060575" cy="1570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922588"/>
            <a:ext cx="6029325" cy="1570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57613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9C58535-906F-4493-97DE-0BB1A328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179083166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339EADF-29D0-4C2A-8DAD-6C9A451DB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797251357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39B5EF6-DFC2-4A9F-ACEC-9147C9413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843042056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14450"/>
            <a:ext cx="37417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538" y="1314450"/>
            <a:ext cx="3741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B37CFBA-2A29-4F7C-B75E-9AF3A7AFE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724193701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68A5277-39A0-4BCD-9094-CD2E647C9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641335872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48BE0CD-5FC1-4060-A660-B746B1D12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74331607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47804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3F763E3-F0FA-4CCC-BC58-B48C78404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793058825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B7684F9-93E2-47B5-9CA0-F55AE90B8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036860869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675D5EB-5056-4E8A-BAF6-4E722232F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075109342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4991DF6-C8E9-4174-B099-3800D2B68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377769499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234950"/>
            <a:ext cx="1908175" cy="5605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34950"/>
            <a:ext cx="5575300" cy="5605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9E0BAEB-857B-410D-AF15-552BE6696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799701019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4950"/>
            <a:ext cx="5483225" cy="776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14450"/>
            <a:ext cx="7635875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2A5E6DB-C62B-4B99-B6B9-1FFAA40B8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775763107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4DED462-7690-4980-8220-7E929E97B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234509593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8D8AA33-B2DA-46E8-B396-B86B93CF2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348652119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6CA24C0-81A7-48AF-AC61-C400CEE87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645574376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14450"/>
            <a:ext cx="37417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538" y="1314450"/>
            <a:ext cx="3741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F21FE08-C685-4166-A9D1-E3F7D57D2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19011778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147329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4383678-C9E3-4DA6-8E48-1C7CA97D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845749200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25C0F5A-8B2C-4B5F-B772-9A0904818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707886141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DE30662-636A-4E85-8238-14513F601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448366247"/>
      </p:ext>
    </p:extLst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E5506CC-6F4E-4783-BAD1-652BD4065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925108164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A17A76F-4A4F-4CFC-8E95-5E549B427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859047811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04662F4-33D9-42A3-B61B-B54DE6BD9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771184065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234950"/>
            <a:ext cx="1908175" cy="5605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34950"/>
            <a:ext cx="5575300" cy="5605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1D43CC6-893E-431E-B82E-7B001A62D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503099850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4950"/>
            <a:ext cx="5483225" cy="776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14450"/>
            <a:ext cx="7635875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5090F64-1ECA-4EAB-8BD8-955D37AF9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>
              <a:spcBef>
                <a:spcPct val="50000"/>
              </a:spcBef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690377274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7" indent="0" algn="ctr">
              <a:buNone/>
              <a:defRPr/>
            </a:lvl3pPr>
            <a:lvl4pPr marL="1371460" indent="0" algn="ctr">
              <a:buNone/>
              <a:defRPr/>
            </a:lvl4pPr>
            <a:lvl5pPr marL="1828614" indent="0" algn="ctr">
              <a:buNone/>
              <a:defRPr/>
            </a:lvl5pPr>
            <a:lvl6pPr marL="2285767" indent="0" algn="ctr">
              <a:buNone/>
              <a:defRPr/>
            </a:lvl6pPr>
            <a:lvl7pPr marL="2742921" indent="0" algn="ctr">
              <a:buNone/>
              <a:defRPr/>
            </a:lvl7pPr>
            <a:lvl8pPr marL="3200074" indent="0" algn="ctr">
              <a:buNone/>
              <a:defRPr/>
            </a:lvl8pPr>
            <a:lvl9pPr marL="36572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9AFDEA8-9C55-4B51-A382-C947005DC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313432090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6026E64-440F-48A3-96F1-8E5FA12F8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7920096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22" indent="0">
              <a:buNone/>
              <a:defRPr sz="1200"/>
            </a:lvl2pPr>
            <a:lvl3pPr marL="913842" indent="0">
              <a:buNone/>
              <a:defRPr sz="1000"/>
            </a:lvl3pPr>
            <a:lvl4pPr marL="1370763" indent="0">
              <a:buNone/>
              <a:defRPr sz="900"/>
            </a:lvl4pPr>
            <a:lvl5pPr marL="1827685" indent="0">
              <a:buNone/>
              <a:defRPr sz="900"/>
            </a:lvl5pPr>
            <a:lvl6pPr marL="2284606" indent="0">
              <a:buNone/>
              <a:defRPr sz="900"/>
            </a:lvl6pPr>
            <a:lvl7pPr marL="2741526" indent="0">
              <a:buNone/>
              <a:defRPr sz="900"/>
            </a:lvl7pPr>
            <a:lvl8pPr marL="3198447" indent="0">
              <a:buNone/>
              <a:defRPr sz="900"/>
            </a:lvl8pPr>
            <a:lvl9pPr marL="36553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556223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7" indent="0">
              <a:buNone/>
              <a:defRPr sz="1600"/>
            </a:lvl3pPr>
            <a:lvl4pPr marL="1371460" indent="0">
              <a:buNone/>
              <a:defRPr sz="1400"/>
            </a:lvl4pPr>
            <a:lvl5pPr marL="1828614" indent="0">
              <a:buNone/>
              <a:defRPr sz="1400"/>
            </a:lvl5pPr>
            <a:lvl6pPr marL="2285767" indent="0">
              <a:buNone/>
              <a:defRPr sz="1400"/>
            </a:lvl6pPr>
            <a:lvl7pPr marL="2742921" indent="0">
              <a:buNone/>
              <a:defRPr sz="1400"/>
            </a:lvl7pPr>
            <a:lvl8pPr marL="3200074" indent="0">
              <a:buNone/>
              <a:defRPr sz="1400"/>
            </a:lvl8pPr>
            <a:lvl9pPr marL="36572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F1115C5-991C-4E08-88B0-3DEA0EF32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913910159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988" y="1179514"/>
            <a:ext cx="370205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439" y="1179514"/>
            <a:ext cx="370205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4DC1072-5215-4171-B48A-3BC7091945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896497467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4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4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E49B849-82B4-4DB8-8B40-93847D22B1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521529403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9A18136-9A2D-4E5E-97AD-DC020E0B0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744081404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0B085F0-35B4-4671-B77E-6F9D20C88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090709229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4" indent="0">
              <a:buNone/>
              <a:defRPr sz="900"/>
            </a:lvl5pPr>
            <a:lvl6pPr marL="2285767" indent="0">
              <a:buNone/>
              <a:defRPr sz="900"/>
            </a:lvl6pPr>
            <a:lvl7pPr marL="2742921" indent="0">
              <a:buNone/>
              <a:defRPr sz="900"/>
            </a:lvl7pPr>
            <a:lvl8pPr marL="3200074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B24EE8F-6BA4-4E5C-B233-CD54D27CC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759776970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4" indent="0">
              <a:buNone/>
              <a:defRPr sz="2000"/>
            </a:lvl5pPr>
            <a:lvl6pPr marL="2285767" indent="0">
              <a:buNone/>
              <a:defRPr sz="2000"/>
            </a:lvl6pPr>
            <a:lvl7pPr marL="2742921" indent="0">
              <a:buNone/>
              <a:defRPr sz="2000"/>
            </a:lvl7pPr>
            <a:lvl8pPr marL="3200074" indent="0">
              <a:buNone/>
              <a:defRPr sz="2000"/>
            </a:lvl8pPr>
            <a:lvl9pPr marL="365722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4" indent="0">
              <a:buNone/>
              <a:defRPr sz="900"/>
            </a:lvl5pPr>
            <a:lvl6pPr marL="2285767" indent="0">
              <a:buNone/>
              <a:defRPr sz="900"/>
            </a:lvl6pPr>
            <a:lvl7pPr marL="2742921" indent="0">
              <a:buNone/>
              <a:defRPr sz="900"/>
            </a:lvl7pPr>
            <a:lvl8pPr marL="3200074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D71C72C-8DA4-401A-8163-FE22EE4B36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382694159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5C43FDE-858E-43FA-A59F-0C82574DE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360078490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4" y="219076"/>
            <a:ext cx="1889125" cy="5967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989" y="219076"/>
            <a:ext cx="5514975" cy="5967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E733C19-8193-4325-A951-408468E2EE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003906720"/>
      </p:ext>
    </p:extLst>
  </p:cSld>
  <p:clrMapOvr>
    <a:masterClrMapping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7" indent="0" algn="ctr">
              <a:buNone/>
              <a:defRPr/>
            </a:lvl3pPr>
            <a:lvl4pPr marL="1371460" indent="0" algn="ctr">
              <a:buNone/>
              <a:defRPr/>
            </a:lvl4pPr>
            <a:lvl5pPr marL="1828614" indent="0" algn="ctr">
              <a:buNone/>
              <a:defRPr/>
            </a:lvl5pPr>
            <a:lvl6pPr marL="2285767" indent="0" algn="ctr">
              <a:buNone/>
              <a:defRPr/>
            </a:lvl6pPr>
            <a:lvl7pPr marL="2742921" indent="0" algn="ctr">
              <a:buNone/>
              <a:defRPr/>
            </a:lvl7pPr>
            <a:lvl8pPr marL="3200074" indent="0" algn="ctr">
              <a:buNone/>
              <a:defRPr/>
            </a:lvl8pPr>
            <a:lvl9pPr marL="36572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A1DF940C-3859-46EF-99E9-DEB5E0343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8044615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9142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2" indent="0">
              <a:buNone/>
              <a:defRPr sz="2800"/>
            </a:lvl2pPr>
            <a:lvl3pPr marL="913842" indent="0">
              <a:buNone/>
              <a:defRPr sz="2400"/>
            </a:lvl3pPr>
            <a:lvl4pPr marL="1370763" indent="0">
              <a:buNone/>
              <a:defRPr sz="2000"/>
            </a:lvl4pPr>
            <a:lvl5pPr marL="1827685" indent="0">
              <a:buNone/>
              <a:defRPr sz="2000"/>
            </a:lvl5pPr>
            <a:lvl6pPr marL="2284606" indent="0">
              <a:buNone/>
              <a:defRPr sz="2000"/>
            </a:lvl6pPr>
            <a:lvl7pPr marL="2741526" indent="0">
              <a:buNone/>
              <a:defRPr sz="2000"/>
            </a:lvl7pPr>
            <a:lvl8pPr marL="3198447" indent="0">
              <a:buNone/>
              <a:defRPr sz="2000"/>
            </a:lvl8pPr>
            <a:lvl9pPr marL="365536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22" indent="0">
              <a:buNone/>
              <a:defRPr sz="1200"/>
            </a:lvl2pPr>
            <a:lvl3pPr marL="913842" indent="0">
              <a:buNone/>
              <a:defRPr sz="1000"/>
            </a:lvl3pPr>
            <a:lvl4pPr marL="1370763" indent="0">
              <a:buNone/>
              <a:defRPr sz="900"/>
            </a:lvl4pPr>
            <a:lvl5pPr marL="1827685" indent="0">
              <a:buNone/>
              <a:defRPr sz="900"/>
            </a:lvl5pPr>
            <a:lvl6pPr marL="2284606" indent="0">
              <a:buNone/>
              <a:defRPr sz="900"/>
            </a:lvl6pPr>
            <a:lvl7pPr marL="2741526" indent="0">
              <a:buNone/>
              <a:defRPr sz="900"/>
            </a:lvl7pPr>
            <a:lvl8pPr marL="3198447" indent="0">
              <a:buNone/>
              <a:defRPr sz="900"/>
            </a:lvl8pPr>
            <a:lvl9pPr marL="36553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844078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2E5D3041-1F93-4FEC-BC25-E9EDE1421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779908467"/>
      </p:ext>
    </p:extLst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7" indent="0">
              <a:buNone/>
              <a:defRPr sz="1600"/>
            </a:lvl3pPr>
            <a:lvl4pPr marL="1371460" indent="0">
              <a:buNone/>
              <a:defRPr sz="1400"/>
            </a:lvl4pPr>
            <a:lvl5pPr marL="1828614" indent="0">
              <a:buNone/>
              <a:defRPr sz="1400"/>
            </a:lvl5pPr>
            <a:lvl6pPr marL="2285767" indent="0">
              <a:buNone/>
              <a:defRPr sz="1400"/>
            </a:lvl6pPr>
            <a:lvl7pPr marL="2742921" indent="0">
              <a:buNone/>
              <a:defRPr sz="1400"/>
            </a:lvl7pPr>
            <a:lvl8pPr marL="3200074" indent="0">
              <a:buNone/>
              <a:defRPr sz="1400"/>
            </a:lvl8pPr>
            <a:lvl9pPr marL="36572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54E65CC3-9C8A-446D-8BEE-919B2A704C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292679483"/>
      </p:ext>
    </p:extLst>
  </p:cSld>
  <p:clrMapOvr>
    <a:masterClrMapping/>
  </p:clrMapOvr>
  <p:transition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988" y="1179514"/>
            <a:ext cx="370205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439" y="1179514"/>
            <a:ext cx="370205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8BAD3C13-B00B-43A5-A3F4-3425549A16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222018584"/>
      </p:ext>
    </p:extLst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4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4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1" indent="0">
              <a:buNone/>
              <a:defRPr sz="1600" b="1"/>
            </a:lvl7pPr>
            <a:lvl8pPr marL="3200074" indent="0">
              <a:buNone/>
              <a:defRPr sz="1600" b="1"/>
            </a:lvl8pPr>
            <a:lvl9pPr marL="36572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FA0D0B62-9B27-4CA7-8240-132660AC19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809523103"/>
      </p:ext>
    </p:extLst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2030B3E9-8A3F-4C05-B5C2-000C1E515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552954647"/>
      </p:ext>
    </p:extLst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8A9C90E1-DDEB-4C82-BF87-7D250BF49A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67159435"/>
      </p:ext>
    </p:extLst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4" indent="0">
              <a:buNone/>
              <a:defRPr sz="900"/>
            </a:lvl5pPr>
            <a:lvl6pPr marL="2285767" indent="0">
              <a:buNone/>
              <a:defRPr sz="900"/>
            </a:lvl6pPr>
            <a:lvl7pPr marL="2742921" indent="0">
              <a:buNone/>
              <a:defRPr sz="900"/>
            </a:lvl7pPr>
            <a:lvl8pPr marL="3200074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64452852-0DCF-410C-9A32-16B810342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501942057"/>
      </p:ext>
    </p:extLst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4" indent="0">
              <a:buNone/>
              <a:defRPr sz="2000"/>
            </a:lvl5pPr>
            <a:lvl6pPr marL="2285767" indent="0">
              <a:buNone/>
              <a:defRPr sz="2000"/>
            </a:lvl6pPr>
            <a:lvl7pPr marL="2742921" indent="0">
              <a:buNone/>
              <a:defRPr sz="2000"/>
            </a:lvl7pPr>
            <a:lvl8pPr marL="3200074" indent="0">
              <a:buNone/>
              <a:defRPr sz="2000"/>
            </a:lvl8pPr>
            <a:lvl9pPr marL="365722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4" indent="0">
              <a:buNone/>
              <a:defRPr sz="900"/>
            </a:lvl5pPr>
            <a:lvl6pPr marL="2285767" indent="0">
              <a:buNone/>
              <a:defRPr sz="900"/>
            </a:lvl6pPr>
            <a:lvl7pPr marL="2742921" indent="0">
              <a:buNone/>
              <a:defRPr sz="900"/>
            </a:lvl7pPr>
            <a:lvl8pPr marL="3200074" indent="0">
              <a:buNone/>
              <a:defRPr sz="900"/>
            </a:lvl8pPr>
            <a:lvl9pPr marL="36572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2499B0FA-7AB1-4B09-AF89-D0A11D41BC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434524710"/>
      </p:ext>
    </p:extLst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90041082-052E-4923-8277-F3A85DDA5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632349992"/>
      </p:ext>
    </p:extLst>
  </p:cSld>
  <p:clrMapOvr>
    <a:masterClrMapping/>
  </p:clrMapOvr>
  <p:transition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4" y="219076"/>
            <a:ext cx="1889125" cy="5967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989" y="219076"/>
            <a:ext cx="5514975" cy="5967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F315E1AD-A516-486D-9919-E3153CDC4D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91430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5659893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57285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492" y="1538508"/>
            <a:ext cx="6468076" cy="1362075"/>
          </a:xfrm>
        </p:spPr>
        <p:txBody>
          <a:bodyPr anchor="t">
            <a:normAutofit/>
          </a:bodyPr>
          <a:lstStyle>
            <a:lvl1pPr algn="l" defTabSz="456922" rtl="0" fontAlgn="auto">
              <a:lnSpc>
                <a:spcPts val="3395"/>
              </a:lnSpc>
              <a:spcBef>
                <a:spcPct val="0"/>
              </a:spcBef>
              <a:spcAft>
                <a:spcPts val="0"/>
              </a:spcAft>
              <a:defRPr lang="en-US" sz="2600" b="1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C2FB-1B2D-4C63-9833-717067320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1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HC_Logo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7038"/>
            <a:ext cx="1841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8" y="338670"/>
            <a:ext cx="5697709" cy="70273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456922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2200" b="1" kern="120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5994" y="1521888"/>
            <a:ext cx="5046133" cy="382693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71345" indent="-171345" algn="l" defTabSz="45692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1600" kern="1200" smtClean="0">
                <a:solidFill>
                  <a:schemeClr val="bg2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28267" indent="-228462" algn="l" defTabSz="45692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1600" kern="1200" smtClean="0">
                <a:solidFill>
                  <a:schemeClr val="bg2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l" defTabSz="45692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US" sz="1600" kern="1200" smtClean="0">
                <a:solidFill>
                  <a:schemeClr val="bg2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3pPr>
            <a:lvl4pPr algn="l" defTabSz="45692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en-US" sz="1800" kern="120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algn="l" defTabSz="45692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en-US"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7CABD-C8C0-4254-9EA4-E804B0382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60165353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4400" y="3322644"/>
            <a:ext cx="1360488" cy="1570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8175" y="3322644"/>
            <a:ext cx="3933825" cy="1570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1664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22" indent="0" algn="ctr">
              <a:buNone/>
              <a:defRPr/>
            </a:lvl2pPr>
            <a:lvl3pPr marL="913842" indent="0" algn="ctr">
              <a:buNone/>
              <a:defRPr/>
            </a:lvl3pPr>
            <a:lvl4pPr marL="1370763" indent="0" algn="ctr">
              <a:buNone/>
              <a:defRPr/>
            </a:lvl4pPr>
            <a:lvl5pPr marL="1827685" indent="0" algn="ctr">
              <a:buNone/>
              <a:defRPr/>
            </a:lvl5pPr>
            <a:lvl6pPr marL="2284606" indent="0" algn="ctr">
              <a:buNone/>
              <a:defRPr/>
            </a:lvl6pPr>
            <a:lvl7pPr marL="2741526" indent="0" algn="ctr">
              <a:buNone/>
              <a:defRPr/>
            </a:lvl7pPr>
            <a:lvl8pPr marL="3198447" indent="0" algn="ctr">
              <a:buNone/>
              <a:defRPr/>
            </a:lvl8pPr>
            <a:lvl9pPr marL="36553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2466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5029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22" indent="0">
              <a:buNone/>
              <a:defRPr sz="1800"/>
            </a:lvl2pPr>
            <a:lvl3pPr marL="913842" indent="0">
              <a:buNone/>
              <a:defRPr sz="1600"/>
            </a:lvl3pPr>
            <a:lvl4pPr marL="1370763" indent="0">
              <a:buNone/>
              <a:defRPr sz="1400"/>
            </a:lvl4pPr>
            <a:lvl5pPr marL="1827685" indent="0">
              <a:buNone/>
              <a:defRPr sz="1400"/>
            </a:lvl5pPr>
            <a:lvl6pPr marL="2284606" indent="0">
              <a:buNone/>
              <a:defRPr sz="1400"/>
            </a:lvl6pPr>
            <a:lvl7pPr marL="2741526" indent="0">
              <a:buNone/>
              <a:defRPr sz="1400"/>
            </a:lvl7pPr>
            <a:lvl8pPr marL="3198447" indent="0">
              <a:buNone/>
              <a:defRPr sz="1400"/>
            </a:lvl8pPr>
            <a:lvl9pPr marL="36553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44785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314575"/>
            <a:ext cx="3479800" cy="57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2314575"/>
            <a:ext cx="3479800" cy="57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137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2" indent="0">
              <a:buNone/>
              <a:defRPr sz="2000" b="1"/>
            </a:lvl2pPr>
            <a:lvl3pPr marL="913842" indent="0">
              <a:buNone/>
              <a:defRPr sz="1800" b="1"/>
            </a:lvl3pPr>
            <a:lvl4pPr marL="1370763" indent="0">
              <a:buNone/>
              <a:defRPr sz="1600" b="1"/>
            </a:lvl4pPr>
            <a:lvl5pPr marL="1827685" indent="0">
              <a:buNone/>
              <a:defRPr sz="1600" b="1"/>
            </a:lvl5pPr>
            <a:lvl6pPr marL="2284606" indent="0">
              <a:buNone/>
              <a:defRPr sz="1600" b="1"/>
            </a:lvl6pPr>
            <a:lvl7pPr marL="2741526" indent="0">
              <a:buNone/>
              <a:defRPr sz="1600" b="1"/>
            </a:lvl7pPr>
            <a:lvl8pPr marL="3198447" indent="0">
              <a:buNone/>
              <a:defRPr sz="1600" b="1"/>
            </a:lvl8pPr>
            <a:lvl9pPr marL="36553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2" indent="0">
              <a:buNone/>
              <a:defRPr sz="2000" b="1"/>
            </a:lvl2pPr>
            <a:lvl3pPr marL="913842" indent="0">
              <a:buNone/>
              <a:defRPr sz="1800" b="1"/>
            </a:lvl3pPr>
            <a:lvl4pPr marL="1370763" indent="0">
              <a:buNone/>
              <a:defRPr sz="1600" b="1"/>
            </a:lvl4pPr>
            <a:lvl5pPr marL="1827685" indent="0">
              <a:buNone/>
              <a:defRPr sz="1600" b="1"/>
            </a:lvl5pPr>
            <a:lvl6pPr marL="2284606" indent="0">
              <a:buNone/>
              <a:defRPr sz="1600" b="1"/>
            </a:lvl6pPr>
            <a:lvl7pPr marL="2741526" indent="0">
              <a:buNone/>
              <a:defRPr sz="1600" b="1"/>
            </a:lvl7pPr>
            <a:lvl8pPr marL="3198447" indent="0">
              <a:buNone/>
              <a:defRPr sz="1600" b="1"/>
            </a:lvl8pPr>
            <a:lvl9pPr marL="36553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8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7412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4975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6556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22" indent="0">
              <a:buNone/>
              <a:defRPr sz="1800"/>
            </a:lvl2pPr>
            <a:lvl3pPr marL="913842" indent="0">
              <a:buNone/>
              <a:defRPr sz="1600"/>
            </a:lvl3pPr>
            <a:lvl4pPr marL="1370763" indent="0">
              <a:buNone/>
              <a:defRPr sz="1400"/>
            </a:lvl4pPr>
            <a:lvl5pPr marL="1827685" indent="0">
              <a:buNone/>
              <a:defRPr sz="1400"/>
            </a:lvl5pPr>
            <a:lvl6pPr marL="2284606" indent="0">
              <a:buNone/>
              <a:defRPr sz="1400"/>
            </a:lvl6pPr>
            <a:lvl7pPr marL="2741526" indent="0">
              <a:buNone/>
              <a:defRPr sz="1400"/>
            </a:lvl7pPr>
            <a:lvl8pPr marL="3198447" indent="0">
              <a:buNone/>
              <a:defRPr sz="1400"/>
            </a:lvl8pPr>
            <a:lvl9pPr marL="36553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8416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22" indent="0">
              <a:buNone/>
              <a:defRPr sz="1200"/>
            </a:lvl2pPr>
            <a:lvl3pPr marL="913842" indent="0">
              <a:buNone/>
              <a:defRPr sz="1000"/>
            </a:lvl3pPr>
            <a:lvl4pPr marL="1370763" indent="0">
              <a:buNone/>
              <a:defRPr sz="900"/>
            </a:lvl4pPr>
            <a:lvl5pPr marL="1827685" indent="0">
              <a:buNone/>
              <a:defRPr sz="900"/>
            </a:lvl5pPr>
            <a:lvl6pPr marL="2284606" indent="0">
              <a:buNone/>
              <a:defRPr sz="900"/>
            </a:lvl6pPr>
            <a:lvl7pPr marL="2741526" indent="0">
              <a:buNone/>
              <a:defRPr sz="900"/>
            </a:lvl7pPr>
            <a:lvl8pPr marL="3198447" indent="0">
              <a:buNone/>
              <a:defRPr sz="900"/>
            </a:lvl8pPr>
            <a:lvl9pPr marL="36553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79908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2" indent="0">
              <a:buNone/>
              <a:defRPr sz="2800"/>
            </a:lvl2pPr>
            <a:lvl3pPr marL="913842" indent="0">
              <a:buNone/>
              <a:defRPr sz="2400"/>
            </a:lvl3pPr>
            <a:lvl4pPr marL="1370763" indent="0">
              <a:buNone/>
              <a:defRPr sz="2000"/>
            </a:lvl4pPr>
            <a:lvl5pPr marL="1827685" indent="0">
              <a:buNone/>
              <a:defRPr sz="2000"/>
            </a:lvl5pPr>
            <a:lvl6pPr marL="2284606" indent="0">
              <a:buNone/>
              <a:defRPr sz="2000"/>
            </a:lvl6pPr>
            <a:lvl7pPr marL="2741526" indent="0">
              <a:buNone/>
              <a:defRPr sz="2000"/>
            </a:lvl7pPr>
            <a:lvl8pPr marL="3198447" indent="0">
              <a:buNone/>
              <a:defRPr sz="2000"/>
            </a:lvl8pPr>
            <a:lvl9pPr marL="365536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22" indent="0">
              <a:buNone/>
              <a:defRPr sz="1200"/>
            </a:lvl2pPr>
            <a:lvl3pPr marL="913842" indent="0">
              <a:buNone/>
              <a:defRPr sz="1000"/>
            </a:lvl3pPr>
            <a:lvl4pPr marL="1370763" indent="0">
              <a:buNone/>
              <a:defRPr sz="900"/>
            </a:lvl4pPr>
            <a:lvl5pPr marL="1827685" indent="0">
              <a:buNone/>
              <a:defRPr sz="900"/>
            </a:lvl5pPr>
            <a:lvl6pPr marL="2284606" indent="0">
              <a:buNone/>
              <a:defRPr sz="900"/>
            </a:lvl6pPr>
            <a:lvl7pPr marL="2741526" indent="0">
              <a:buNone/>
              <a:defRPr sz="900"/>
            </a:lvl7pPr>
            <a:lvl8pPr marL="3198447" indent="0">
              <a:buNone/>
              <a:defRPr sz="900"/>
            </a:lvl8pPr>
            <a:lvl9pPr marL="36553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32492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2203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31" y="1411294"/>
            <a:ext cx="1781175" cy="1481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3806" y="1411294"/>
            <a:ext cx="5191125" cy="1481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8989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22" indent="0" algn="ctr">
              <a:buNone/>
              <a:defRPr/>
            </a:lvl2pPr>
            <a:lvl3pPr marL="913842" indent="0" algn="ctr">
              <a:buNone/>
              <a:defRPr/>
            </a:lvl3pPr>
            <a:lvl4pPr marL="1370763" indent="0" algn="ctr">
              <a:buNone/>
              <a:defRPr/>
            </a:lvl4pPr>
            <a:lvl5pPr marL="1827685" indent="0" algn="ctr">
              <a:buNone/>
              <a:defRPr/>
            </a:lvl5pPr>
            <a:lvl6pPr marL="2284606" indent="0" algn="ctr">
              <a:buNone/>
              <a:defRPr/>
            </a:lvl6pPr>
            <a:lvl7pPr marL="2741526" indent="0" algn="ctr">
              <a:buNone/>
              <a:defRPr/>
            </a:lvl7pPr>
            <a:lvl8pPr marL="3198447" indent="0" algn="ctr">
              <a:buNone/>
              <a:defRPr/>
            </a:lvl8pPr>
            <a:lvl9pPr marL="36553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F0140-8F12-450B-BC8E-B3732F6FA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65202804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01558-5098-4166-B245-EBD02FD35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4137646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22" indent="0">
              <a:buNone/>
              <a:defRPr sz="1800"/>
            </a:lvl2pPr>
            <a:lvl3pPr marL="913842" indent="0">
              <a:buNone/>
              <a:defRPr sz="1600"/>
            </a:lvl3pPr>
            <a:lvl4pPr marL="1370763" indent="0">
              <a:buNone/>
              <a:defRPr sz="1400"/>
            </a:lvl4pPr>
            <a:lvl5pPr marL="1827685" indent="0">
              <a:buNone/>
              <a:defRPr sz="1400"/>
            </a:lvl5pPr>
            <a:lvl6pPr marL="2284606" indent="0">
              <a:buNone/>
              <a:defRPr sz="1400"/>
            </a:lvl6pPr>
            <a:lvl7pPr marL="2741526" indent="0">
              <a:buNone/>
              <a:defRPr sz="1400"/>
            </a:lvl7pPr>
            <a:lvl8pPr marL="3198447" indent="0">
              <a:buNone/>
              <a:defRPr sz="1400"/>
            </a:lvl8pPr>
            <a:lvl9pPr marL="36553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1503-06BA-4653-B670-0B740AF56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65569599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994" y="1600205"/>
            <a:ext cx="2554287" cy="368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681" y="1600205"/>
            <a:ext cx="2555875" cy="368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5A942-4E72-4A5D-B091-6B05A570E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74222281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2" indent="0">
              <a:buNone/>
              <a:defRPr sz="2000" b="1"/>
            </a:lvl2pPr>
            <a:lvl3pPr marL="913842" indent="0">
              <a:buNone/>
              <a:defRPr sz="1800" b="1"/>
            </a:lvl3pPr>
            <a:lvl4pPr marL="1370763" indent="0">
              <a:buNone/>
              <a:defRPr sz="1600" b="1"/>
            </a:lvl4pPr>
            <a:lvl5pPr marL="1827685" indent="0">
              <a:buNone/>
              <a:defRPr sz="1600" b="1"/>
            </a:lvl5pPr>
            <a:lvl6pPr marL="2284606" indent="0">
              <a:buNone/>
              <a:defRPr sz="1600" b="1"/>
            </a:lvl6pPr>
            <a:lvl7pPr marL="2741526" indent="0">
              <a:buNone/>
              <a:defRPr sz="1600" b="1"/>
            </a:lvl7pPr>
            <a:lvl8pPr marL="3198447" indent="0">
              <a:buNone/>
              <a:defRPr sz="1600" b="1"/>
            </a:lvl8pPr>
            <a:lvl9pPr marL="36553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2" indent="0">
              <a:buNone/>
              <a:defRPr sz="2000" b="1"/>
            </a:lvl2pPr>
            <a:lvl3pPr marL="913842" indent="0">
              <a:buNone/>
              <a:defRPr sz="1800" b="1"/>
            </a:lvl3pPr>
            <a:lvl4pPr marL="1370763" indent="0">
              <a:buNone/>
              <a:defRPr sz="1600" b="1"/>
            </a:lvl4pPr>
            <a:lvl5pPr marL="1827685" indent="0">
              <a:buNone/>
              <a:defRPr sz="1600" b="1"/>
            </a:lvl5pPr>
            <a:lvl6pPr marL="2284606" indent="0">
              <a:buNone/>
              <a:defRPr sz="1600" b="1"/>
            </a:lvl6pPr>
            <a:lvl7pPr marL="2741526" indent="0">
              <a:buNone/>
              <a:defRPr sz="1600" b="1"/>
            </a:lvl7pPr>
            <a:lvl8pPr marL="3198447" indent="0">
              <a:buNone/>
              <a:defRPr sz="1600" b="1"/>
            </a:lvl8pPr>
            <a:lvl9pPr marL="36553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8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F1DB-C960-4405-8B2F-9E84A83D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5312471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C69BA-EA37-4EBF-A719-6610FD311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2928611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6463" y="3914775"/>
            <a:ext cx="3135312" cy="57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4181" y="3914775"/>
            <a:ext cx="3135313" cy="57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1924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384B3-C924-461D-B0DD-872FAB72D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46931357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22" indent="0">
              <a:buNone/>
              <a:defRPr sz="1200"/>
            </a:lvl2pPr>
            <a:lvl3pPr marL="913842" indent="0">
              <a:buNone/>
              <a:defRPr sz="1000"/>
            </a:lvl3pPr>
            <a:lvl4pPr marL="1370763" indent="0">
              <a:buNone/>
              <a:defRPr sz="900"/>
            </a:lvl4pPr>
            <a:lvl5pPr marL="1827685" indent="0">
              <a:buNone/>
              <a:defRPr sz="900"/>
            </a:lvl5pPr>
            <a:lvl6pPr marL="2284606" indent="0">
              <a:buNone/>
              <a:defRPr sz="900"/>
            </a:lvl6pPr>
            <a:lvl7pPr marL="2741526" indent="0">
              <a:buNone/>
              <a:defRPr sz="900"/>
            </a:lvl7pPr>
            <a:lvl8pPr marL="3198447" indent="0">
              <a:buNone/>
              <a:defRPr sz="900"/>
            </a:lvl8pPr>
            <a:lvl9pPr marL="36553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74817-FBCB-410E-A969-5DE6BA574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83572222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2" indent="0">
              <a:buNone/>
              <a:defRPr sz="2800"/>
            </a:lvl2pPr>
            <a:lvl3pPr marL="913842" indent="0">
              <a:buNone/>
              <a:defRPr sz="2400"/>
            </a:lvl3pPr>
            <a:lvl4pPr marL="1370763" indent="0">
              <a:buNone/>
              <a:defRPr sz="2000"/>
            </a:lvl4pPr>
            <a:lvl5pPr marL="1827685" indent="0">
              <a:buNone/>
              <a:defRPr sz="2000"/>
            </a:lvl5pPr>
            <a:lvl6pPr marL="2284606" indent="0">
              <a:buNone/>
              <a:defRPr sz="2000"/>
            </a:lvl6pPr>
            <a:lvl7pPr marL="2741526" indent="0">
              <a:buNone/>
              <a:defRPr sz="2000"/>
            </a:lvl7pPr>
            <a:lvl8pPr marL="3198447" indent="0">
              <a:buNone/>
              <a:defRPr sz="2000"/>
            </a:lvl8pPr>
            <a:lvl9pPr marL="365536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22" indent="0">
              <a:buNone/>
              <a:defRPr sz="1200"/>
            </a:lvl2pPr>
            <a:lvl3pPr marL="913842" indent="0">
              <a:buNone/>
              <a:defRPr sz="1000"/>
            </a:lvl3pPr>
            <a:lvl4pPr marL="1370763" indent="0">
              <a:buNone/>
              <a:defRPr sz="900"/>
            </a:lvl4pPr>
            <a:lvl5pPr marL="1827685" indent="0">
              <a:buNone/>
              <a:defRPr sz="900"/>
            </a:lvl5pPr>
            <a:lvl6pPr marL="2284606" indent="0">
              <a:buNone/>
              <a:defRPr sz="900"/>
            </a:lvl6pPr>
            <a:lvl7pPr marL="2741526" indent="0">
              <a:buNone/>
              <a:defRPr sz="900"/>
            </a:lvl7pPr>
            <a:lvl8pPr marL="3198447" indent="0">
              <a:buNone/>
              <a:defRPr sz="900"/>
            </a:lvl8pPr>
            <a:lvl9pPr marL="36553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503B-57CF-4419-B8FF-34BA9BE36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77020293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71A3-AF9D-4D1D-9E47-BD8320EBF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03691597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29200" y="219075"/>
            <a:ext cx="1370013" cy="5062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988" y="219075"/>
            <a:ext cx="3960812" cy="5062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EDB9-BF13-43A4-819E-1D9EB6800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0449066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22" indent="0" algn="ctr">
              <a:buNone/>
              <a:defRPr/>
            </a:lvl2pPr>
            <a:lvl3pPr marL="913842" indent="0" algn="ctr">
              <a:buNone/>
              <a:defRPr/>
            </a:lvl3pPr>
            <a:lvl4pPr marL="1370763" indent="0" algn="ctr">
              <a:buNone/>
              <a:defRPr/>
            </a:lvl4pPr>
            <a:lvl5pPr marL="1827685" indent="0" algn="ctr">
              <a:buNone/>
              <a:defRPr/>
            </a:lvl5pPr>
            <a:lvl6pPr marL="2284606" indent="0" algn="ctr">
              <a:buNone/>
              <a:defRPr/>
            </a:lvl6pPr>
            <a:lvl7pPr marL="2741526" indent="0" algn="ctr">
              <a:buNone/>
              <a:defRPr/>
            </a:lvl7pPr>
            <a:lvl8pPr marL="3198447" indent="0" algn="ctr">
              <a:buNone/>
              <a:defRPr/>
            </a:lvl8pPr>
            <a:lvl9pPr marL="36553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71C7D-BC72-4655-A932-17FE332E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31170845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623B9-E172-4C75-995D-689037AE9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68619246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22" indent="0">
              <a:buNone/>
              <a:defRPr sz="1800"/>
            </a:lvl2pPr>
            <a:lvl3pPr marL="913842" indent="0">
              <a:buNone/>
              <a:defRPr sz="1600"/>
            </a:lvl3pPr>
            <a:lvl4pPr marL="1370763" indent="0">
              <a:buNone/>
              <a:defRPr sz="1400"/>
            </a:lvl4pPr>
            <a:lvl5pPr marL="1827685" indent="0">
              <a:buNone/>
              <a:defRPr sz="1400"/>
            </a:lvl5pPr>
            <a:lvl6pPr marL="2284606" indent="0">
              <a:buNone/>
              <a:defRPr sz="1400"/>
            </a:lvl6pPr>
            <a:lvl7pPr marL="2741526" indent="0">
              <a:buNone/>
              <a:defRPr sz="1400"/>
            </a:lvl7pPr>
            <a:lvl8pPr marL="3198447" indent="0">
              <a:buNone/>
              <a:defRPr sz="1400"/>
            </a:lvl8pPr>
            <a:lvl9pPr marL="36553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B7C05-DA9D-4B08-AF8A-6064244AC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44744945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988" y="1600205"/>
            <a:ext cx="2544762" cy="368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3150" y="1600205"/>
            <a:ext cx="2546350" cy="368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5CB5D-9653-425A-BDBF-A5F39589C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29871378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2" indent="0">
              <a:buNone/>
              <a:defRPr sz="2000" b="1"/>
            </a:lvl2pPr>
            <a:lvl3pPr marL="913842" indent="0">
              <a:buNone/>
              <a:defRPr sz="1800" b="1"/>
            </a:lvl3pPr>
            <a:lvl4pPr marL="1370763" indent="0">
              <a:buNone/>
              <a:defRPr sz="1600" b="1"/>
            </a:lvl4pPr>
            <a:lvl5pPr marL="1827685" indent="0">
              <a:buNone/>
              <a:defRPr sz="1600" b="1"/>
            </a:lvl5pPr>
            <a:lvl6pPr marL="2284606" indent="0">
              <a:buNone/>
              <a:defRPr sz="1600" b="1"/>
            </a:lvl6pPr>
            <a:lvl7pPr marL="2741526" indent="0">
              <a:buNone/>
              <a:defRPr sz="1600" b="1"/>
            </a:lvl7pPr>
            <a:lvl8pPr marL="3198447" indent="0">
              <a:buNone/>
              <a:defRPr sz="1600" b="1"/>
            </a:lvl8pPr>
            <a:lvl9pPr marL="36553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2" indent="0">
              <a:buNone/>
              <a:defRPr sz="2000" b="1"/>
            </a:lvl2pPr>
            <a:lvl3pPr marL="913842" indent="0">
              <a:buNone/>
              <a:defRPr sz="1800" b="1"/>
            </a:lvl3pPr>
            <a:lvl4pPr marL="1370763" indent="0">
              <a:buNone/>
              <a:defRPr sz="1600" b="1"/>
            </a:lvl4pPr>
            <a:lvl5pPr marL="1827685" indent="0">
              <a:buNone/>
              <a:defRPr sz="1600" b="1"/>
            </a:lvl5pPr>
            <a:lvl6pPr marL="2284606" indent="0">
              <a:buNone/>
              <a:defRPr sz="1600" b="1"/>
            </a:lvl6pPr>
            <a:lvl7pPr marL="2741526" indent="0">
              <a:buNone/>
              <a:defRPr sz="1600" b="1"/>
            </a:lvl7pPr>
            <a:lvl8pPr marL="3198447" indent="0">
              <a:buNone/>
              <a:defRPr sz="1600" b="1"/>
            </a:lvl8pPr>
            <a:lvl9pPr marL="36553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8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B1FE-790D-4CD6-8F14-9839FB2B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6609865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2" indent="0">
              <a:buNone/>
              <a:defRPr sz="2000" b="1"/>
            </a:lvl2pPr>
            <a:lvl3pPr marL="913842" indent="0">
              <a:buNone/>
              <a:defRPr sz="1800" b="1"/>
            </a:lvl3pPr>
            <a:lvl4pPr marL="1370763" indent="0">
              <a:buNone/>
              <a:defRPr sz="1600" b="1"/>
            </a:lvl4pPr>
            <a:lvl5pPr marL="1827685" indent="0">
              <a:buNone/>
              <a:defRPr sz="1600" b="1"/>
            </a:lvl5pPr>
            <a:lvl6pPr marL="2284606" indent="0">
              <a:buNone/>
              <a:defRPr sz="1600" b="1"/>
            </a:lvl6pPr>
            <a:lvl7pPr marL="2741526" indent="0">
              <a:buNone/>
              <a:defRPr sz="1600" b="1"/>
            </a:lvl7pPr>
            <a:lvl8pPr marL="3198447" indent="0">
              <a:buNone/>
              <a:defRPr sz="1600" b="1"/>
            </a:lvl8pPr>
            <a:lvl9pPr marL="36553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2" indent="0">
              <a:buNone/>
              <a:defRPr sz="2000" b="1"/>
            </a:lvl2pPr>
            <a:lvl3pPr marL="913842" indent="0">
              <a:buNone/>
              <a:defRPr sz="1800" b="1"/>
            </a:lvl3pPr>
            <a:lvl4pPr marL="1370763" indent="0">
              <a:buNone/>
              <a:defRPr sz="1600" b="1"/>
            </a:lvl4pPr>
            <a:lvl5pPr marL="1827685" indent="0">
              <a:buNone/>
              <a:defRPr sz="1600" b="1"/>
            </a:lvl5pPr>
            <a:lvl6pPr marL="2284606" indent="0">
              <a:buNone/>
              <a:defRPr sz="1600" b="1"/>
            </a:lvl6pPr>
            <a:lvl7pPr marL="2741526" indent="0">
              <a:buNone/>
              <a:defRPr sz="1600" b="1"/>
            </a:lvl7pPr>
            <a:lvl8pPr marL="3198447" indent="0">
              <a:buNone/>
              <a:defRPr sz="1600" b="1"/>
            </a:lvl8pPr>
            <a:lvl9pPr marL="36553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8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2390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4A89A-D434-46A8-B578-C439A9FB8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1270193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3C0C1-D7C1-4B22-A634-64195F265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92753984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22" indent="0">
              <a:buNone/>
              <a:defRPr sz="1200"/>
            </a:lvl2pPr>
            <a:lvl3pPr marL="913842" indent="0">
              <a:buNone/>
              <a:defRPr sz="1000"/>
            </a:lvl3pPr>
            <a:lvl4pPr marL="1370763" indent="0">
              <a:buNone/>
              <a:defRPr sz="900"/>
            </a:lvl4pPr>
            <a:lvl5pPr marL="1827685" indent="0">
              <a:buNone/>
              <a:defRPr sz="900"/>
            </a:lvl5pPr>
            <a:lvl6pPr marL="2284606" indent="0">
              <a:buNone/>
              <a:defRPr sz="900"/>
            </a:lvl6pPr>
            <a:lvl7pPr marL="2741526" indent="0">
              <a:buNone/>
              <a:defRPr sz="900"/>
            </a:lvl7pPr>
            <a:lvl8pPr marL="3198447" indent="0">
              <a:buNone/>
              <a:defRPr sz="900"/>
            </a:lvl8pPr>
            <a:lvl9pPr marL="36553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D7C2-3901-4590-A3BC-B041F0294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55056068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2" indent="0">
              <a:buNone/>
              <a:defRPr sz="2800"/>
            </a:lvl2pPr>
            <a:lvl3pPr marL="913842" indent="0">
              <a:buNone/>
              <a:defRPr sz="2400"/>
            </a:lvl3pPr>
            <a:lvl4pPr marL="1370763" indent="0">
              <a:buNone/>
              <a:defRPr sz="2000"/>
            </a:lvl4pPr>
            <a:lvl5pPr marL="1827685" indent="0">
              <a:buNone/>
              <a:defRPr sz="2000"/>
            </a:lvl5pPr>
            <a:lvl6pPr marL="2284606" indent="0">
              <a:buNone/>
              <a:defRPr sz="2000"/>
            </a:lvl6pPr>
            <a:lvl7pPr marL="2741526" indent="0">
              <a:buNone/>
              <a:defRPr sz="2000"/>
            </a:lvl7pPr>
            <a:lvl8pPr marL="3198447" indent="0">
              <a:buNone/>
              <a:defRPr sz="2000"/>
            </a:lvl8pPr>
            <a:lvl9pPr marL="365536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22" indent="0">
              <a:buNone/>
              <a:defRPr sz="1200"/>
            </a:lvl2pPr>
            <a:lvl3pPr marL="913842" indent="0">
              <a:buNone/>
              <a:defRPr sz="1000"/>
            </a:lvl3pPr>
            <a:lvl4pPr marL="1370763" indent="0">
              <a:buNone/>
              <a:defRPr sz="900"/>
            </a:lvl4pPr>
            <a:lvl5pPr marL="1827685" indent="0">
              <a:buNone/>
              <a:defRPr sz="900"/>
            </a:lvl5pPr>
            <a:lvl6pPr marL="2284606" indent="0">
              <a:buNone/>
              <a:defRPr sz="900"/>
            </a:lvl6pPr>
            <a:lvl7pPr marL="2741526" indent="0">
              <a:buNone/>
              <a:defRPr sz="900"/>
            </a:lvl7pPr>
            <a:lvl8pPr marL="3198447" indent="0">
              <a:buNone/>
              <a:defRPr sz="900"/>
            </a:lvl8pPr>
            <a:lvl9pPr marL="36553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4EC9-4CE8-4AD5-B0E4-D0AFB48A3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31377630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7167-5BD0-4398-B5B9-3809A1681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95655742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29200" y="219075"/>
            <a:ext cx="1370013" cy="5062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988" y="219075"/>
            <a:ext cx="3960812" cy="5062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EB41-B22D-4ED9-9D10-C09DF98E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71833628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22" indent="0" algn="ctr">
              <a:buNone/>
              <a:defRPr/>
            </a:lvl2pPr>
            <a:lvl3pPr marL="913842" indent="0" algn="ctr">
              <a:buNone/>
              <a:defRPr/>
            </a:lvl3pPr>
            <a:lvl4pPr marL="1370763" indent="0" algn="ctr">
              <a:buNone/>
              <a:defRPr/>
            </a:lvl4pPr>
            <a:lvl5pPr marL="1827685" indent="0" algn="ctr">
              <a:buNone/>
              <a:defRPr/>
            </a:lvl5pPr>
            <a:lvl6pPr marL="2284606" indent="0" algn="ctr">
              <a:buNone/>
              <a:defRPr/>
            </a:lvl6pPr>
            <a:lvl7pPr marL="2741526" indent="0" algn="ctr">
              <a:buNone/>
              <a:defRPr/>
            </a:lvl7pPr>
            <a:lvl8pPr marL="3198447" indent="0" algn="ctr">
              <a:buNone/>
              <a:defRPr/>
            </a:lvl8pPr>
            <a:lvl9pPr marL="36553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B8BD2-FE0F-40F0-B960-E88E3EDC1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25421606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84618-8118-4BC4-ADEC-5C17E2271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53365217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22" indent="0">
              <a:buNone/>
              <a:defRPr sz="1800"/>
            </a:lvl2pPr>
            <a:lvl3pPr marL="913842" indent="0">
              <a:buNone/>
              <a:defRPr sz="1600"/>
            </a:lvl3pPr>
            <a:lvl4pPr marL="1370763" indent="0">
              <a:buNone/>
              <a:defRPr sz="1400"/>
            </a:lvl4pPr>
            <a:lvl5pPr marL="1827685" indent="0">
              <a:buNone/>
              <a:defRPr sz="1400"/>
            </a:lvl5pPr>
            <a:lvl6pPr marL="2284606" indent="0">
              <a:buNone/>
              <a:defRPr sz="1400"/>
            </a:lvl6pPr>
            <a:lvl7pPr marL="2741526" indent="0">
              <a:buNone/>
              <a:defRPr sz="1400"/>
            </a:lvl7pPr>
            <a:lvl8pPr marL="3198447" indent="0">
              <a:buNone/>
              <a:defRPr sz="1400"/>
            </a:lvl8pPr>
            <a:lvl9pPr marL="36553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E3D0E-0A9A-48A9-A82F-042B8BBE9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11799576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988" y="1600205"/>
            <a:ext cx="2544762" cy="368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3150" y="1600205"/>
            <a:ext cx="2546350" cy="368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23F8A-2CD6-4C75-ABCD-60058267A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1005840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3352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2" indent="0">
              <a:buNone/>
              <a:defRPr sz="2000" b="1"/>
            </a:lvl2pPr>
            <a:lvl3pPr marL="913842" indent="0">
              <a:buNone/>
              <a:defRPr sz="1800" b="1"/>
            </a:lvl3pPr>
            <a:lvl4pPr marL="1370763" indent="0">
              <a:buNone/>
              <a:defRPr sz="1600" b="1"/>
            </a:lvl4pPr>
            <a:lvl5pPr marL="1827685" indent="0">
              <a:buNone/>
              <a:defRPr sz="1600" b="1"/>
            </a:lvl5pPr>
            <a:lvl6pPr marL="2284606" indent="0">
              <a:buNone/>
              <a:defRPr sz="1600" b="1"/>
            </a:lvl6pPr>
            <a:lvl7pPr marL="2741526" indent="0">
              <a:buNone/>
              <a:defRPr sz="1600" b="1"/>
            </a:lvl7pPr>
            <a:lvl8pPr marL="3198447" indent="0">
              <a:buNone/>
              <a:defRPr sz="1600" b="1"/>
            </a:lvl8pPr>
            <a:lvl9pPr marL="36553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2" indent="0">
              <a:buNone/>
              <a:defRPr sz="2000" b="1"/>
            </a:lvl2pPr>
            <a:lvl3pPr marL="913842" indent="0">
              <a:buNone/>
              <a:defRPr sz="1800" b="1"/>
            </a:lvl3pPr>
            <a:lvl4pPr marL="1370763" indent="0">
              <a:buNone/>
              <a:defRPr sz="1600" b="1"/>
            </a:lvl4pPr>
            <a:lvl5pPr marL="1827685" indent="0">
              <a:buNone/>
              <a:defRPr sz="1600" b="1"/>
            </a:lvl5pPr>
            <a:lvl6pPr marL="2284606" indent="0">
              <a:buNone/>
              <a:defRPr sz="1600" b="1"/>
            </a:lvl6pPr>
            <a:lvl7pPr marL="2741526" indent="0">
              <a:buNone/>
              <a:defRPr sz="1600" b="1"/>
            </a:lvl7pPr>
            <a:lvl8pPr marL="3198447" indent="0">
              <a:buNone/>
              <a:defRPr sz="1600" b="1"/>
            </a:lvl8pPr>
            <a:lvl9pPr marL="36553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8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9ED8-9872-4E3F-A720-B5F879B6C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03277664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529B6-ABFE-4305-9E5B-B0BCC7445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99362844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97341-A752-41AC-9DDF-B0B9CBA2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74265868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22" indent="0">
              <a:buNone/>
              <a:defRPr sz="1200"/>
            </a:lvl2pPr>
            <a:lvl3pPr marL="913842" indent="0">
              <a:buNone/>
              <a:defRPr sz="1000"/>
            </a:lvl3pPr>
            <a:lvl4pPr marL="1370763" indent="0">
              <a:buNone/>
              <a:defRPr sz="900"/>
            </a:lvl4pPr>
            <a:lvl5pPr marL="1827685" indent="0">
              <a:buNone/>
              <a:defRPr sz="900"/>
            </a:lvl5pPr>
            <a:lvl6pPr marL="2284606" indent="0">
              <a:buNone/>
              <a:defRPr sz="900"/>
            </a:lvl6pPr>
            <a:lvl7pPr marL="2741526" indent="0">
              <a:buNone/>
              <a:defRPr sz="900"/>
            </a:lvl7pPr>
            <a:lvl8pPr marL="3198447" indent="0">
              <a:buNone/>
              <a:defRPr sz="900"/>
            </a:lvl8pPr>
            <a:lvl9pPr marL="36553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150F8-6C9C-4ACF-B53B-2EC125AC0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60260128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2" indent="0">
              <a:buNone/>
              <a:defRPr sz="2800"/>
            </a:lvl2pPr>
            <a:lvl3pPr marL="913842" indent="0">
              <a:buNone/>
              <a:defRPr sz="2400"/>
            </a:lvl3pPr>
            <a:lvl4pPr marL="1370763" indent="0">
              <a:buNone/>
              <a:defRPr sz="2000"/>
            </a:lvl4pPr>
            <a:lvl5pPr marL="1827685" indent="0">
              <a:buNone/>
              <a:defRPr sz="2000"/>
            </a:lvl5pPr>
            <a:lvl6pPr marL="2284606" indent="0">
              <a:buNone/>
              <a:defRPr sz="2000"/>
            </a:lvl6pPr>
            <a:lvl7pPr marL="2741526" indent="0">
              <a:buNone/>
              <a:defRPr sz="2000"/>
            </a:lvl7pPr>
            <a:lvl8pPr marL="3198447" indent="0">
              <a:buNone/>
              <a:defRPr sz="2000"/>
            </a:lvl8pPr>
            <a:lvl9pPr marL="365536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22" indent="0">
              <a:buNone/>
              <a:defRPr sz="1200"/>
            </a:lvl2pPr>
            <a:lvl3pPr marL="913842" indent="0">
              <a:buNone/>
              <a:defRPr sz="1000"/>
            </a:lvl3pPr>
            <a:lvl4pPr marL="1370763" indent="0">
              <a:buNone/>
              <a:defRPr sz="900"/>
            </a:lvl4pPr>
            <a:lvl5pPr marL="1827685" indent="0">
              <a:buNone/>
              <a:defRPr sz="900"/>
            </a:lvl5pPr>
            <a:lvl6pPr marL="2284606" indent="0">
              <a:buNone/>
              <a:defRPr sz="900"/>
            </a:lvl6pPr>
            <a:lvl7pPr marL="2741526" indent="0">
              <a:buNone/>
              <a:defRPr sz="900"/>
            </a:lvl7pPr>
            <a:lvl8pPr marL="3198447" indent="0">
              <a:buNone/>
              <a:defRPr sz="900"/>
            </a:lvl8pPr>
            <a:lvl9pPr marL="36553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2A50-2138-469D-9383-456CC7D9F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99457566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FE792-FBB5-426C-825C-2B15F1D56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73675230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29200" y="219075"/>
            <a:ext cx="1370013" cy="5062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988" y="219075"/>
            <a:ext cx="3960812" cy="5062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AB28-3BB2-4479-B6C7-3D54529E1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15965394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492" y="1538508"/>
            <a:ext cx="6468076" cy="1362075"/>
          </a:xfrm>
        </p:spPr>
        <p:txBody>
          <a:bodyPr anchor="t">
            <a:normAutofit/>
          </a:bodyPr>
          <a:lstStyle>
            <a:lvl1pPr algn="l" defTabSz="456922" rtl="0" fontAlgn="auto">
              <a:lnSpc>
                <a:spcPts val="3395"/>
              </a:lnSpc>
              <a:spcBef>
                <a:spcPct val="0"/>
              </a:spcBef>
              <a:spcAft>
                <a:spcPts val="0"/>
              </a:spcAft>
              <a:defRPr lang="en-US" sz="2600" b="1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838B-56C7-4E72-B32D-AC5BF8665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02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HC_Logo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7038"/>
            <a:ext cx="1841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8" y="338670"/>
            <a:ext cx="5697709" cy="70273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456922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2200" b="1" kern="120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5994" y="1521888"/>
            <a:ext cx="5046133" cy="382693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71345" indent="-171345" algn="l" defTabSz="45692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1600" kern="1200" smtClean="0">
                <a:solidFill>
                  <a:schemeClr val="bg2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28267" indent="-228462" algn="l" defTabSz="45692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1600" kern="1200" smtClean="0">
                <a:solidFill>
                  <a:schemeClr val="bg2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l" defTabSz="45692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US" sz="1600" kern="1200" smtClean="0">
                <a:solidFill>
                  <a:schemeClr val="bg2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3pPr>
            <a:lvl4pPr algn="l" defTabSz="45692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en-US" sz="1800" kern="120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algn="l" defTabSz="45692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en-US"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862EB-7A0F-405B-A856-D9017F851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71720721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05" y="2130825"/>
            <a:ext cx="7771190" cy="14698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04" y="3886149"/>
            <a:ext cx="6401405" cy="1752278"/>
          </a:xfrm>
        </p:spPr>
        <p:txBody>
          <a:bodyPr/>
          <a:lstStyle>
            <a:lvl1pPr marL="0" indent="0" algn="ctr">
              <a:buNone/>
              <a:defRPr/>
            </a:lvl1pPr>
            <a:lvl2pPr marL="436911" indent="0" algn="ctr">
              <a:buNone/>
              <a:defRPr/>
            </a:lvl2pPr>
            <a:lvl3pPr marL="873819" indent="0" algn="ctr">
              <a:buNone/>
              <a:defRPr/>
            </a:lvl3pPr>
            <a:lvl4pPr marL="1310723" indent="0" algn="ctr">
              <a:buNone/>
              <a:defRPr/>
            </a:lvl4pPr>
            <a:lvl5pPr marL="1747632" indent="0" algn="ctr">
              <a:buNone/>
              <a:defRPr/>
            </a:lvl5pPr>
            <a:lvl6pPr marL="2184540" indent="0" algn="ctr">
              <a:buNone/>
              <a:defRPr/>
            </a:lvl6pPr>
            <a:lvl7pPr marL="2621449" indent="0" algn="ctr">
              <a:buNone/>
              <a:defRPr/>
            </a:lvl7pPr>
            <a:lvl8pPr marL="3058356" indent="0" algn="ctr">
              <a:buNone/>
              <a:defRPr/>
            </a:lvl8pPr>
            <a:lvl9pPr marL="349526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4146-48A3-4065-B5EE-0FD4C7974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838352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7056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9EBE-1419-470D-B607-2DDAEF989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4256737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643"/>
            <a:ext cx="7772703" cy="136305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217"/>
            <a:ext cx="7772703" cy="1500426"/>
          </a:xfrm>
        </p:spPr>
        <p:txBody>
          <a:bodyPr anchor="b"/>
          <a:lstStyle>
            <a:lvl1pPr marL="0" indent="0">
              <a:buNone/>
              <a:defRPr sz="1900"/>
            </a:lvl1pPr>
            <a:lvl2pPr marL="436911" indent="0">
              <a:buNone/>
              <a:defRPr sz="1700"/>
            </a:lvl2pPr>
            <a:lvl3pPr marL="873819" indent="0">
              <a:buNone/>
              <a:defRPr sz="1500"/>
            </a:lvl3pPr>
            <a:lvl4pPr marL="1310723" indent="0">
              <a:buNone/>
              <a:defRPr sz="1300"/>
            </a:lvl4pPr>
            <a:lvl5pPr marL="1747632" indent="0">
              <a:buNone/>
              <a:defRPr sz="1300"/>
            </a:lvl5pPr>
            <a:lvl6pPr marL="2184540" indent="0">
              <a:buNone/>
              <a:defRPr sz="1300"/>
            </a:lvl6pPr>
            <a:lvl7pPr marL="2621449" indent="0">
              <a:buNone/>
              <a:defRPr sz="1300"/>
            </a:lvl7pPr>
            <a:lvl8pPr marL="3058356" indent="0">
              <a:buNone/>
              <a:defRPr sz="1300"/>
            </a:lvl8pPr>
            <a:lvl9pPr marL="349526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DA75-09B1-49D0-96E1-5457660AB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5180670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703" y="1314215"/>
            <a:ext cx="3744988" cy="452569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833" y="1314215"/>
            <a:ext cx="3744989" cy="452569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262D-514A-4148-B15A-B3C623BD6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5620071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1" y="274747"/>
            <a:ext cx="8230810" cy="114325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5539"/>
            <a:ext cx="4041322" cy="63955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911" indent="0">
              <a:buNone/>
              <a:defRPr sz="1900" b="1"/>
            </a:lvl2pPr>
            <a:lvl3pPr marL="873819" indent="0">
              <a:buNone/>
              <a:defRPr sz="1700" b="1"/>
            </a:lvl3pPr>
            <a:lvl4pPr marL="1310723" indent="0">
              <a:buNone/>
              <a:defRPr sz="1500" b="1"/>
            </a:lvl4pPr>
            <a:lvl5pPr marL="1747632" indent="0">
              <a:buNone/>
              <a:defRPr sz="1500" b="1"/>
            </a:lvl5pPr>
            <a:lvl6pPr marL="2184540" indent="0">
              <a:buNone/>
              <a:defRPr sz="1500" b="1"/>
            </a:lvl6pPr>
            <a:lvl7pPr marL="2621449" indent="0">
              <a:buNone/>
              <a:defRPr sz="1500" b="1"/>
            </a:lvl7pPr>
            <a:lvl8pPr marL="3058356" indent="0">
              <a:buNone/>
              <a:defRPr sz="1500" b="1"/>
            </a:lvl8pPr>
            <a:lvl9pPr marL="34952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5085"/>
            <a:ext cx="4041322" cy="395178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8" y="1535539"/>
            <a:ext cx="4042833" cy="63955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911" indent="0">
              <a:buNone/>
              <a:defRPr sz="1900" b="1"/>
            </a:lvl2pPr>
            <a:lvl3pPr marL="873819" indent="0">
              <a:buNone/>
              <a:defRPr sz="1700" b="1"/>
            </a:lvl3pPr>
            <a:lvl4pPr marL="1310723" indent="0">
              <a:buNone/>
              <a:defRPr sz="1500" b="1"/>
            </a:lvl4pPr>
            <a:lvl5pPr marL="1747632" indent="0">
              <a:buNone/>
              <a:defRPr sz="1500" b="1"/>
            </a:lvl5pPr>
            <a:lvl6pPr marL="2184540" indent="0">
              <a:buNone/>
              <a:defRPr sz="1500" b="1"/>
            </a:lvl6pPr>
            <a:lvl7pPr marL="2621449" indent="0">
              <a:buNone/>
              <a:defRPr sz="1500" b="1"/>
            </a:lvl7pPr>
            <a:lvl8pPr marL="3058356" indent="0">
              <a:buNone/>
              <a:defRPr sz="1500" b="1"/>
            </a:lvl8pPr>
            <a:lvl9pPr marL="34952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8" y="2175085"/>
            <a:ext cx="4042833" cy="395178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9A54-AADB-43A7-8E48-39D7CC686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787744490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6EBA3-4CDD-4F76-9FD5-29D15FACF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64178684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C7E5-9F18-4347-89FB-56FC4A342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9021103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2" y="273222"/>
            <a:ext cx="3008690" cy="1161570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3221"/>
            <a:ext cx="5111750" cy="585364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02" y="1434793"/>
            <a:ext cx="3008690" cy="4692074"/>
          </a:xfrm>
        </p:spPr>
        <p:txBody>
          <a:bodyPr/>
          <a:lstStyle>
            <a:lvl1pPr marL="0" indent="0">
              <a:buNone/>
              <a:defRPr sz="1300"/>
            </a:lvl1pPr>
            <a:lvl2pPr marL="436911" indent="0">
              <a:buNone/>
              <a:defRPr sz="1100"/>
            </a:lvl2pPr>
            <a:lvl3pPr marL="873819" indent="0">
              <a:buNone/>
              <a:defRPr sz="1000"/>
            </a:lvl3pPr>
            <a:lvl4pPr marL="1310723" indent="0">
              <a:buNone/>
              <a:defRPr sz="900"/>
            </a:lvl4pPr>
            <a:lvl5pPr marL="1747632" indent="0">
              <a:buNone/>
              <a:defRPr sz="900"/>
            </a:lvl5pPr>
            <a:lvl6pPr marL="2184540" indent="0">
              <a:buNone/>
              <a:defRPr sz="900"/>
            </a:lvl6pPr>
            <a:lvl7pPr marL="2621449" indent="0">
              <a:buNone/>
              <a:defRPr sz="900"/>
            </a:lvl7pPr>
            <a:lvl8pPr marL="3058356" indent="0">
              <a:buNone/>
              <a:defRPr sz="900"/>
            </a:lvl8pPr>
            <a:lvl9pPr marL="34952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4500-239A-40BF-9B4E-ECCA9AA67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1277591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0448"/>
            <a:ext cx="5486702" cy="566284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2078"/>
            <a:ext cx="5486702" cy="4115105"/>
          </a:xfrm>
        </p:spPr>
        <p:txBody>
          <a:bodyPr/>
          <a:lstStyle>
            <a:lvl1pPr marL="0" indent="0">
              <a:buNone/>
              <a:defRPr sz="3100"/>
            </a:lvl1pPr>
            <a:lvl2pPr marL="436911" indent="0">
              <a:buNone/>
              <a:defRPr sz="2700"/>
            </a:lvl2pPr>
            <a:lvl3pPr marL="873819" indent="0">
              <a:buNone/>
              <a:defRPr sz="2300"/>
            </a:lvl3pPr>
            <a:lvl4pPr marL="1310723" indent="0">
              <a:buNone/>
              <a:defRPr sz="1900"/>
            </a:lvl4pPr>
            <a:lvl5pPr marL="1747632" indent="0">
              <a:buNone/>
              <a:defRPr sz="1900"/>
            </a:lvl5pPr>
            <a:lvl6pPr marL="2184540" indent="0">
              <a:buNone/>
              <a:defRPr sz="1900"/>
            </a:lvl6pPr>
            <a:lvl7pPr marL="2621449" indent="0">
              <a:buNone/>
              <a:defRPr sz="1900"/>
            </a:lvl7pPr>
            <a:lvl8pPr marL="3058356" indent="0">
              <a:buNone/>
              <a:defRPr sz="1900"/>
            </a:lvl8pPr>
            <a:lvl9pPr marL="3495265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6732"/>
            <a:ext cx="5486702" cy="805926"/>
          </a:xfrm>
        </p:spPr>
        <p:txBody>
          <a:bodyPr/>
          <a:lstStyle>
            <a:lvl1pPr marL="0" indent="0">
              <a:buNone/>
              <a:defRPr sz="1300"/>
            </a:lvl1pPr>
            <a:lvl2pPr marL="436911" indent="0">
              <a:buNone/>
              <a:defRPr sz="1100"/>
            </a:lvl2pPr>
            <a:lvl3pPr marL="873819" indent="0">
              <a:buNone/>
              <a:defRPr sz="1000"/>
            </a:lvl3pPr>
            <a:lvl4pPr marL="1310723" indent="0">
              <a:buNone/>
              <a:defRPr sz="900"/>
            </a:lvl4pPr>
            <a:lvl5pPr marL="1747632" indent="0">
              <a:buNone/>
              <a:defRPr sz="900"/>
            </a:lvl5pPr>
            <a:lvl6pPr marL="2184540" indent="0">
              <a:buNone/>
              <a:defRPr sz="900"/>
            </a:lvl6pPr>
            <a:lvl7pPr marL="2621449" indent="0">
              <a:buNone/>
              <a:defRPr sz="900"/>
            </a:lvl7pPr>
            <a:lvl8pPr marL="3058356" indent="0">
              <a:buNone/>
              <a:defRPr sz="900"/>
            </a:lvl8pPr>
            <a:lvl9pPr marL="34952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8D79-1F56-47A1-B880-F4F78159D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29437813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D7F10-15EC-4EB8-BB6D-D3815172E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29558696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1798" y="235062"/>
            <a:ext cx="1908024" cy="56048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703" y="235062"/>
            <a:ext cx="5581952" cy="56048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6D6C-81CD-4DE6-8255-8E0FA9C96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6811863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22" indent="0">
              <a:buNone/>
              <a:defRPr sz="1200"/>
            </a:lvl2pPr>
            <a:lvl3pPr marL="913842" indent="0">
              <a:buNone/>
              <a:defRPr sz="1000"/>
            </a:lvl3pPr>
            <a:lvl4pPr marL="1370763" indent="0">
              <a:buNone/>
              <a:defRPr sz="900"/>
            </a:lvl4pPr>
            <a:lvl5pPr marL="1827685" indent="0">
              <a:buNone/>
              <a:defRPr sz="900"/>
            </a:lvl5pPr>
            <a:lvl6pPr marL="2284606" indent="0">
              <a:buNone/>
              <a:defRPr sz="900"/>
            </a:lvl6pPr>
            <a:lvl7pPr marL="2741526" indent="0">
              <a:buNone/>
              <a:defRPr sz="900"/>
            </a:lvl7pPr>
            <a:lvl8pPr marL="3198447" indent="0">
              <a:buNone/>
              <a:defRPr sz="900"/>
            </a:lvl8pPr>
            <a:lvl9pPr marL="36553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162830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05" y="2130825"/>
            <a:ext cx="7771190" cy="14698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04" y="3886149"/>
            <a:ext cx="6401405" cy="1752278"/>
          </a:xfrm>
        </p:spPr>
        <p:txBody>
          <a:bodyPr/>
          <a:lstStyle>
            <a:lvl1pPr marL="0" indent="0" algn="ctr">
              <a:buNone/>
              <a:defRPr/>
            </a:lvl1pPr>
            <a:lvl2pPr marL="436911" indent="0" algn="ctr">
              <a:buNone/>
              <a:defRPr/>
            </a:lvl2pPr>
            <a:lvl3pPr marL="873819" indent="0" algn="ctr">
              <a:buNone/>
              <a:defRPr/>
            </a:lvl3pPr>
            <a:lvl4pPr marL="1310723" indent="0" algn="ctr">
              <a:buNone/>
              <a:defRPr/>
            </a:lvl4pPr>
            <a:lvl5pPr marL="1747632" indent="0" algn="ctr">
              <a:buNone/>
              <a:defRPr/>
            </a:lvl5pPr>
            <a:lvl6pPr marL="2184540" indent="0" algn="ctr">
              <a:buNone/>
              <a:defRPr/>
            </a:lvl6pPr>
            <a:lvl7pPr marL="2621449" indent="0" algn="ctr">
              <a:buNone/>
              <a:defRPr/>
            </a:lvl7pPr>
            <a:lvl8pPr marL="3058356" indent="0" algn="ctr">
              <a:buNone/>
              <a:defRPr/>
            </a:lvl8pPr>
            <a:lvl9pPr marL="349526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082F3-ED3A-4DED-BB32-621B038B4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05145706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EE28-B91A-47A2-8B2E-D58724E5A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944272275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643"/>
            <a:ext cx="7772703" cy="136305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217"/>
            <a:ext cx="7772703" cy="1500426"/>
          </a:xfrm>
        </p:spPr>
        <p:txBody>
          <a:bodyPr anchor="b"/>
          <a:lstStyle>
            <a:lvl1pPr marL="0" indent="0">
              <a:buNone/>
              <a:defRPr sz="1900"/>
            </a:lvl1pPr>
            <a:lvl2pPr marL="436911" indent="0">
              <a:buNone/>
              <a:defRPr sz="1700"/>
            </a:lvl2pPr>
            <a:lvl3pPr marL="873819" indent="0">
              <a:buNone/>
              <a:defRPr sz="1500"/>
            </a:lvl3pPr>
            <a:lvl4pPr marL="1310723" indent="0">
              <a:buNone/>
              <a:defRPr sz="1300"/>
            </a:lvl4pPr>
            <a:lvl5pPr marL="1747632" indent="0">
              <a:buNone/>
              <a:defRPr sz="1300"/>
            </a:lvl5pPr>
            <a:lvl6pPr marL="2184540" indent="0">
              <a:buNone/>
              <a:defRPr sz="1300"/>
            </a:lvl6pPr>
            <a:lvl7pPr marL="2621449" indent="0">
              <a:buNone/>
              <a:defRPr sz="1300"/>
            </a:lvl7pPr>
            <a:lvl8pPr marL="3058356" indent="0">
              <a:buNone/>
              <a:defRPr sz="1300"/>
            </a:lvl8pPr>
            <a:lvl9pPr marL="349526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FB4A-5A94-46FB-98A8-0673F05DD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05452129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703" y="1314215"/>
            <a:ext cx="3744988" cy="452569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833" y="1314215"/>
            <a:ext cx="3744989" cy="452569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D3E8-A83A-4A70-B5EE-D08A0BAE4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5603961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1" y="274747"/>
            <a:ext cx="8230810" cy="114325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5539"/>
            <a:ext cx="4041322" cy="63955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911" indent="0">
              <a:buNone/>
              <a:defRPr sz="1900" b="1"/>
            </a:lvl2pPr>
            <a:lvl3pPr marL="873819" indent="0">
              <a:buNone/>
              <a:defRPr sz="1700" b="1"/>
            </a:lvl3pPr>
            <a:lvl4pPr marL="1310723" indent="0">
              <a:buNone/>
              <a:defRPr sz="1500" b="1"/>
            </a:lvl4pPr>
            <a:lvl5pPr marL="1747632" indent="0">
              <a:buNone/>
              <a:defRPr sz="1500" b="1"/>
            </a:lvl5pPr>
            <a:lvl6pPr marL="2184540" indent="0">
              <a:buNone/>
              <a:defRPr sz="1500" b="1"/>
            </a:lvl6pPr>
            <a:lvl7pPr marL="2621449" indent="0">
              <a:buNone/>
              <a:defRPr sz="1500" b="1"/>
            </a:lvl7pPr>
            <a:lvl8pPr marL="3058356" indent="0">
              <a:buNone/>
              <a:defRPr sz="1500" b="1"/>
            </a:lvl8pPr>
            <a:lvl9pPr marL="34952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5085"/>
            <a:ext cx="4041322" cy="395178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8" y="1535539"/>
            <a:ext cx="4042833" cy="63955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911" indent="0">
              <a:buNone/>
              <a:defRPr sz="1900" b="1"/>
            </a:lvl2pPr>
            <a:lvl3pPr marL="873819" indent="0">
              <a:buNone/>
              <a:defRPr sz="1700" b="1"/>
            </a:lvl3pPr>
            <a:lvl4pPr marL="1310723" indent="0">
              <a:buNone/>
              <a:defRPr sz="1500" b="1"/>
            </a:lvl4pPr>
            <a:lvl5pPr marL="1747632" indent="0">
              <a:buNone/>
              <a:defRPr sz="1500" b="1"/>
            </a:lvl5pPr>
            <a:lvl6pPr marL="2184540" indent="0">
              <a:buNone/>
              <a:defRPr sz="1500" b="1"/>
            </a:lvl6pPr>
            <a:lvl7pPr marL="2621449" indent="0">
              <a:buNone/>
              <a:defRPr sz="1500" b="1"/>
            </a:lvl7pPr>
            <a:lvl8pPr marL="3058356" indent="0">
              <a:buNone/>
              <a:defRPr sz="1500" b="1"/>
            </a:lvl8pPr>
            <a:lvl9pPr marL="34952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8" y="2175085"/>
            <a:ext cx="4042833" cy="395178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BAA7-0AA5-40BC-B7FA-2A2046E6E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6263915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55F6-5449-4A4D-A29E-2FAB78DF5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85264095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06B9-D754-4AA0-99AB-B0758605B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70955140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2" y="273222"/>
            <a:ext cx="3008690" cy="1161570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3221"/>
            <a:ext cx="5111750" cy="585364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02" y="1434793"/>
            <a:ext cx="3008690" cy="4692074"/>
          </a:xfrm>
        </p:spPr>
        <p:txBody>
          <a:bodyPr/>
          <a:lstStyle>
            <a:lvl1pPr marL="0" indent="0">
              <a:buNone/>
              <a:defRPr sz="1300"/>
            </a:lvl1pPr>
            <a:lvl2pPr marL="436911" indent="0">
              <a:buNone/>
              <a:defRPr sz="1100"/>
            </a:lvl2pPr>
            <a:lvl3pPr marL="873819" indent="0">
              <a:buNone/>
              <a:defRPr sz="1000"/>
            </a:lvl3pPr>
            <a:lvl4pPr marL="1310723" indent="0">
              <a:buNone/>
              <a:defRPr sz="900"/>
            </a:lvl4pPr>
            <a:lvl5pPr marL="1747632" indent="0">
              <a:buNone/>
              <a:defRPr sz="900"/>
            </a:lvl5pPr>
            <a:lvl6pPr marL="2184540" indent="0">
              <a:buNone/>
              <a:defRPr sz="900"/>
            </a:lvl6pPr>
            <a:lvl7pPr marL="2621449" indent="0">
              <a:buNone/>
              <a:defRPr sz="900"/>
            </a:lvl7pPr>
            <a:lvl8pPr marL="3058356" indent="0">
              <a:buNone/>
              <a:defRPr sz="900"/>
            </a:lvl8pPr>
            <a:lvl9pPr marL="34952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2F60C-7A60-4C0F-85C3-0E7C9872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724949406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0448"/>
            <a:ext cx="5486702" cy="566284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2078"/>
            <a:ext cx="5486702" cy="4115105"/>
          </a:xfrm>
        </p:spPr>
        <p:txBody>
          <a:bodyPr/>
          <a:lstStyle>
            <a:lvl1pPr marL="0" indent="0">
              <a:buNone/>
              <a:defRPr sz="3100"/>
            </a:lvl1pPr>
            <a:lvl2pPr marL="436911" indent="0">
              <a:buNone/>
              <a:defRPr sz="2700"/>
            </a:lvl2pPr>
            <a:lvl3pPr marL="873819" indent="0">
              <a:buNone/>
              <a:defRPr sz="2300"/>
            </a:lvl3pPr>
            <a:lvl4pPr marL="1310723" indent="0">
              <a:buNone/>
              <a:defRPr sz="1900"/>
            </a:lvl4pPr>
            <a:lvl5pPr marL="1747632" indent="0">
              <a:buNone/>
              <a:defRPr sz="1900"/>
            </a:lvl5pPr>
            <a:lvl6pPr marL="2184540" indent="0">
              <a:buNone/>
              <a:defRPr sz="1900"/>
            </a:lvl6pPr>
            <a:lvl7pPr marL="2621449" indent="0">
              <a:buNone/>
              <a:defRPr sz="1900"/>
            </a:lvl7pPr>
            <a:lvl8pPr marL="3058356" indent="0">
              <a:buNone/>
              <a:defRPr sz="1900"/>
            </a:lvl8pPr>
            <a:lvl9pPr marL="3495265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6732"/>
            <a:ext cx="5486702" cy="805926"/>
          </a:xfrm>
        </p:spPr>
        <p:txBody>
          <a:bodyPr/>
          <a:lstStyle>
            <a:lvl1pPr marL="0" indent="0">
              <a:buNone/>
              <a:defRPr sz="1300"/>
            </a:lvl1pPr>
            <a:lvl2pPr marL="436911" indent="0">
              <a:buNone/>
              <a:defRPr sz="1100"/>
            </a:lvl2pPr>
            <a:lvl3pPr marL="873819" indent="0">
              <a:buNone/>
              <a:defRPr sz="1000"/>
            </a:lvl3pPr>
            <a:lvl4pPr marL="1310723" indent="0">
              <a:buNone/>
              <a:defRPr sz="900"/>
            </a:lvl4pPr>
            <a:lvl5pPr marL="1747632" indent="0">
              <a:buNone/>
              <a:defRPr sz="900"/>
            </a:lvl5pPr>
            <a:lvl6pPr marL="2184540" indent="0">
              <a:buNone/>
              <a:defRPr sz="900"/>
            </a:lvl6pPr>
            <a:lvl7pPr marL="2621449" indent="0">
              <a:buNone/>
              <a:defRPr sz="900"/>
            </a:lvl7pPr>
            <a:lvl8pPr marL="3058356" indent="0">
              <a:buNone/>
              <a:defRPr sz="900"/>
            </a:lvl8pPr>
            <a:lvl9pPr marL="34952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4102-416C-4828-AABC-52FAFEBC6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721577333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5990-A895-479D-9641-039E462FD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7606487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2" indent="0">
              <a:buNone/>
              <a:defRPr sz="2800"/>
            </a:lvl2pPr>
            <a:lvl3pPr marL="913842" indent="0">
              <a:buNone/>
              <a:defRPr sz="2400"/>
            </a:lvl3pPr>
            <a:lvl4pPr marL="1370763" indent="0">
              <a:buNone/>
              <a:defRPr sz="2000"/>
            </a:lvl4pPr>
            <a:lvl5pPr marL="1827685" indent="0">
              <a:buNone/>
              <a:defRPr sz="2000"/>
            </a:lvl5pPr>
            <a:lvl6pPr marL="2284606" indent="0">
              <a:buNone/>
              <a:defRPr sz="2000"/>
            </a:lvl6pPr>
            <a:lvl7pPr marL="2741526" indent="0">
              <a:buNone/>
              <a:defRPr sz="2000"/>
            </a:lvl7pPr>
            <a:lvl8pPr marL="3198447" indent="0">
              <a:buNone/>
              <a:defRPr sz="2000"/>
            </a:lvl8pPr>
            <a:lvl9pPr marL="365536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22" indent="0">
              <a:buNone/>
              <a:defRPr sz="1200"/>
            </a:lvl2pPr>
            <a:lvl3pPr marL="913842" indent="0">
              <a:buNone/>
              <a:defRPr sz="1000"/>
            </a:lvl3pPr>
            <a:lvl4pPr marL="1370763" indent="0">
              <a:buNone/>
              <a:defRPr sz="900"/>
            </a:lvl4pPr>
            <a:lvl5pPr marL="1827685" indent="0">
              <a:buNone/>
              <a:defRPr sz="900"/>
            </a:lvl5pPr>
            <a:lvl6pPr marL="2284606" indent="0">
              <a:buNone/>
              <a:defRPr sz="900"/>
            </a:lvl6pPr>
            <a:lvl7pPr marL="2741526" indent="0">
              <a:buNone/>
              <a:defRPr sz="900"/>
            </a:lvl7pPr>
            <a:lvl8pPr marL="3198447" indent="0">
              <a:buNone/>
              <a:defRPr sz="900"/>
            </a:lvl8pPr>
            <a:lvl9pPr marL="36553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236012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1798" y="235062"/>
            <a:ext cx="1908024" cy="56048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703" y="235062"/>
            <a:ext cx="5581952" cy="56048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9A120-6119-4D7A-A1EF-62AF655F7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70379903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709" y="235062"/>
            <a:ext cx="7635119" cy="56048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E95A-5136-46D8-9000-C428AEB38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858017910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05" y="2130822"/>
            <a:ext cx="7771190" cy="14698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01" y="3886149"/>
            <a:ext cx="6401405" cy="1752278"/>
          </a:xfrm>
        </p:spPr>
        <p:txBody>
          <a:bodyPr/>
          <a:lstStyle>
            <a:lvl1pPr marL="0" indent="0" algn="ctr">
              <a:buNone/>
              <a:defRPr/>
            </a:lvl1pPr>
            <a:lvl2pPr marL="437043" indent="0" algn="ctr">
              <a:buNone/>
              <a:defRPr/>
            </a:lvl2pPr>
            <a:lvl3pPr marL="874083" indent="0" algn="ctr">
              <a:buNone/>
              <a:defRPr/>
            </a:lvl3pPr>
            <a:lvl4pPr marL="1311124" indent="0" algn="ctr">
              <a:buNone/>
              <a:defRPr/>
            </a:lvl4pPr>
            <a:lvl5pPr marL="1748166" indent="0" algn="ctr">
              <a:buNone/>
              <a:defRPr/>
            </a:lvl5pPr>
            <a:lvl6pPr marL="2185206" indent="0" algn="ctr">
              <a:buNone/>
              <a:defRPr/>
            </a:lvl6pPr>
            <a:lvl7pPr marL="2622248" indent="0" algn="ctr">
              <a:buNone/>
              <a:defRPr/>
            </a:lvl7pPr>
            <a:lvl8pPr marL="3059289" indent="0" algn="ctr">
              <a:buNone/>
              <a:defRPr/>
            </a:lvl8pPr>
            <a:lvl9pPr marL="34963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8889-BA98-40FE-8D7E-4C9CC6CA1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584450890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9524-61C8-45AE-9ACD-726C06C4D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132696989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643"/>
            <a:ext cx="7772703" cy="136305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217"/>
            <a:ext cx="7772703" cy="1500426"/>
          </a:xfrm>
        </p:spPr>
        <p:txBody>
          <a:bodyPr anchor="b"/>
          <a:lstStyle>
            <a:lvl1pPr marL="0" indent="0">
              <a:buNone/>
              <a:defRPr sz="1900"/>
            </a:lvl1pPr>
            <a:lvl2pPr marL="437043" indent="0">
              <a:buNone/>
              <a:defRPr sz="1700"/>
            </a:lvl2pPr>
            <a:lvl3pPr marL="874083" indent="0">
              <a:buNone/>
              <a:defRPr sz="1500"/>
            </a:lvl3pPr>
            <a:lvl4pPr marL="1311124" indent="0">
              <a:buNone/>
              <a:defRPr sz="1300"/>
            </a:lvl4pPr>
            <a:lvl5pPr marL="1748166" indent="0">
              <a:buNone/>
              <a:defRPr sz="1300"/>
            </a:lvl5pPr>
            <a:lvl6pPr marL="2185206" indent="0">
              <a:buNone/>
              <a:defRPr sz="1300"/>
            </a:lvl6pPr>
            <a:lvl7pPr marL="2622248" indent="0">
              <a:buNone/>
              <a:defRPr sz="1300"/>
            </a:lvl7pPr>
            <a:lvl8pPr marL="3059289" indent="0">
              <a:buNone/>
              <a:defRPr sz="1300"/>
            </a:lvl8pPr>
            <a:lvl9pPr marL="349633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543E-6097-4290-A414-1C4EF36A7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4024456500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703" y="1314212"/>
            <a:ext cx="3744988" cy="452569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833" y="1314212"/>
            <a:ext cx="3744989" cy="452569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7E9F-51BC-41E6-ACAC-246434047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337317902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8" y="274747"/>
            <a:ext cx="8230810" cy="114325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5536"/>
            <a:ext cx="4041322" cy="63955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043" indent="0">
              <a:buNone/>
              <a:defRPr sz="1900" b="1"/>
            </a:lvl2pPr>
            <a:lvl3pPr marL="874083" indent="0">
              <a:buNone/>
              <a:defRPr sz="1700" b="1"/>
            </a:lvl3pPr>
            <a:lvl4pPr marL="1311124" indent="0">
              <a:buNone/>
              <a:defRPr sz="1500" b="1"/>
            </a:lvl4pPr>
            <a:lvl5pPr marL="1748166" indent="0">
              <a:buNone/>
              <a:defRPr sz="1500" b="1"/>
            </a:lvl5pPr>
            <a:lvl6pPr marL="2185206" indent="0">
              <a:buNone/>
              <a:defRPr sz="1500" b="1"/>
            </a:lvl6pPr>
            <a:lvl7pPr marL="2622248" indent="0">
              <a:buNone/>
              <a:defRPr sz="1500" b="1"/>
            </a:lvl7pPr>
            <a:lvl8pPr marL="3059289" indent="0">
              <a:buNone/>
              <a:defRPr sz="1500" b="1"/>
            </a:lvl8pPr>
            <a:lvl9pPr marL="349633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5085"/>
            <a:ext cx="4041322" cy="395178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5" y="1535536"/>
            <a:ext cx="4042833" cy="63955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043" indent="0">
              <a:buNone/>
              <a:defRPr sz="1900" b="1"/>
            </a:lvl2pPr>
            <a:lvl3pPr marL="874083" indent="0">
              <a:buNone/>
              <a:defRPr sz="1700" b="1"/>
            </a:lvl3pPr>
            <a:lvl4pPr marL="1311124" indent="0">
              <a:buNone/>
              <a:defRPr sz="1500" b="1"/>
            </a:lvl4pPr>
            <a:lvl5pPr marL="1748166" indent="0">
              <a:buNone/>
              <a:defRPr sz="1500" b="1"/>
            </a:lvl5pPr>
            <a:lvl6pPr marL="2185206" indent="0">
              <a:buNone/>
              <a:defRPr sz="1500" b="1"/>
            </a:lvl6pPr>
            <a:lvl7pPr marL="2622248" indent="0">
              <a:buNone/>
              <a:defRPr sz="1500" b="1"/>
            </a:lvl7pPr>
            <a:lvl8pPr marL="3059289" indent="0">
              <a:buNone/>
              <a:defRPr sz="1500" b="1"/>
            </a:lvl8pPr>
            <a:lvl9pPr marL="349633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5" y="2175085"/>
            <a:ext cx="4042833" cy="395178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C334-7BEB-4197-B793-579BEE41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56162093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0432C-1D9A-4F51-86B1-F9D62C5EB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1664237130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5F63-76A2-44E3-9B05-350F73827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3061006402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3222"/>
            <a:ext cx="3008690" cy="1161570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3221"/>
            <a:ext cx="5111750" cy="585364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9" y="1434793"/>
            <a:ext cx="3008690" cy="4692074"/>
          </a:xfrm>
        </p:spPr>
        <p:txBody>
          <a:bodyPr/>
          <a:lstStyle>
            <a:lvl1pPr marL="0" indent="0">
              <a:buNone/>
              <a:defRPr sz="1300"/>
            </a:lvl1pPr>
            <a:lvl2pPr marL="437043" indent="0">
              <a:buNone/>
              <a:defRPr sz="1100"/>
            </a:lvl2pPr>
            <a:lvl3pPr marL="874083" indent="0">
              <a:buNone/>
              <a:defRPr sz="1000"/>
            </a:lvl3pPr>
            <a:lvl4pPr marL="1311124" indent="0">
              <a:buNone/>
              <a:defRPr sz="900"/>
            </a:lvl4pPr>
            <a:lvl5pPr marL="1748166" indent="0">
              <a:buNone/>
              <a:defRPr sz="900"/>
            </a:lvl5pPr>
            <a:lvl6pPr marL="2185206" indent="0">
              <a:buNone/>
              <a:defRPr sz="900"/>
            </a:lvl6pPr>
            <a:lvl7pPr marL="2622248" indent="0">
              <a:buNone/>
              <a:defRPr sz="900"/>
            </a:lvl7pPr>
            <a:lvl8pPr marL="3059289" indent="0">
              <a:buNone/>
              <a:defRPr sz="900"/>
            </a:lvl8pPr>
            <a:lvl9pPr marL="34963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7AC7-3E18-4730-AF8F-278DEA792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6922">
              <a:defRPr/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  <p:extLst>
      <p:ext uri="{BB962C8B-B14F-4D97-AF65-F5344CB8AC3E}">
        <p14:creationId xmlns:p14="http://schemas.microsoft.com/office/powerpoint/2010/main" val="21947241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6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6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9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10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6.jpe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4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image" Target="../media/image10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image" Target="../media/image6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image" Target="../media/image6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10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4" Type="http://schemas.openxmlformats.org/officeDocument/2006/relationships/image" Target="../media/image6.jpeg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theme" Target="../theme/theme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gray">
          <a:xfrm>
            <a:off x="893763" y="2922588"/>
            <a:ext cx="64357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06463" y="3914775"/>
            <a:ext cx="64230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gray">
          <a:xfrm>
            <a:off x="915988" y="869950"/>
            <a:ext cx="6208712" cy="185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5" tIns="45692" rIns="91385" bIns="45692" anchor="ctr"/>
          <a:lstStyle/>
          <a:p>
            <a:endParaRPr lang="en-US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941388" y="857250"/>
            <a:ext cx="6145212" cy="1866900"/>
            <a:chOff x="592" y="544"/>
            <a:chExt cx="3871" cy="1176"/>
          </a:xfrm>
        </p:grpSpPr>
        <p:sp>
          <p:nvSpPr>
            <p:cNvPr id="1031" name="Rectangle 6"/>
            <p:cNvSpPr>
              <a:spLocks noChangeArrowheads="1"/>
            </p:cNvSpPr>
            <p:nvPr/>
          </p:nvSpPr>
          <p:spPr bwMode="gray">
            <a:xfrm>
              <a:off x="592" y="544"/>
              <a:ext cx="1269" cy="1176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7"/>
            <p:cNvSpPr>
              <a:spLocks noChangeArrowheads="1"/>
            </p:cNvSpPr>
            <p:nvPr/>
          </p:nvSpPr>
          <p:spPr bwMode="gray">
            <a:xfrm>
              <a:off x="1893" y="544"/>
              <a:ext cx="1269" cy="1176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gray">
            <a:xfrm>
              <a:off x="3194" y="544"/>
              <a:ext cx="1269" cy="1176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0" name="Picture 9" descr="UHC_Logo_lar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10238" y="5749925"/>
            <a:ext cx="2927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910" r:id="rId1"/>
    <p:sldLayoutId id="2147487911" r:id="rId2"/>
    <p:sldLayoutId id="2147487912" r:id="rId3"/>
    <p:sldLayoutId id="2147487913" r:id="rId4"/>
    <p:sldLayoutId id="2147487914" r:id="rId5"/>
    <p:sldLayoutId id="2147487915" r:id="rId6"/>
    <p:sldLayoutId id="2147487916" r:id="rId7"/>
    <p:sldLayoutId id="2147487917" r:id="rId8"/>
    <p:sldLayoutId id="2147487918" r:id="rId9"/>
    <p:sldLayoutId id="2147487919" r:id="rId10"/>
    <p:sldLayoutId id="2147487920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455613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defTabSz="455613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defTabSz="455613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defTabSz="455613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6922" algn="l" defTabSz="456922" rtl="0" eaLnBrk="1" fontAlgn="base" hangingPunct="1">
        <a:lnSpc>
          <a:spcPts val="3395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3842" algn="l" defTabSz="456922" rtl="0" eaLnBrk="1" fontAlgn="base" hangingPunct="1">
        <a:lnSpc>
          <a:spcPts val="3395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0763" algn="l" defTabSz="456922" rtl="0" eaLnBrk="1" fontAlgn="base" hangingPunct="1">
        <a:lnSpc>
          <a:spcPts val="3395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7685" algn="l" defTabSz="456922" rtl="0" eaLnBrk="1" fontAlgn="base" hangingPunct="1">
        <a:lnSpc>
          <a:spcPts val="3395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</a:defRPr>
      </a:lvl5pPr>
      <a:lvl6pPr marL="2513068" indent="-228462" algn="l" defTabSz="456922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6pPr>
      <a:lvl7pPr marL="2969987" indent="-228462" algn="l" defTabSz="456922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7pPr>
      <a:lvl8pPr marL="3426908" indent="-228462" algn="l" defTabSz="456922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8pPr>
      <a:lvl9pPr marL="3883830" indent="-228462" algn="l" defTabSz="456922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3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5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0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47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8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427038"/>
            <a:ext cx="17811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gray">
          <a:xfrm>
            <a:off x="914400" y="234950"/>
            <a:ext cx="54832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14450"/>
            <a:ext cx="76358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1" tIns="45650" rIns="91301" bIns="45650" numCol="1" anchor="ctr" anchorCtr="0" compatLnSpc="1">
            <a:prstTxWarp prst="textNoShape">
              <a:avLst/>
            </a:prstTxWarp>
          </a:bodyPr>
          <a:lstStyle>
            <a:lvl1pPr algn="l" defTabSz="874083">
              <a:defRPr sz="1000" b="1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D6D7CC8-B760-4D47-8E2D-CE4A16B74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1" tIns="45650" rIns="91301" bIns="45650" numCol="1" anchor="b" anchorCtr="0" compatLnSpc="1">
            <a:prstTxWarp prst="textNoShape">
              <a:avLst/>
            </a:prstTxWarp>
          </a:bodyPr>
          <a:lstStyle>
            <a:lvl1pPr algn="l" defTabSz="914121" eaLnBrk="0" hangingPunct="0">
              <a:defRPr sz="800" b="1">
                <a:solidFill>
                  <a:srgbClr val="F8F8F8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12" r:id="rId1"/>
    <p:sldLayoutId id="2147488013" r:id="rId2"/>
    <p:sldLayoutId id="2147488014" r:id="rId3"/>
    <p:sldLayoutId id="2147488015" r:id="rId4"/>
    <p:sldLayoutId id="2147488016" r:id="rId5"/>
    <p:sldLayoutId id="2147488017" r:id="rId6"/>
    <p:sldLayoutId id="2147488018" r:id="rId7"/>
    <p:sldLayoutId id="2147488019" r:id="rId8"/>
    <p:sldLayoutId id="2147488020" r:id="rId9"/>
    <p:sldLayoutId id="2147488021" r:id="rId10"/>
    <p:sldLayoutId id="2147488022" r:id="rId11"/>
    <p:sldLayoutId id="2147488023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37043" algn="l" defTabSz="456771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874083" algn="l" defTabSz="456771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11124" algn="l" defTabSz="456771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748166" algn="l" defTabSz="456771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230188" indent="-230188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39775" indent="-231775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>
          <a:solidFill>
            <a:schemeClr val="tx2"/>
          </a:solidFill>
          <a:latin typeface="+mn-lt"/>
        </a:defRPr>
      </a:lvl2pPr>
      <a:lvl3pPr marL="1143000" indent="-230188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600">
          <a:solidFill>
            <a:schemeClr val="tx2"/>
          </a:solidFill>
          <a:latin typeface="+mn-lt"/>
        </a:defRPr>
      </a:lvl3pPr>
      <a:lvl4pPr marL="1593850" indent="-227013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4pPr>
      <a:lvl5pPr marL="2058988" indent="-230188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5pPr>
      <a:lvl6pPr marL="2496296" indent="-230659" algn="l" defTabSz="456771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6pPr>
      <a:lvl7pPr marL="2933337" indent="-230659" algn="l" defTabSz="456771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7pPr>
      <a:lvl8pPr marL="3370378" indent="-230659" algn="l" defTabSz="456771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8pPr>
      <a:lvl9pPr marL="3807419" indent="-230659" algn="l" defTabSz="456771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74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7043" algn="l" defTabSz="874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4083" algn="l" defTabSz="874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1124" algn="l" defTabSz="874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166" algn="l" defTabSz="874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5206" algn="l" defTabSz="874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22248" algn="l" defTabSz="874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9289" algn="l" defTabSz="874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6331" algn="l" defTabSz="874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427038"/>
            <a:ext cx="17811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gray">
          <a:xfrm>
            <a:off x="914400" y="234950"/>
            <a:ext cx="54832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14450"/>
            <a:ext cx="76358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9" tIns="45663" rIns="91329" bIns="45663" numCol="1" anchor="ctr" anchorCtr="0" compatLnSpc="1">
            <a:prstTxWarp prst="textNoShape">
              <a:avLst/>
            </a:prstTxWarp>
          </a:bodyPr>
          <a:lstStyle>
            <a:lvl1pPr algn="l" defTabSz="874349">
              <a:defRPr sz="1000" b="1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D811218-9255-48D6-B0B1-F6A07834D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9" tIns="45663" rIns="91329" bIns="45663" numCol="1" anchor="b" anchorCtr="0" compatLnSpc="1">
            <a:prstTxWarp prst="textNoShape">
              <a:avLst/>
            </a:prstTxWarp>
          </a:bodyPr>
          <a:lstStyle>
            <a:lvl1pPr algn="l" defTabSz="914400" eaLnBrk="0" hangingPunct="0">
              <a:defRPr sz="800" b="1">
                <a:solidFill>
                  <a:srgbClr val="F8F8F8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  <p:sldLayoutId id="2147488025" r:id="rId2"/>
    <p:sldLayoutId id="2147488026" r:id="rId3"/>
    <p:sldLayoutId id="2147488027" r:id="rId4"/>
    <p:sldLayoutId id="2147488028" r:id="rId5"/>
    <p:sldLayoutId id="2147488029" r:id="rId6"/>
    <p:sldLayoutId id="2147488030" r:id="rId7"/>
    <p:sldLayoutId id="2147488031" r:id="rId8"/>
    <p:sldLayoutId id="2147488032" r:id="rId9"/>
    <p:sldLayoutId id="2147488033" r:id="rId10"/>
    <p:sldLayoutId id="2147488034" r:id="rId11"/>
    <p:sldLayoutId id="2147488035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37175" algn="l" defTabSz="456909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874349" algn="l" defTabSz="456909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11524" algn="l" defTabSz="456909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748699" algn="l" defTabSz="456909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230188" indent="-230188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39775" indent="-231775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>
          <a:solidFill>
            <a:schemeClr val="tx2"/>
          </a:solidFill>
          <a:latin typeface="+mn-lt"/>
        </a:defRPr>
      </a:lvl2pPr>
      <a:lvl3pPr marL="1143000" indent="-230188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600">
          <a:solidFill>
            <a:schemeClr val="tx2"/>
          </a:solidFill>
          <a:latin typeface="+mn-lt"/>
        </a:defRPr>
      </a:lvl3pPr>
      <a:lvl4pPr marL="1593850" indent="-227013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4pPr>
      <a:lvl5pPr marL="2058988" indent="-230188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5pPr>
      <a:lvl6pPr marL="2497057" indent="-230731" algn="l" defTabSz="456909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6pPr>
      <a:lvl7pPr marL="2934232" indent="-230731" algn="l" defTabSz="456909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7pPr>
      <a:lvl8pPr marL="3371406" indent="-230731" algn="l" defTabSz="456909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8pPr>
      <a:lvl9pPr marL="3808581" indent="-230731" algn="l" defTabSz="456909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7434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7175" algn="l" defTabSz="87434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4349" algn="l" defTabSz="87434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1524" algn="l" defTabSz="87434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699" algn="l" defTabSz="87434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5873" algn="l" defTabSz="87434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23048" algn="l" defTabSz="87434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222" algn="l" defTabSz="87434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397" algn="l" defTabSz="87434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gray">
          <a:xfrm>
            <a:off x="915988" y="219075"/>
            <a:ext cx="5483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15988" y="1179513"/>
            <a:ext cx="75565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2292" name="Picture 4" descr="UHC_Logo_lar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7038"/>
            <a:ext cx="1841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l" defTabSz="912813">
              <a:defRPr sz="10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A8B988B-1945-411A-ADEB-6B3445034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726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defRPr sz="800">
                <a:solidFill>
                  <a:srgbClr val="879196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36" r:id="rId1"/>
    <p:sldLayoutId id="2147488037" r:id="rId2"/>
    <p:sldLayoutId id="2147488038" r:id="rId3"/>
    <p:sldLayoutId id="2147488039" r:id="rId4"/>
    <p:sldLayoutId id="2147488040" r:id="rId5"/>
    <p:sldLayoutId id="2147488041" r:id="rId6"/>
    <p:sldLayoutId id="2147488042" r:id="rId7"/>
    <p:sldLayoutId id="2147488043" r:id="rId8"/>
    <p:sldLayoutId id="2147488044" r:id="rId9"/>
    <p:sldLayoutId id="2147488045" r:id="rId10"/>
    <p:sldLayoutId id="2147488046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7153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307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460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614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27013" indent="-227013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>
          <a:solidFill>
            <a:srgbClr val="646D72"/>
          </a:solidFill>
          <a:latin typeface="+mn-lt"/>
          <a:ea typeface="MS PGothic" pitchFamily="34" charset="-128"/>
          <a:cs typeface="+mn-cs"/>
        </a:defRPr>
      </a:lvl1pPr>
      <a:lvl2pPr marL="546100" indent="-203200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rgbClr val="646D72"/>
          </a:solidFill>
          <a:latin typeface="+mn-lt"/>
          <a:ea typeface="MS PGothic" pitchFamily="34" charset="-128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646D72"/>
          </a:solidFill>
          <a:latin typeface="+mn-lt"/>
          <a:ea typeface="MS PGothic" pitchFamily="34" charset="-128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rgbClr val="646D72"/>
          </a:solidFill>
          <a:latin typeface="+mn-lt"/>
          <a:ea typeface="MS PGothic" pitchFamily="34" charset="-128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646D72"/>
          </a:solidFill>
          <a:latin typeface="+mn-lt"/>
          <a:ea typeface="MS PGothic" pitchFamily="34" charset="-128"/>
        </a:defRPr>
      </a:lvl5pPr>
      <a:lvl6pPr marL="2514344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6pPr>
      <a:lvl7pPr marL="2971498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7pPr>
      <a:lvl8pPr marL="3428651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8pPr>
      <a:lvl9pPr marL="3885805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1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8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gray">
          <a:xfrm>
            <a:off x="915988" y="219075"/>
            <a:ext cx="5483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15988" y="1179513"/>
            <a:ext cx="75565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316" name="Picture 4" descr="UHC_Logo_lar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7038"/>
            <a:ext cx="1841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l" defTabSz="912813">
              <a:defRPr sz="1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CC1BE50-3654-4405-92BB-0D010C3700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6726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defRPr sz="800">
                <a:solidFill>
                  <a:srgbClr val="879196"/>
                </a:solidFill>
                <a:latin typeface="+mn-l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7" r:id="rId1"/>
    <p:sldLayoutId id="2147488048" r:id="rId2"/>
    <p:sldLayoutId id="2147488049" r:id="rId3"/>
    <p:sldLayoutId id="2147488050" r:id="rId4"/>
    <p:sldLayoutId id="2147488051" r:id="rId5"/>
    <p:sldLayoutId id="2147488052" r:id="rId6"/>
    <p:sldLayoutId id="2147488053" r:id="rId7"/>
    <p:sldLayoutId id="2147488054" r:id="rId8"/>
    <p:sldLayoutId id="2147488055" r:id="rId9"/>
    <p:sldLayoutId id="2147488056" r:id="rId10"/>
    <p:sldLayoutId id="2147488057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153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307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460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614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27013" indent="-227013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>
          <a:solidFill>
            <a:srgbClr val="646D72"/>
          </a:solidFill>
          <a:latin typeface="+mn-lt"/>
          <a:ea typeface="MS PGothic" pitchFamily="34" charset="-128"/>
          <a:cs typeface="ＭＳ Ｐゴシック"/>
        </a:defRPr>
      </a:lvl1pPr>
      <a:lvl2pPr marL="546100" indent="-203200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rgbClr val="646D72"/>
          </a:solidFill>
          <a:latin typeface="+mn-lt"/>
          <a:ea typeface="MS PGothic" pitchFamily="34" charset="-128"/>
          <a:cs typeface="ＭＳ Ｐゴシック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646D72"/>
          </a:solidFill>
          <a:latin typeface="+mn-lt"/>
          <a:ea typeface="MS PGothic" pitchFamily="34" charset="-128"/>
          <a:cs typeface="ＭＳ Ｐゴシック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rgbClr val="646D72"/>
          </a:solidFill>
          <a:latin typeface="+mn-lt"/>
          <a:ea typeface="MS PGothic" pitchFamily="34" charset="-128"/>
          <a:cs typeface="ＭＳ Ｐゴシック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646D72"/>
          </a:solidFill>
          <a:latin typeface="+mn-lt"/>
          <a:ea typeface="MS PGothic" pitchFamily="34" charset="-128"/>
          <a:cs typeface="ＭＳ Ｐゴシック"/>
        </a:defRPr>
      </a:lvl5pPr>
      <a:lvl6pPr marL="2514344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6pPr>
      <a:lvl7pPr marL="2971498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7pPr>
      <a:lvl8pPr marL="3428651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8pPr>
      <a:lvl9pPr marL="3885805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1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8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gray">
          <a:xfrm>
            <a:off x="915988" y="219075"/>
            <a:ext cx="5483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15988" y="1600200"/>
            <a:ext cx="5243512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l" defTabSz="914400">
              <a:defRPr sz="10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FD4B8AC-C3E6-4937-A4C6-97075C2E7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defTabSz="914400" eaLnBrk="0" hangingPunct="0">
              <a:defRPr sz="800">
                <a:solidFill>
                  <a:srgbClr val="879196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58" r:id="rId1"/>
    <p:sldLayoutId id="2147488059" r:id="rId2"/>
    <p:sldLayoutId id="2147488060" r:id="rId3"/>
    <p:sldLayoutId id="2147488061" r:id="rId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spcBef>
          <a:spcPct val="20000"/>
        </a:spcBef>
        <a:spcAft>
          <a:spcPct val="0"/>
        </a:spcAft>
        <a:defRPr sz="2200" b="1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457153" algn="ctr" defTabSz="45715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07" algn="ctr" defTabSz="45715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460" algn="ctr" defTabSz="45715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614" algn="ctr" defTabSz="45715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27013" indent="-227013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2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1pPr>
      <a:lvl2pPr marL="546100" indent="-203200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2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5pPr>
      <a:lvl6pPr marL="2514344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8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1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5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1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8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UHC_Logo_lar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7038"/>
            <a:ext cx="1841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Placeholder 1"/>
          <p:cNvSpPr>
            <a:spLocks noGrp="1"/>
          </p:cNvSpPr>
          <p:nvPr>
            <p:ph type="title"/>
          </p:nvPr>
        </p:nvSpPr>
        <p:spPr bwMode="gray">
          <a:xfrm>
            <a:off x="915988" y="219075"/>
            <a:ext cx="5483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15988" y="1179513"/>
            <a:ext cx="75565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l" defTabSz="914400">
              <a:defRPr sz="1000">
                <a:solidFill>
                  <a:srgbClr val="FFFFFF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9AB62D2F-676F-457F-84FA-544E82EF6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ex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defTabSz="914400" eaLnBrk="0" hangingPunct="0">
              <a:defRPr sz="800">
                <a:solidFill>
                  <a:srgbClr val="879196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62" r:id="rId1"/>
    <p:sldLayoutId id="2147488063" r:id="rId2"/>
    <p:sldLayoutId id="2147488064" r:id="rId3"/>
    <p:sldLayoutId id="2147488065" r:id="rId4"/>
    <p:sldLayoutId id="2147488066" r:id="rId5"/>
    <p:sldLayoutId id="2147488067" r:id="rId6"/>
    <p:sldLayoutId id="2147488068" r:id="rId7"/>
    <p:sldLayoutId id="2147488069" r:id="rId8"/>
    <p:sldLayoutId id="2147488070" r:id="rId9"/>
    <p:sldLayoutId id="2147488071" r:id="rId10"/>
    <p:sldLayoutId id="2147488072" r:id="rId11"/>
  </p:sldLayoutIdLst>
  <p:transition>
    <p:fade/>
  </p:transition>
  <p:hf hdr="0" dt="0"/>
  <p:txStyles>
    <p:titleStyle>
      <a:lvl1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27013" indent="-227013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>
          <a:solidFill>
            <a:srgbClr val="646D72"/>
          </a:solidFill>
          <a:latin typeface="+mn-lt"/>
          <a:ea typeface="MS PGothic" pitchFamily="34" charset="-128"/>
          <a:cs typeface="+mn-cs"/>
        </a:defRPr>
      </a:lvl1pPr>
      <a:lvl2pPr marL="546100" indent="-203200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rgbClr val="646D72"/>
          </a:solidFill>
          <a:latin typeface="+mn-lt"/>
          <a:ea typeface="MS PGothic" pitchFamily="34" charset="-128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646D72"/>
          </a:solidFill>
          <a:latin typeface="+mn-lt"/>
          <a:ea typeface="MS PGothic" pitchFamily="34" charset="-128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rgbClr val="646D72"/>
          </a:solidFill>
          <a:latin typeface="+mn-lt"/>
          <a:ea typeface="MS PGothic" pitchFamily="34" charset="-128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646D72"/>
          </a:solidFill>
          <a:latin typeface="+mn-lt"/>
          <a:ea typeface="MS PGothic" pitchFamily="34" charset="-128"/>
        </a:defRPr>
      </a:lvl5pPr>
      <a:lvl6pPr marL="25130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6pPr>
      <a:lvl7pPr marL="29702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7pPr>
      <a:lvl8pPr marL="3427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8pPr>
      <a:lvl9pPr marL="3884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gray">
          <a:xfrm>
            <a:off x="893763" y="2922588"/>
            <a:ext cx="82296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06463" y="3914775"/>
            <a:ext cx="822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388" name="Picture 10" descr="UHC_Logo_lar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5749925"/>
            <a:ext cx="2927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976" r:id="rId1"/>
    <p:sldLayoutId id="2147487977" r:id="rId2"/>
    <p:sldLayoutId id="2147487978" r:id="rId3"/>
    <p:sldLayoutId id="2147487979" r:id="rId4"/>
    <p:sldLayoutId id="2147487980" r:id="rId5"/>
    <p:sldLayoutId id="2147487981" r:id="rId6"/>
    <p:sldLayoutId id="2147487982" r:id="rId7"/>
    <p:sldLayoutId id="2147487983" r:id="rId8"/>
    <p:sldLayoutId id="2147487984" r:id="rId9"/>
    <p:sldLayoutId id="2147487985" r:id="rId10"/>
    <p:sldLayoutId id="2147487986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S PGothic" pitchFamily="34" charset="-128"/>
          <a:cs typeface="ＭＳ Ｐゴシック"/>
        </a:defRPr>
      </a:lvl2pPr>
      <a:lvl3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S PGothic" pitchFamily="34" charset="-128"/>
          <a:cs typeface="ＭＳ Ｐゴシック"/>
        </a:defRPr>
      </a:lvl3pPr>
      <a:lvl4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S PGothic" pitchFamily="34" charset="-128"/>
          <a:cs typeface="ＭＳ Ｐゴシック"/>
        </a:defRPr>
      </a:lvl4pPr>
      <a:lvl5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S PGothic" pitchFamily="34" charset="-128"/>
          <a:cs typeface="ＭＳ Ｐゴシック"/>
        </a:defRPr>
      </a:lvl5pPr>
      <a:lvl6pPr marL="457200"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chemeClr val="tx2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gray">
          <a:xfrm>
            <a:off x="914400" y="234950"/>
            <a:ext cx="54832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7411" name="Picture 4" descr="UHC_Logo_lar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7038"/>
            <a:ext cx="1841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>
              <a:defRPr sz="1000">
                <a:solidFill>
                  <a:srgbClr val="FFFFFF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5D730D8-3589-4A3C-ABE1-F54F91E6B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00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eaLnBrk="0" hangingPunct="0">
              <a:defRPr sz="800">
                <a:solidFill>
                  <a:srgbClr val="879196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  <p:sp>
        <p:nvSpPr>
          <p:cNvPr id="17414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14450"/>
            <a:ext cx="76358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73" r:id="rId1"/>
    <p:sldLayoutId id="2147488074" r:id="rId2"/>
    <p:sldLayoutId id="2147488075" r:id="rId3"/>
    <p:sldLayoutId id="2147488076" r:id="rId4"/>
    <p:sldLayoutId id="2147488077" r:id="rId5"/>
    <p:sldLayoutId id="2147488078" r:id="rId6"/>
    <p:sldLayoutId id="2147488079" r:id="rId7"/>
    <p:sldLayoutId id="2147488080" r:id="rId8"/>
    <p:sldLayoutId id="2147488081" r:id="rId9"/>
    <p:sldLayoutId id="2147488082" r:id="rId10"/>
    <p:sldLayoutId id="2147488083" r:id="rId11"/>
    <p:sldLayoutId id="2147488084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+mj-lt"/>
          <a:ea typeface="MS PGothic" pitchFamily="34" charset="-128"/>
          <a:cs typeface="ＭＳ Ｐゴシック"/>
        </a:defRPr>
      </a:lvl1pPr>
      <a:lvl2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  <a:cs typeface="ＭＳ Ｐゴシック"/>
        </a:defRPr>
      </a:lvl2pPr>
      <a:lvl3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  <a:cs typeface="ＭＳ Ｐゴシック"/>
        </a:defRPr>
      </a:lvl3pPr>
      <a:lvl4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  <a:cs typeface="ＭＳ Ｐゴシック"/>
        </a:defRPr>
      </a:lvl4pPr>
      <a:lvl5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  <a:cs typeface="ＭＳ Ｐゴシック"/>
        </a:defRPr>
      </a:lvl5pPr>
      <a:lvl6pPr marL="4572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</a:defRPr>
      </a:lvl6pPr>
      <a:lvl7pPr marL="9144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</a:defRPr>
      </a:lvl7pPr>
      <a:lvl8pPr marL="13716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</a:defRPr>
      </a:lvl8pPr>
      <a:lvl9pPr marL="18288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SzPct val="115000"/>
        <a:defRPr sz="2000">
          <a:solidFill>
            <a:srgbClr val="535A5D"/>
          </a:solidFill>
          <a:latin typeface="+mn-lt"/>
          <a:ea typeface="MS PGothic" pitchFamily="34" charset="-128"/>
          <a:cs typeface="ＭＳ Ｐゴシック"/>
        </a:defRPr>
      </a:lvl1pPr>
      <a:lvl2pPr marL="347663" indent="11113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MS PGothic" pitchFamily="34" charset="-128"/>
          <a:cs typeface="ＭＳ Ｐゴシック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defRPr>
          <a:solidFill>
            <a:srgbClr val="535A5D"/>
          </a:solidFill>
          <a:latin typeface="+mn-lt"/>
          <a:ea typeface="MS PGothic" pitchFamily="34" charset="-128"/>
          <a:cs typeface="ＭＳ Ｐゴシック"/>
        </a:defRPr>
      </a:lvl3pPr>
      <a:lvl4pPr marL="1379538" indent="-7938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defRPr>
          <a:solidFill>
            <a:srgbClr val="535A5D"/>
          </a:solidFill>
          <a:latin typeface="+mn-lt"/>
          <a:ea typeface="MS PGothic" pitchFamily="34" charset="-128"/>
          <a:cs typeface="ＭＳ Ｐゴシック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MS PGothic" pitchFamily="34" charset="-128"/>
          <a:cs typeface="ＭＳ Ｐゴシック"/>
        </a:defRPr>
      </a:lvl5pPr>
      <a:lvl6pPr marL="22860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6pPr>
      <a:lvl7pPr marL="27432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7pPr>
      <a:lvl8pPr marL="32004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8pPr>
      <a:lvl9pPr marL="36576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gray">
          <a:xfrm>
            <a:off x="914400" y="234950"/>
            <a:ext cx="54832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8435" name="Picture 4" descr="UHC_Logo_lar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7038"/>
            <a:ext cx="1841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>
              <a:defRPr sz="1000">
                <a:solidFill>
                  <a:srgbClr val="FFFFFF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A9868F5-D5F6-4406-B384-8A07251D9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00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eaLnBrk="0" hangingPunct="0">
              <a:defRPr sz="800">
                <a:solidFill>
                  <a:srgbClr val="879196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  <p:sp>
        <p:nvSpPr>
          <p:cNvPr id="1843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14450"/>
            <a:ext cx="76358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85" r:id="rId1"/>
    <p:sldLayoutId id="2147488086" r:id="rId2"/>
    <p:sldLayoutId id="2147488087" r:id="rId3"/>
    <p:sldLayoutId id="2147488088" r:id="rId4"/>
    <p:sldLayoutId id="2147488089" r:id="rId5"/>
    <p:sldLayoutId id="2147488090" r:id="rId6"/>
    <p:sldLayoutId id="2147488091" r:id="rId7"/>
    <p:sldLayoutId id="2147488092" r:id="rId8"/>
    <p:sldLayoutId id="2147488093" r:id="rId9"/>
    <p:sldLayoutId id="2147488094" r:id="rId10"/>
    <p:sldLayoutId id="2147488095" r:id="rId11"/>
    <p:sldLayoutId id="2147488096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+mj-lt"/>
          <a:ea typeface="MS PGothic" pitchFamily="34" charset="-128"/>
          <a:cs typeface="ＭＳ Ｐゴシック"/>
        </a:defRPr>
      </a:lvl1pPr>
      <a:lvl2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  <a:cs typeface="ＭＳ Ｐゴシック"/>
        </a:defRPr>
      </a:lvl2pPr>
      <a:lvl3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  <a:cs typeface="ＭＳ Ｐゴシック"/>
        </a:defRPr>
      </a:lvl3pPr>
      <a:lvl4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  <a:cs typeface="ＭＳ Ｐゴシック"/>
        </a:defRPr>
      </a:lvl4pPr>
      <a:lvl5pPr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  <a:cs typeface="ＭＳ Ｐゴシック"/>
        </a:defRPr>
      </a:lvl5pPr>
      <a:lvl6pPr marL="4572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</a:defRPr>
      </a:lvl6pPr>
      <a:lvl7pPr marL="9144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</a:defRPr>
      </a:lvl7pPr>
      <a:lvl8pPr marL="13716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</a:defRPr>
      </a:lvl8pPr>
      <a:lvl9pPr marL="1828800" algn="l" defTabSz="4572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5293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SzPct val="115000"/>
        <a:defRPr sz="2000">
          <a:solidFill>
            <a:srgbClr val="535A5D"/>
          </a:solidFill>
          <a:latin typeface="+mn-lt"/>
          <a:ea typeface="MS PGothic" pitchFamily="34" charset="-128"/>
          <a:cs typeface="ＭＳ Ｐゴシック"/>
        </a:defRPr>
      </a:lvl1pPr>
      <a:lvl2pPr marL="347663" indent="11113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MS PGothic" pitchFamily="34" charset="-128"/>
          <a:cs typeface="ＭＳ Ｐゴシック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defRPr>
          <a:solidFill>
            <a:srgbClr val="535A5D"/>
          </a:solidFill>
          <a:latin typeface="+mn-lt"/>
          <a:ea typeface="MS PGothic" pitchFamily="34" charset="-128"/>
          <a:cs typeface="ＭＳ Ｐゴシック"/>
        </a:defRPr>
      </a:lvl3pPr>
      <a:lvl4pPr marL="1379538" indent="-7938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defRPr>
          <a:solidFill>
            <a:srgbClr val="535A5D"/>
          </a:solidFill>
          <a:latin typeface="+mn-lt"/>
          <a:ea typeface="MS PGothic" pitchFamily="34" charset="-128"/>
          <a:cs typeface="ＭＳ Ｐゴシック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MS PGothic" pitchFamily="34" charset="-128"/>
          <a:cs typeface="ＭＳ Ｐゴシック"/>
        </a:defRPr>
      </a:lvl5pPr>
      <a:lvl6pPr marL="22860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6pPr>
      <a:lvl7pPr marL="27432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7pPr>
      <a:lvl8pPr marL="32004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8pPr>
      <a:lvl9pPr marL="3657600" algn="l" defTabSz="457200" rtl="0" eaLnBrk="0" fontAlgn="base" hangingPunct="0">
        <a:spcBef>
          <a:spcPct val="20000"/>
        </a:spcBef>
        <a:spcAft>
          <a:spcPct val="0"/>
        </a:spcAft>
        <a:buClr>
          <a:srgbClr val="005293"/>
        </a:buClr>
        <a:buFont typeface="Arial" pitchFamily="34" charset="0"/>
        <a:defRPr>
          <a:solidFill>
            <a:srgbClr val="535A5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gray">
          <a:xfrm>
            <a:off x="915988" y="219075"/>
            <a:ext cx="5483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15988" y="1179513"/>
            <a:ext cx="75565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9460" name="Picture 4" descr="UHC_Logo_lar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7038"/>
            <a:ext cx="1841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l" defTabSz="912813">
              <a:defRPr sz="10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478BD37-CF8F-4C74-886A-8D5A6DF5C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726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defRPr sz="800">
                <a:solidFill>
                  <a:srgbClr val="879196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97" r:id="rId1"/>
    <p:sldLayoutId id="2147488098" r:id="rId2"/>
    <p:sldLayoutId id="2147488099" r:id="rId3"/>
    <p:sldLayoutId id="2147488100" r:id="rId4"/>
    <p:sldLayoutId id="2147488101" r:id="rId5"/>
    <p:sldLayoutId id="2147488102" r:id="rId6"/>
    <p:sldLayoutId id="2147488103" r:id="rId7"/>
    <p:sldLayoutId id="2147488104" r:id="rId8"/>
    <p:sldLayoutId id="2147488105" r:id="rId9"/>
    <p:sldLayoutId id="2147488106" r:id="rId10"/>
    <p:sldLayoutId id="2147488107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7153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307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460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614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27013" indent="-227013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>
          <a:solidFill>
            <a:srgbClr val="646D72"/>
          </a:solidFill>
          <a:latin typeface="+mn-lt"/>
          <a:ea typeface="MS PGothic" pitchFamily="34" charset="-128"/>
          <a:cs typeface="+mn-cs"/>
        </a:defRPr>
      </a:lvl1pPr>
      <a:lvl2pPr marL="546100" indent="-203200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rgbClr val="646D72"/>
          </a:solidFill>
          <a:latin typeface="+mn-lt"/>
          <a:ea typeface="MS PGothic" pitchFamily="34" charset="-128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646D72"/>
          </a:solidFill>
          <a:latin typeface="+mn-lt"/>
          <a:ea typeface="MS PGothic" pitchFamily="34" charset="-128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rgbClr val="646D72"/>
          </a:solidFill>
          <a:latin typeface="+mn-lt"/>
          <a:ea typeface="MS PGothic" pitchFamily="34" charset="-128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646D72"/>
          </a:solidFill>
          <a:latin typeface="+mn-lt"/>
          <a:ea typeface="MS PGothic" pitchFamily="34" charset="-128"/>
        </a:defRPr>
      </a:lvl5pPr>
      <a:lvl6pPr marL="2514344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6pPr>
      <a:lvl7pPr marL="2971498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7pPr>
      <a:lvl8pPr marL="3428651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8pPr>
      <a:lvl9pPr marL="3885805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1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8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gray">
          <a:xfrm>
            <a:off x="3021013" y="182563"/>
            <a:ext cx="5845175" cy="311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5" tIns="45692" rIns="91385" bIns="45692" anchor="ctr"/>
          <a:lstStyle/>
          <a:p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3178175" y="3322638"/>
            <a:ext cx="54451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190875" y="4314825"/>
            <a:ext cx="54340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gray">
          <a:xfrm>
            <a:off x="3246438" y="182563"/>
            <a:ext cx="5408612" cy="303847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5" tIns="45692" rIns="91385" bIns="45692" anchor="ctr"/>
          <a:lstStyle/>
          <a:p>
            <a:endParaRPr lang="en-US"/>
          </a:p>
        </p:txBody>
      </p:sp>
      <p:pic>
        <p:nvPicPr>
          <p:cNvPr id="2054" name="Picture 8" descr="UHC_Logo_lar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10238" y="5749925"/>
            <a:ext cx="2927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921" r:id="rId1"/>
    <p:sldLayoutId id="2147487922" r:id="rId2"/>
    <p:sldLayoutId id="2147487923" r:id="rId3"/>
    <p:sldLayoutId id="2147487924" r:id="rId4"/>
    <p:sldLayoutId id="2147487925" r:id="rId5"/>
    <p:sldLayoutId id="2147487926" r:id="rId6"/>
    <p:sldLayoutId id="2147487927" r:id="rId7"/>
    <p:sldLayoutId id="2147487928" r:id="rId8"/>
    <p:sldLayoutId id="2147487929" r:id="rId9"/>
    <p:sldLayoutId id="2147487930" r:id="rId10"/>
    <p:sldLayoutId id="2147487931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defTabSz="455613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defTabSz="455613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defTabSz="455613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6922" algn="l" defTabSz="456922" rtl="0" eaLnBrk="0" fontAlgn="base" hangingPunct="0">
        <a:lnSpc>
          <a:spcPts val="3395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3842" algn="l" defTabSz="456922" rtl="0" eaLnBrk="0" fontAlgn="base" hangingPunct="0">
        <a:lnSpc>
          <a:spcPts val="3395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0763" algn="l" defTabSz="456922" rtl="0" eaLnBrk="0" fontAlgn="base" hangingPunct="0">
        <a:lnSpc>
          <a:spcPts val="3395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7685" algn="l" defTabSz="456922" rtl="0" eaLnBrk="0" fontAlgn="base" hangingPunct="0">
        <a:lnSpc>
          <a:spcPts val="3395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</a:defRPr>
      </a:lvl5pPr>
      <a:lvl6pPr marL="2513068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6pPr>
      <a:lvl7pPr marL="2969987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7pPr>
      <a:lvl8pPr marL="3426908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8pPr>
      <a:lvl9pPr marL="3883830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3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5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0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47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8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gray">
          <a:xfrm>
            <a:off x="915988" y="219075"/>
            <a:ext cx="5483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15988" y="1179513"/>
            <a:ext cx="75565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20484" name="Picture 4" descr="UHC_Logo_lar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27038"/>
            <a:ext cx="1841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l" defTabSz="912813">
              <a:defRPr sz="1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2914FB0-22B2-4EED-961D-420AC463C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6726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defRPr sz="800">
                <a:solidFill>
                  <a:srgbClr val="879196"/>
                </a:solidFill>
                <a:latin typeface="+mn-l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08" r:id="rId1"/>
    <p:sldLayoutId id="2147488109" r:id="rId2"/>
    <p:sldLayoutId id="2147488110" r:id="rId3"/>
    <p:sldLayoutId id="2147488111" r:id="rId4"/>
    <p:sldLayoutId id="2147488112" r:id="rId5"/>
    <p:sldLayoutId id="2147488113" r:id="rId6"/>
    <p:sldLayoutId id="2147488114" r:id="rId7"/>
    <p:sldLayoutId id="2147488115" r:id="rId8"/>
    <p:sldLayoutId id="2147488116" r:id="rId9"/>
    <p:sldLayoutId id="2147488117" r:id="rId10"/>
    <p:sldLayoutId id="2147488118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l" defTabSz="45561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153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307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460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614" algn="l" defTabSz="45715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27013" indent="-227013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>
          <a:solidFill>
            <a:srgbClr val="646D72"/>
          </a:solidFill>
          <a:latin typeface="+mn-lt"/>
          <a:ea typeface="MS PGothic" pitchFamily="34" charset="-128"/>
          <a:cs typeface="ＭＳ Ｐゴシック"/>
        </a:defRPr>
      </a:lvl1pPr>
      <a:lvl2pPr marL="546100" indent="-203200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rgbClr val="646D72"/>
          </a:solidFill>
          <a:latin typeface="+mn-lt"/>
          <a:ea typeface="MS PGothic" pitchFamily="34" charset="-128"/>
          <a:cs typeface="ＭＳ Ｐゴシック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646D72"/>
          </a:solidFill>
          <a:latin typeface="+mn-lt"/>
          <a:ea typeface="MS PGothic" pitchFamily="34" charset="-128"/>
          <a:cs typeface="ＭＳ Ｐゴシック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rgbClr val="646D72"/>
          </a:solidFill>
          <a:latin typeface="+mn-lt"/>
          <a:ea typeface="MS PGothic" pitchFamily="34" charset="-128"/>
          <a:cs typeface="ＭＳ Ｐゴシック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646D72"/>
          </a:solidFill>
          <a:latin typeface="+mn-lt"/>
          <a:ea typeface="MS PGothic" pitchFamily="34" charset="-128"/>
          <a:cs typeface="ＭＳ Ｐゴシック"/>
        </a:defRPr>
      </a:lvl5pPr>
      <a:lvl6pPr marL="2514344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6pPr>
      <a:lvl7pPr marL="2971498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7pPr>
      <a:lvl8pPr marL="3428651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8pPr>
      <a:lvl9pPr marL="3885805" indent="-228577" algn="l" defTabSz="45715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1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8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gray">
          <a:xfrm>
            <a:off x="915988" y="219075"/>
            <a:ext cx="5483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15988" y="1600200"/>
            <a:ext cx="5243512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2" rIns="91385" bIns="45692" numCol="1" anchor="ctr" anchorCtr="0" compatLnSpc="1">
            <a:prstTxWarp prst="textNoShape">
              <a:avLst/>
            </a:prstTxWarp>
          </a:bodyPr>
          <a:lstStyle>
            <a:lvl1pPr algn="l" defTabSz="456922">
              <a:defRPr sz="10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963DC73-DCA9-4EC7-9BD3-5CDC8DA17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algn="l" defTabSz="456922" eaLnBrk="0" hangingPunct="0">
              <a:defRPr sz="800">
                <a:solidFill>
                  <a:srgbClr val="879196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19" r:id="rId1"/>
    <p:sldLayoutId id="2147488120" r:id="rId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spcBef>
          <a:spcPct val="20000"/>
        </a:spcBef>
        <a:spcAft>
          <a:spcPct val="0"/>
        </a:spcAft>
        <a:defRPr sz="2200" b="1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6922" algn="ctr" defTabSz="45692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3842" algn="ctr" defTabSz="45692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0763" algn="ctr" defTabSz="45692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7685" algn="ctr" defTabSz="45692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27013" indent="-227013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2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1pPr>
      <a:lvl2pPr marL="546100" indent="-203200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2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5pPr>
      <a:lvl6pPr marL="2513068" indent="-228462" algn="l" defTabSz="4569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87" indent="-228462" algn="l" defTabSz="4569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08" indent="-228462" algn="l" defTabSz="4569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30" indent="-228462" algn="l" defTabSz="4569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3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5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0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47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8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gray">
          <a:xfrm>
            <a:off x="915988" y="219075"/>
            <a:ext cx="5483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15988" y="1600200"/>
            <a:ext cx="5243512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>
              <a:defRPr sz="1000">
                <a:solidFill>
                  <a:srgbClr val="FFFFFF"/>
                </a:solidFill>
                <a:latin typeface="Verdana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0E98666-640A-42E0-BA52-64EBC825D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eaLnBrk="0" hangingPunct="0">
              <a:defRPr sz="800">
                <a:solidFill>
                  <a:srgbClr val="879196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20000"/>
        </a:spcBef>
        <a:spcAft>
          <a:spcPct val="0"/>
        </a:spcAft>
        <a:defRPr sz="2200" b="1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2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1pPr>
      <a:lvl2pPr marL="547688" indent="-2047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2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6" descr="Tinted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3" b="5128"/>
          <a:stretch>
            <a:fillRect/>
          </a:stretch>
        </p:blipFill>
        <p:spPr bwMode="auto">
          <a:xfrm>
            <a:off x="228600" y="228600"/>
            <a:ext cx="50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28600" y="6400800"/>
            <a:ext cx="86868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/>
          </a:p>
        </p:txBody>
      </p:sp>
      <p:pic>
        <p:nvPicPr>
          <p:cNvPr id="25604" name="Picture 5" descr="UHC_Logo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8415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 flipH="1">
            <a:off x="914400" y="990600"/>
            <a:ext cx="8001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560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8" name="Title Placeholder 1"/>
          <p:cNvSpPr>
            <a:spLocks noGrp="1"/>
          </p:cNvSpPr>
          <p:nvPr>
            <p:ph type="title"/>
          </p:nvPr>
        </p:nvSpPr>
        <p:spPr bwMode="gray">
          <a:xfrm>
            <a:off x="914400" y="2286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28600" y="6400800"/>
            <a:ext cx="601663" cy="228600"/>
          </a:xfrm>
          <a:prstGeom prst="rect">
            <a:avLst/>
          </a:prstGeom>
          <a:extLst/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l" defTabSz="914400">
              <a:defRPr sz="1000">
                <a:solidFill>
                  <a:srgbClr val="FFFFFF"/>
                </a:solidFill>
                <a:latin typeface="Verdana" pitchFamily="34" charset="0"/>
                <a:ea typeface="ＭＳ Ｐゴシック"/>
              </a:defRPr>
            </a:lvl1pPr>
          </a:lstStyle>
          <a:p>
            <a:pPr>
              <a:defRPr/>
            </a:pPr>
            <a:fld id="{9DE12140-590B-4514-9132-64CDA4E71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629400"/>
            <a:ext cx="8001000" cy="2286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eaLnBrk="0" hangingPunct="0">
              <a:defRPr sz="800">
                <a:solidFill>
                  <a:srgbClr val="879196"/>
                </a:solidFill>
                <a:latin typeface="Arial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hf hdr="0" dt="0"/>
  <p:txStyles>
    <p:titleStyle>
      <a:lvl1pPr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6pPr>
      <a:lvl7pPr marL="914400"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7pPr>
      <a:lvl8pPr marL="1371600"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8pPr>
      <a:lvl9pPr marL="1828800" algn="l" defTabSz="457200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200">
          <a:solidFill>
            <a:srgbClr val="646D72"/>
          </a:solidFill>
          <a:latin typeface="+mn-lt"/>
          <a:ea typeface="MS PGothic" pitchFamily="34" charset="-128"/>
          <a:cs typeface="+mn-cs"/>
        </a:defRPr>
      </a:lvl1pPr>
      <a:lvl2pPr marL="5715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200">
          <a:solidFill>
            <a:srgbClr val="646D72"/>
          </a:solidFill>
          <a:latin typeface="+mn-lt"/>
          <a:ea typeface="MS PGothic" pitchFamily="34" charset="-128"/>
          <a:cs typeface="+mn-cs"/>
        </a:defRPr>
      </a:lvl2pPr>
      <a:lvl3pPr marL="914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646D72"/>
          </a:solidFill>
          <a:latin typeface="+mn-lt"/>
          <a:ea typeface="MS PGothic" pitchFamily="34" charset="-128"/>
          <a:cs typeface="+mn-cs"/>
        </a:defRPr>
      </a:lvl3pPr>
      <a:lvl4pPr marL="12001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646D72"/>
          </a:solidFill>
          <a:latin typeface="+mn-lt"/>
          <a:ea typeface="MS PGothic" pitchFamily="34" charset="-128"/>
          <a:cs typeface="+mn-cs"/>
        </a:defRPr>
      </a:lvl4pPr>
      <a:lvl5pPr marL="1485900" indent="-171450" algn="l" defTabSz="457200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646D72"/>
          </a:solidFill>
          <a:latin typeface="+mn-lt"/>
          <a:ea typeface="MS PGothic" pitchFamily="34" charset="-128"/>
          <a:cs typeface="+mn-cs"/>
        </a:defRPr>
      </a:lvl5pPr>
      <a:lvl6pPr marL="1943100" indent="-171450" algn="l" defTabSz="457200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646D72"/>
          </a:solidFill>
          <a:latin typeface="+mn-lt"/>
          <a:ea typeface="+mn-ea"/>
          <a:cs typeface="+mn-cs"/>
        </a:defRPr>
      </a:lvl6pPr>
      <a:lvl7pPr marL="2400300" indent="-171450" algn="l" defTabSz="457200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646D72"/>
          </a:solidFill>
          <a:latin typeface="+mn-lt"/>
          <a:ea typeface="+mn-ea"/>
          <a:cs typeface="+mn-cs"/>
        </a:defRPr>
      </a:lvl7pPr>
      <a:lvl8pPr marL="2857500" indent="-171450" algn="l" defTabSz="457200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646D72"/>
          </a:solidFill>
          <a:latin typeface="+mn-lt"/>
          <a:ea typeface="+mn-ea"/>
          <a:cs typeface="+mn-cs"/>
        </a:defRPr>
      </a:lvl8pPr>
      <a:lvl9pPr marL="3314700" indent="-171450" algn="l" defTabSz="457200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646D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6" descr="Tinted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0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228600" y="6400800"/>
            <a:ext cx="86868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/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 flipH="1">
            <a:off x="914400" y="9906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66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28600" y="6400800"/>
            <a:ext cx="609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l" defTabSz="457200">
              <a:defRPr sz="1000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1FE91BA-0EA3-4FBA-AA37-6D958B029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046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629400"/>
            <a:ext cx="8686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eaLnBrk="0" hangingPunct="0">
              <a:defRPr sz="800">
                <a:solidFill>
                  <a:srgbClr val="879196"/>
                </a:solidFill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Proprietary information of UnitedHealth Group.  Do not distribute or reproduce without express permission of UnitedHealth Group.</a:t>
            </a:r>
          </a:p>
        </p:txBody>
      </p:sp>
      <p:sp>
        <p:nvSpPr>
          <p:cNvPr id="26633" name="Title Placeholder 1"/>
          <p:cNvSpPr>
            <a:spLocks noGrp="1"/>
          </p:cNvSpPr>
          <p:nvPr>
            <p:ph type="title"/>
          </p:nvPr>
        </p:nvSpPr>
        <p:spPr bwMode="gray">
          <a:xfrm>
            <a:off x="914400" y="2286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6634" name="Picture 2" descr="\\SVR-MT-CORP\Clients\UnitedHealthcare\_global_assets\00_2011_Brand_Guidelines\06_logos\Logos\UHC_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9575"/>
            <a:ext cx="18415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accent2"/>
          </a:solidFill>
          <a:latin typeface="+mj-lt"/>
          <a:ea typeface="MS PGothic" pitchFamily="34" charset="-128"/>
          <a:cs typeface="ＭＳ Ｐゴシック"/>
        </a:defRPr>
      </a:lvl1pPr>
      <a:lvl2pPr algn="l" defTabSz="457200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accent2"/>
          </a:solidFill>
          <a:latin typeface="Arial" charset="0"/>
          <a:ea typeface="MS PGothic" pitchFamily="34" charset="-128"/>
          <a:cs typeface="ＭＳ Ｐゴシック"/>
        </a:defRPr>
      </a:lvl2pPr>
      <a:lvl3pPr algn="l" defTabSz="457200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accent2"/>
          </a:solidFill>
          <a:latin typeface="Arial" charset="0"/>
          <a:ea typeface="MS PGothic" pitchFamily="34" charset="-128"/>
          <a:cs typeface="ＭＳ Ｐゴシック"/>
        </a:defRPr>
      </a:lvl3pPr>
      <a:lvl4pPr algn="l" defTabSz="457200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accent2"/>
          </a:solidFill>
          <a:latin typeface="Arial" charset="0"/>
          <a:ea typeface="MS PGothic" pitchFamily="34" charset="-128"/>
          <a:cs typeface="ＭＳ Ｐゴシック"/>
        </a:defRPr>
      </a:lvl4pPr>
      <a:lvl5pPr algn="l" defTabSz="457200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accent2"/>
          </a:solidFill>
          <a:latin typeface="Arial" charset="0"/>
          <a:ea typeface="MS PGothic" pitchFamily="34" charset="-128"/>
          <a:cs typeface="ＭＳ Ｐゴシック"/>
        </a:defRPr>
      </a:lvl5pPr>
      <a:lvl6pPr marL="457200" algn="l" defTabSz="457200" rtl="0" eaLnBrk="1" fontAlgn="base" hangingPunct="1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34925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577850" indent="-1746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860425" indent="-16827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089025" indent="-120650" algn="l" defTabSz="457200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1943100" indent="-171450" algn="l" defTabSz="457200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46D72"/>
          </a:solidFill>
          <a:latin typeface="+mn-lt"/>
          <a:ea typeface="+mn-ea"/>
        </a:defRPr>
      </a:lvl6pPr>
      <a:lvl7pPr marL="2400300" indent="-171450" algn="l" defTabSz="457200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46D72"/>
          </a:solidFill>
          <a:latin typeface="+mn-lt"/>
          <a:ea typeface="+mn-ea"/>
        </a:defRPr>
      </a:lvl7pPr>
      <a:lvl8pPr marL="2857500" indent="-171450" algn="l" defTabSz="457200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46D72"/>
          </a:solidFill>
          <a:latin typeface="+mn-lt"/>
          <a:ea typeface="+mn-ea"/>
        </a:defRPr>
      </a:lvl8pPr>
      <a:lvl9pPr marL="3314700" indent="-171450" algn="l" defTabSz="457200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46D7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gray">
          <a:xfrm>
            <a:off x="1193800" y="1411288"/>
            <a:ext cx="71120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206500" y="2314575"/>
            <a:ext cx="7112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5484813" y="5638800"/>
            <a:ext cx="3379787" cy="850900"/>
            <a:chOff x="3455" y="3552"/>
            <a:chExt cx="2129" cy="536"/>
          </a:xfrm>
        </p:grpSpPr>
        <p:sp>
          <p:nvSpPr>
            <p:cNvPr id="3077" name="Rectangle 5"/>
            <p:cNvSpPr>
              <a:spLocks noChangeArrowheads="1"/>
            </p:cNvSpPr>
            <p:nvPr userDrawn="1"/>
          </p:nvSpPr>
          <p:spPr bwMode="gray">
            <a:xfrm>
              <a:off x="3455" y="3552"/>
              <a:ext cx="2129" cy="53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8" name="Picture 6" descr="UHC_Logo_large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97" y="3622"/>
              <a:ext cx="1844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32" r:id="rId1"/>
    <p:sldLayoutId id="2147487933" r:id="rId2"/>
    <p:sldLayoutId id="2147487934" r:id="rId3"/>
    <p:sldLayoutId id="2147487935" r:id="rId4"/>
    <p:sldLayoutId id="2147487936" r:id="rId5"/>
    <p:sldLayoutId id="2147487937" r:id="rId6"/>
    <p:sldLayoutId id="2147487938" r:id="rId7"/>
    <p:sldLayoutId id="2147487939" r:id="rId8"/>
    <p:sldLayoutId id="2147487940" r:id="rId9"/>
    <p:sldLayoutId id="2147487941" r:id="rId10"/>
    <p:sldLayoutId id="2147487942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defTabSz="455613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defTabSz="455613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defTabSz="455613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6922" algn="l" defTabSz="456922" rtl="0" fontAlgn="base">
        <a:lnSpc>
          <a:spcPts val="3395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3842" algn="l" defTabSz="456922" rtl="0" fontAlgn="base">
        <a:lnSpc>
          <a:spcPts val="3395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0763" algn="l" defTabSz="456922" rtl="0" fontAlgn="base">
        <a:lnSpc>
          <a:spcPts val="3395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7685" algn="l" defTabSz="456922" rtl="0" fontAlgn="base">
        <a:lnSpc>
          <a:spcPts val="3395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600" b="1">
          <a:solidFill>
            <a:srgbClr val="183C90"/>
          </a:solidFill>
          <a:latin typeface="+mn-lt"/>
          <a:ea typeface="MS PGothic" pitchFamily="34" charset="-128"/>
        </a:defRPr>
      </a:lvl5pPr>
      <a:lvl6pPr marL="2513068" indent="-228462" algn="l" defTabSz="456922" rtl="0" fontAlgn="base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6pPr>
      <a:lvl7pPr marL="2969987" indent="-228462" algn="l" defTabSz="456922" rtl="0" fontAlgn="base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7pPr>
      <a:lvl8pPr marL="3426908" indent="-228462" algn="l" defTabSz="456922" rtl="0" fontAlgn="base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8pPr>
      <a:lvl9pPr marL="3883830" indent="-228462" algn="l" defTabSz="456922" rtl="0" fontAlgn="base">
        <a:spcBef>
          <a:spcPct val="20000"/>
        </a:spcBef>
        <a:spcAft>
          <a:spcPct val="0"/>
        </a:spcAft>
        <a:buFont typeface="Arial" charset="0"/>
        <a:defRPr sz="1600" b="1">
          <a:solidFill>
            <a:srgbClr val="183C9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3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5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0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47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8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gray">
          <a:xfrm>
            <a:off x="915988" y="219075"/>
            <a:ext cx="5483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15988" y="1600200"/>
            <a:ext cx="5262562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4100" name="Picture 14" descr="UHC_Logo_lar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62750" y="427038"/>
            <a:ext cx="1841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2" rIns="91385" bIns="45692" numCol="1" anchor="ctr" anchorCtr="0" compatLnSpc="1">
            <a:prstTxWarp prst="textNoShape">
              <a:avLst/>
            </a:prstTxWarp>
          </a:bodyPr>
          <a:lstStyle>
            <a:lvl1pPr algn="l" defTabSz="456922">
              <a:defRPr sz="10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D13875A-7F2A-423C-9713-4FC1C7D2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07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algn="l" defTabSz="456922" eaLnBrk="0" hangingPunct="0">
              <a:defRPr sz="8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43" r:id="rId1"/>
    <p:sldLayoutId id="2147487944" r:id="rId2"/>
    <p:sldLayoutId id="2147487945" r:id="rId3"/>
    <p:sldLayoutId id="2147487946" r:id="rId4"/>
    <p:sldLayoutId id="2147487947" r:id="rId5"/>
    <p:sldLayoutId id="2147487948" r:id="rId6"/>
    <p:sldLayoutId id="2147487949" r:id="rId7"/>
    <p:sldLayoutId id="2147487950" r:id="rId8"/>
    <p:sldLayoutId id="2147487951" r:id="rId9"/>
    <p:sldLayoutId id="2147487952" r:id="rId10"/>
    <p:sldLayoutId id="2147487953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6922" algn="l" defTabSz="456922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3842" algn="l" defTabSz="456922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0763" algn="l" defTabSz="456922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7685" algn="l" defTabSz="456922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27013" indent="-227013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200">
          <a:solidFill>
            <a:srgbClr val="646D72"/>
          </a:solidFill>
          <a:latin typeface="+mn-lt"/>
          <a:ea typeface="MS PGothic" pitchFamily="34" charset="-128"/>
          <a:cs typeface="+mn-cs"/>
        </a:defRPr>
      </a:lvl1pPr>
      <a:lvl2pPr marL="546100" indent="-203200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200">
          <a:solidFill>
            <a:srgbClr val="646D72"/>
          </a:solidFill>
          <a:latin typeface="+mn-lt"/>
          <a:ea typeface="MS PGothic" pitchFamily="34" charset="-128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646D72"/>
          </a:solidFill>
          <a:latin typeface="+mn-lt"/>
          <a:ea typeface="MS PGothic" pitchFamily="34" charset="-128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rgbClr val="646D72"/>
          </a:solidFill>
          <a:latin typeface="+mn-lt"/>
          <a:ea typeface="MS PGothic" pitchFamily="34" charset="-128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646D72"/>
          </a:solidFill>
          <a:latin typeface="+mn-lt"/>
          <a:ea typeface="MS PGothic" pitchFamily="34" charset="-128"/>
        </a:defRPr>
      </a:lvl5pPr>
      <a:lvl6pPr marL="2513068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6pPr>
      <a:lvl7pPr marL="2969987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7pPr>
      <a:lvl8pPr marL="3426908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8pPr>
      <a:lvl9pPr marL="3883830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3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5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0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47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8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>
            <a:grpSpLocks/>
          </p:cNvGrpSpPr>
          <p:nvPr/>
        </p:nvGrpSpPr>
        <p:grpSpPr bwMode="auto">
          <a:xfrm>
            <a:off x="6399213" y="1027113"/>
            <a:ext cx="2516187" cy="5426075"/>
            <a:chOff x="4031" y="647"/>
            <a:chExt cx="1585" cy="3418"/>
          </a:xfrm>
        </p:grpSpPr>
        <p:sp>
          <p:nvSpPr>
            <p:cNvPr id="5128" name="Rectangle 5"/>
            <p:cNvSpPr>
              <a:spLocks noChangeArrowheads="1"/>
            </p:cNvSpPr>
            <p:nvPr userDrawn="1"/>
          </p:nvSpPr>
          <p:spPr bwMode="gray">
            <a:xfrm>
              <a:off x="4031" y="2951"/>
              <a:ext cx="1585" cy="11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Rectangle 6"/>
            <p:cNvSpPr>
              <a:spLocks noChangeArrowheads="1"/>
            </p:cNvSpPr>
            <p:nvPr userDrawn="1"/>
          </p:nvSpPr>
          <p:spPr bwMode="gray">
            <a:xfrm>
              <a:off x="4031" y="647"/>
              <a:ext cx="1585" cy="101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Rectangle 7"/>
            <p:cNvSpPr>
              <a:spLocks noChangeArrowheads="1"/>
            </p:cNvSpPr>
            <p:nvPr userDrawn="1"/>
          </p:nvSpPr>
          <p:spPr bwMode="gray">
            <a:xfrm>
              <a:off x="4031" y="1690"/>
              <a:ext cx="1585" cy="12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915988" y="219075"/>
            <a:ext cx="5483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15988" y="1600200"/>
            <a:ext cx="5243512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5125" name="Picture 10" descr="UHC_Logo_lar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62750" y="427038"/>
            <a:ext cx="1841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2" rIns="91385" bIns="45692" numCol="1" anchor="ctr" anchorCtr="0" compatLnSpc="1">
            <a:prstTxWarp prst="textNoShape">
              <a:avLst/>
            </a:prstTxWarp>
          </a:bodyPr>
          <a:lstStyle>
            <a:lvl1pPr algn="l" defTabSz="456922">
              <a:defRPr sz="10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47804DB-9E27-4A3C-AABA-6DF8ED3A8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2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algn="l" defTabSz="456922" eaLnBrk="0" hangingPunct="0">
              <a:defRPr sz="8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54" r:id="rId1"/>
    <p:sldLayoutId id="2147487955" r:id="rId2"/>
    <p:sldLayoutId id="2147487956" r:id="rId3"/>
    <p:sldLayoutId id="2147487957" r:id="rId4"/>
    <p:sldLayoutId id="2147487958" r:id="rId5"/>
    <p:sldLayoutId id="2147487959" r:id="rId6"/>
    <p:sldLayoutId id="2147487960" r:id="rId7"/>
    <p:sldLayoutId id="2147487961" r:id="rId8"/>
    <p:sldLayoutId id="2147487962" r:id="rId9"/>
    <p:sldLayoutId id="2147487963" r:id="rId10"/>
    <p:sldLayoutId id="2147487964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6922" algn="l" defTabSz="456922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3842" algn="l" defTabSz="456922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0763" algn="l" defTabSz="456922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7685" algn="l" defTabSz="456922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27013" indent="-227013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200">
          <a:solidFill>
            <a:srgbClr val="646D72"/>
          </a:solidFill>
          <a:latin typeface="+mn-lt"/>
          <a:ea typeface="MS PGothic" pitchFamily="34" charset="-128"/>
          <a:cs typeface="+mn-cs"/>
        </a:defRPr>
      </a:lvl1pPr>
      <a:lvl2pPr marL="546100" indent="-203200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200">
          <a:solidFill>
            <a:srgbClr val="646D72"/>
          </a:solidFill>
          <a:latin typeface="+mn-lt"/>
          <a:ea typeface="MS PGothic" pitchFamily="34" charset="-128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646D72"/>
          </a:solidFill>
          <a:latin typeface="+mn-lt"/>
          <a:ea typeface="MS PGothic" pitchFamily="34" charset="-128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rgbClr val="646D72"/>
          </a:solidFill>
          <a:latin typeface="+mn-lt"/>
          <a:ea typeface="MS PGothic" pitchFamily="34" charset="-128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646D72"/>
          </a:solidFill>
          <a:latin typeface="+mn-lt"/>
          <a:ea typeface="MS PGothic" pitchFamily="34" charset="-128"/>
        </a:defRPr>
      </a:lvl5pPr>
      <a:lvl6pPr marL="2513068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6pPr>
      <a:lvl7pPr marL="2969987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7pPr>
      <a:lvl8pPr marL="3426908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8pPr>
      <a:lvl9pPr marL="3883830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3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5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0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47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8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gray">
          <a:xfrm>
            <a:off x="6399213" y="1027113"/>
            <a:ext cx="2516187" cy="54244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5" tIns="45692" rIns="91385" bIns="45692" anchor="ctr"/>
          <a:lstStyle/>
          <a:p>
            <a:endParaRPr lang="en-US"/>
          </a:p>
        </p:txBody>
      </p: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gray">
          <a:xfrm>
            <a:off x="915988" y="219075"/>
            <a:ext cx="5483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15988" y="1600200"/>
            <a:ext cx="5243512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6149" name="Picture 8" descr="UHC_Logo_lar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62750" y="427038"/>
            <a:ext cx="18415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2" rIns="91385" bIns="45692" numCol="1" anchor="ctr" anchorCtr="0" compatLnSpc="1">
            <a:prstTxWarp prst="textNoShape">
              <a:avLst/>
            </a:prstTxWarp>
          </a:bodyPr>
          <a:lstStyle>
            <a:lvl1pPr algn="l" defTabSz="456922">
              <a:defRPr sz="10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E91AFBF-F8DF-496C-838C-E8D0A9B9C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24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algn="l" defTabSz="456922" eaLnBrk="0" hangingPunct="0">
              <a:defRPr sz="8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5" r:id="rId1"/>
    <p:sldLayoutId id="2147487966" r:id="rId2"/>
    <p:sldLayoutId id="2147487967" r:id="rId3"/>
    <p:sldLayoutId id="2147487968" r:id="rId4"/>
    <p:sldLayoutId id="2147487969" r:id="rId5"/>
    <p:sldLayoutId id="2147487970" r:id="rId6"/>
    <p:sldLayoutId id="2147487971" r:id="rId7"/>
    <p:sldLayoutId id="2147487972" r:id="rId8"/>
    <p:sldLayoutId id="2147487973" r:id="rId9"/>
    <p:sldLayoutId id="2147487974" r:id="rId10"/>
    <p:sldLayoutId id="2147487975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6922" algn="l" defTabSz="456922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3842" algn="l" defTabSz="456922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0763" algn="l" defTabSz="456922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7685" algn="l" defTabSz="456922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27013" indent="-227013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200">
          <a:solidFill>
            <a:srgbClr val="646D72"/>
          </a:solidFill>
          <a:latin typeface="+mn-lt"/>
          <a:ea typeface="MS PGothic" pitchFamily="34" charset="-128"/>
          <a:cs typeface="+mn-cs"/>
        </a:defRPr>
      </a:lvl1pPr>
      <a:lvl2pPr marL="546100" indent="-203200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200">
          <a:solidFill>
            <a:srgbClr val="646D72"/>
          </a:solidFill>
          <a:latin typeface="+mn-lt"/>
          <a:ea typeface="MS PGothic" pitchFamily="34" charset="-128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646D72"/>
          </a:solidFill>
          <a:latin typeface="+mn-lt"/>
          <a:ea typeface="MS PGothic" pitchFamily="34" charset="-128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rgbClr val="646D72"/>
          </a:solidFill>
          <a:latin typeface="+mn-lt"/>
          <a:ea typeface="MS PGothic" pitchFamily="34" charset="-128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646D72"/>
          </a:solidFill>
          <a:latin typeface="+mn-lt"/>
          <a:ea typeface="MS PGothic" pitchFamily="34" charset="-128"/>
        </a:defRPr>
      </a:lvl5pPr>
      <a:lvl6pPr marL="2513068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6pPr>
      <a:lvl7pPr marL="2969987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7pPr>
      <a:lvl8pPr marL="3426908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8pPr>
      <a:lvl9pPr marL="3883830" indent="-228462" algn="l" defTabSz="45692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646D7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3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5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0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47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8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gray">
          <a:xfrm>
            <a:off x="915988" y="219075"/>
            <a:ext cx="5483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15988" y="1600200"/>
            <a:ext cx="5243512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2" rIns="91385" bIns="45692" numCol="1" anchor="ctr" anchorCtr="0" compatLnSpc="1">
            <a:prstTxWarp prst="textNoShape">
              <a:avLst/>
            </a:prstTxWarp>
          </a:bodyPr>
          <a:lstStyle>
            <a:lvl1pPr algn="l" defTabSz="456922">
              <a:defRPr sz="10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FB4AC8A-83FD-4A07-8C5E-CB9695303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algn="l" defTabSz="456922" eaLnBrk="0" hangingPunct="0">
              <a:defRPr sz="8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87" r:id="rId1"/>
    <p:sldLayoutId id="2147487988" r:id="rId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spcBef>
          <a:spcPct val="20000"/>
        </a:spcBef>
        <a:spcAft>
          <a:spcPct val="0"/>
        </a:spcAft>
        <a:defRPr sz="2200" b="1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45561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6922" algn="ctr" defTabSz="45692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3842" algn="ctr" defTabSz="45692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0763" algn="ctr" defTabSz="45692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7685" algn="ctr" defTabSz="45692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27013" indent="-227013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2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1pPr>
      <a:lvl2pPr marL="546100" indent="-203200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2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646D72"/>
          </a:solidFill>
          <a:latin typeface="+mn-lt"/>
          <a:ea typeface="MS PGothic" pitchFamily="34" charset="-128"/>
          <a:cs typeface="+mn-cs"/>
        </a:defRPr>
      </a:lvl5pPr>
      <a:lvl6pPr marL="2513068" indent="-228462" algn="l" defTabSz="4569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87" indent="-228462" algn="l" defTabSz="4569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08" indent="-228462" algn="l" defTabSz="4569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30" indent="-228462" algn="l" defTabSz="45692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3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5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0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47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8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gray">
          <a:xfrm>
            <a:off x="914400" y="234950"/>
            <a:ext cx="54832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14450"/>
            <a:ext cx="76358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3" tIns="45636" rIns="91273" bIns="45636" numCol="1" anchor="ctr" anchorCtr="0" compatLnSpc="1">
            <a:prstTxWarp prst="textNoShape">
              <a:avLst/>
            </a:prstTxWarp>
          </a:bodyPr>
          <a:lstStyle>
            <a:lvl1pPr algn="l" defTabSz="873819">
              <a:defRPr sz="1000" b="1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0F3646D-EC4B-4962-86CB-D49DDD77F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3" tIns="45636" rIns="91273" bIns="45636" numCol="1" anchor="b" anchorCtr="0" compatLnSpc="1">
            <a:prstTxWarp prst="textNoShape">
              <a:avLst/>
            </a:prstTxWarp>
          </a:bodyPr>
          <a:lstStyle>
            <a:lvl1pPr algn="l" defTabSz="913842" eaLnBrk="0" hangingPunct="0">
              <a:defRPr sz="800" b="1">
                <a:solidFill>
                  <a:srgbClr val="F8F8F8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89" r:id="rId1"/>
    <p:sldLayoutId id="2147487990" r:id="rId2"/>
    <p:sldLayoutId id="2147487991" r:id="rId3"/>
    <p:sldLayoutId id="2147487992" r:id="rId4"/>
    <p:sldLayoutId id="2147487993" r:id="rId5"/>
    <p:sldLayoutId id="2147487994" r:id="rId6"/>
    <p:sldLayoutId id="2147487995" r:id="rId7"/>
    <p:sldLayoutId id="2147487996" r:id="rId8"/>
    <p:sldLayoutId id="2147487997" r:id="rId9"/>
    <p:sldLayoutId id="2147487998" r:id="rId10"/>
    <p:sldLayoutId id="214748799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36911" algn="l" defTabSz="456630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873819" algn="l" defTabSz="456630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10723" algn="l" defTabSz="456630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747632" algn="l" defTabSz="456630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230188" indent="-230188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39775" indent="-231775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>
          <a:solidFill>
            <a:schemeClr val="tx2"/>
          </a:solidFill>
          <a:latin typeface="+mn-lt"/>
        </a:defRPr>
      </a:lvl2pPr>
      <a:lvl3pPr marL="1143000" indent="-230188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600">
          <a:solidFill>
            <a:schemeClr val="tx2"/>
          </a:solidFill>
          <a:latin typeface="+mn-lt"/>
        </a:defRPr>
      </a:lvl3pPr>
      <a:lvl4pPr marL="1593850" indent="-227013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4pPr>
      <a:lvl5pPr marL="2057400" indent="-230188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5pPr>
      <a:lvl6pPr marL="2495535" indent="-230589" algn="l" defTabSz="456630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6pPr>
      <a:lvl7pPr marL="2932443" indent="-230589" algn="l" defTabSz="456630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7pPr>
      <a:lvl8pPr marL="3369350" indent="-230589" algn="l" defTabSz="456630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8pPr>
      <a:lvl9pPr marL="3806258" indent="-230589" algn="l" defTabSz="456630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911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3819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723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632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4540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21449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8356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265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427038"/>
            <a:ext cx="17811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gray">
          <a:xfrm>
            <a:off x="914400" y="234950"/>
            <a:ext cx="54832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14450"/>
            <a:ext cx="76358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60350" y="6354763"/>
            <a:ext cx="601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3" tIns="45636" rIns="91273" bIns="45636" numCol="1" anchor="ctr" anchorCtr="0" compatLnSpc="1">
            <a:prstTxWarp prst="textNoShape">
              <a:avLst/>
            </a:prstTxWarp>
          </a:bodyPr>
          <a:lstStyle>
            <a:lvl1pPr algn="l" defTabSz="873819">
              <a:defRPr sz="1000" b="1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A65AA3B-EC65-4D2D-ADD7-91C84440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37300"/>
            <a:ext cx="6149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3" tIns="45636" rIns="91273" bIns="45636" numCol="1" anchor="b" anchorCtr="0" compatLnSpc="1">
            <a:prstTxWarp prst="textNoShape">
              <a:avLst/>
            </a:prstTxWarp>
          </a:bodyPr>
          <a:lstStyle>
            <a:lvl1pPr algn="l" defTabSz="913842" eaLnBrk="0" hangingPunct="0">
              <a:defRPr sz="800" b="1">
                <a:solidFill>
                  <a:srgbClr val="F8F8F8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Property of UnitedHealth Group. Do not distribute or reproduce without express permission of UnitedHealth Group.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00" r:id="rId1"/>
    <p:sldLayoutId id="2147488001" r:id="rId2"/>
    <p:sldLayoutId id="2147488002" r:id="rId3"/>
    <p:sldLayoutId id="2147488003" r:id="rId4"/>
    <p:sldLayoutId id="2147488004" r:id="rId5"/>
    <p:sldLayoutId id="2147488005" r:id="rId6"/>
    <p:sldLayoutId id="2147488006" r:id="rId7"/>
    <p:sldLayoutId id="2147488007" r:id="rId8"/>
    <p:sldLayoutId id="2147488008" r:id="rId9"/>
    <p:sldLayoutId id="2147488009" r:id="rId10"/>
    <p:sldLayoutId id="2147488010" r:id="rId11"/>
    <p:sldLayoutId id="2147488011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455613" rtl="0" eaLnBrk="0" fontAlgn="base" hangingPunct="0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36911" algn="l" defTabSz="456630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873819" algn="l" defTabSz="456630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10723" algn="l" defTabSz="456630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747632" algn="l" defTabSz="456630" rtl="0" fontAlgn="base">
        <a:spcBef>
          <a:spcPct val="2000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230188" indent="-230188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39775" indent="-231775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>
          <a:solidFill>
            <a:schemeClr val="tx2"/>
          </a:solidFill>
          <a:latin typeface="+mn-lt"/>
        </a:defRPr>
      </a:lvl2pPr>
      <a:lvl3pPr marL="1143000" indent="-230188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600">
          <a:solidFill>
            <a:schemeClr val="tx2"/>
          </a:solidFill>
          <a:latin typeface="+mn-lt"/>
        </a:defRPr>
      </a:lvl3pPr>
      <a:lvl4pPr marL="1593850" indent="-227013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4pPr>
      <a:lvl5pPr marL="2057400" indent="-230188" algn="l" defTabSz="455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5pPr>
      <a:lvl6pPr marL="2495535" indent="-230589" algn="l" defTabSz="456630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6pPr>
      <a:lvl7pPr marL="2932443" indent="-230589" algn="l" defTabSz="456630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7pPr>
      <a:lvl8pPr marL="3369350" indent="-230589" algn="l" defTabSz="456630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8pPr>
      <a:lvl9pPr marL="3806258" indent="-230589" algn="l" defTabSz="456630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‒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911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3819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723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632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4540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21449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8356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265" algn="l" defTabSz="8738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/>
          </p:cNvSpPr>
          <p:nvPr>
            <p:ph type="title" idx="4294967295"/>
          </p:nvPr>
        </p:nvSpPr>
        <p:spPr>
          <a:xfrm>
            <a:off x="1076325" y="2259013"/>
            <a:ext cx="6219825" cy="893762"/>
          </a:xfrm>
        </p:spPr>
        <p:txBody>
          <a:bodyPr/>
          <a:lstStyle/>
          <a:p>
            <a:r>
              <a:rPr lang="en-US" sz="2400" dirty="0" smtClean="0"/>
              <a:t>Samples: UnitedHealthcare Vision Website Enhancements</a:t>
            </a:r>
            <a:endParaRPr lang="en-US" dirty="0" smtClean="0"/>
          </a:p>
        </p:txBody>
      </p:sp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1190625" y="4512468"/>
            <a:ext cx="2828925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5pPr>
            <a:lvl6pPr marL="2284413" indent="1588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6pPr>
            <a:lvl7pPr marL="2741613" indent="1588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7pPr>
            <a:lvl8pPr marL="3198813" indent="1588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8pPr>
            <a:lvl9pPr marL="3656013" indent="1588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defTabSz="914400" eaLnBrk="1" hangingPunct="1">
              <a:spcBef>
                <a:spcPct val="50000"/>
              </a:spcBef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March 2014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Website Enhancements Coming Soon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member’s online experience is being enhanced with the launch of Vision Administration System</a:t>
            </a:r>
          </a:p>
          <a:p>
            <a:r>
              <a:rPr lang="en-US" dirty="0" smtClean="0"/>
              <a:t>Enhancements include:</a:t>
            </a:r>
          </a:p>
          <a:p>
            <a:pPr lvl="1"/>
            <a:r>
              <a:rPr lang="en-US" sz="1800" dirty="0" smtClean="0"/>
              <a:t>Single sign on from myuhc.com</a:t>
            </a:r>
          </a:p>
          <a:p>
            <a:pPr lvl="1"/>
            <a:r>
              <a:rPr lang="en-US" sz="1800" dirty="0" smtClean="0"/>
              <a:t>Consistent look and feel between the two websites, myuhc.com and myuhcvision.com</a:t>
            </a:r>
          </a:p>
          <a:p>
            <a:pPr lvl="1"/>
            <a:r>
              <a:rPr lang="en-US" sz="1800" dirty="0" smtClean="0"/>
              <a:t>Ability for the subscriber to see the claims/eligibility for the whole family through one login</a:t>
            </a:r>
          </a:p>
          <a:p>
            <a:pPr lvl="1"/>
            <a:r>
              <a:rPr lang="en-US" sz="1800" dirty="0" smtClean="0"/>
              <a:t>Online Explanation of Benefits (EOB)</a:t>
            </a:r>
          </a:p>
          <a:p>
            <a:r>
              <a:rPr lang="en-US" sz="1800" dirty="0" smtClean="0"/>
              <a:t>Mobile device compatibility that allows members to </a:t>
            </a:r>
            <a:r>
              <a:rPr lang="en-US" sz="1800" dirty="0"/>
              <a:t>view and share an online ID card with their provider at the point of service from </a:t>
            </a:r>
            <a:r>
              <a:rPr lang="en-US" sz="1800" dirty="0" smtClean="0"/>
              <a:t>their mobile device  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C9E41-531F-46C3-9445-EBEA5E9973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Property of UnitedHealth Group. Do not distribute or reproduce without express permission of UnitedHealth Group.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Online Enhancements – Member Home Page, Pre-login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2C9E41-531F-46C3-9445-EBEA5E9973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Property of UnitedHealth Group. Do not distribute or reproduce without express permission of UnitedHealth Group.</a:t>
            </a:r>
            <a:endParaRPr lang="en-US"/>
          </a:p>
        </p:txBody>
      </p:sp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09650"/>
            <a:ext cx="8220076" cy="56753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0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239413"/>
            <a:ext cx="7461633" cy="44823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Online Enhancements – Member Home page, Post-login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09EC5-992F-47C3-A09F-9EC82AD873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Property of UnitedHealth Group. Do not distribute or reproduce without express permission of UnitedHealth Group.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1200150"/>
            <a:ext cx="313372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Easy access to helpful information from home or mobile device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Online Enhancements – Detailed Benefit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09EC5-992F-47C3-A09F-9EC82AD873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Property of UnitedHealth Group. Do not distribute or reproduce without express permission of UnitedHealth Group.</a:t>
            </a:r>
            <a:endParaRPr lang="en-US"/>
          </a:p>
        </p:txBody>
      </p:sp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1066800"/>
            <a:ext cx="7896225" cy="56709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77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8" y="219075"/>
            <a:ext cx="5675312" cy="796925"/>
          </a:xfrm>
        </p:spPr>
        <p:txBody>
          <a:bodyPr/>
          <a:lstStyle/>
          <a:p>
            <a:r>
              <a:rPr lang="en-US" dirty="0" smtClean="0"/>
              <a:t>Vision Online Enhancements – Explanation of Benefits (EOB)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09EC5-992F-47C3-A09F-9EC82AD873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Property of UnitedHealth Group. Do not distribute or reproduce without express permission of UnitedHealth Group.</a:t>
            </a:r>
            <a:endParaRPr lang="en-US"/>
          </a:p>
        </p:txBody>
      </p:sp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2" y="1001712"/>
            <a:ext cx="8154337" cy="5551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020019"/>
      </p:ext>
    </p:extLst>
  </p:cSld>
  <p:clrMapOvr>
    <a:masterClrMapping/>
  </p:clrMapOvr>
</p:sld>
</file>

<file path=ppt/theme/theme1.xml><?xml version="1.0" encoding="utf-8"?>
<a:theme xmlns:a="http://schemas.openxmlformats.org/drawingml/2006/main" name="Product Visual Tieirng Enhancements 031114">
  <a:themeElements>
    <a:clrScheme name="">
      <a:dk1>
        <a:srgbClr val="FFFFFF"/>
      </a:dk1>
      <a:lt1>
        <a:srgbClr val="FFFFFF"/>
      </a:lt1>
      <a:dk2>
        <a:srgbClr val="222C80"/>
      </a:dk2>
      <a:lt2>
        <a:srgbClr val="879196"/>
      </a:lt2>
      <a:accent1>
        <a:srgbClr val="005293"/>
      </a:accent1>
      <a:accent2>
        <a:srgbClr val="CD5812"/>
      </a:accent2>
      <a:accent3>
        <a:srgbClr val="FFFFFF"/>
      </a:accent3>
      <a:accent4>
        <a:srgbClr val="DADADA"/>
      </a:accent4>
      <a:accent5>
        <a:srgbClr val="AAB3C8"/>
      </a:accent5>
      <a:accent6>
        <a:srgbClr val="BA4F0F"/>
      </a:accent6>
      <a:hlink>
        <a:srgbClr val="1E5532"/>
      </a:hlink>
      <a:folHlink>
        <a:srgbClr val="871E26"/>
      </a:folHlink>
    </a:clrScheme>
    <a:fontScheme name="Title slide (three) placeholder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Title slide (three) placeholders 1">
        <a:dk1>
          <a:srgbClr val="000000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4_BLUE text slide">
  <a:themeElements>
    <a:clrScheme name="">
      <a:dk1>
        <a:srgbClr val="63666A"/>
      </a:dk1>
      <a:lt1>
        <a:srgbClr val="FFFFFF"/>
      </a:lt1>
      <a:dk2>
        <a:srgbClr val="222C80"/>
      </a:dk2>
      <a:lt2>
        <a:srgbClr val="F8F8F8"/>
      </a:lt2>
      <a:accent1>
        <a:srgbClr val="005293"/>
      </a:accent1>
      <a:accent2>
        <a:srgbClr val="CD5812"/>
      </a:accent2>
      <a:accent3>
        <a:srgbClr val="FFFFFF"/>
      </a:accent3>
      <a:accent4>
        <a:srgbClr val="535659"/>
      </a:accent4>
      <a:accent5>
        <a:srgbClr val="AAB3C8"/>
      </a:accent5>
      <a:accent6>
        <a:srgbClr val="BA4F0F"/>
      </a:accent6>
      <a:hlink>
        <a:srgbClr val="005293"/>
      </a:hlink>
      <a:folHlink>
        <a:srgbClr val="002C50"/>
      </a:folHlink>
    </a:clrScheme>
    <a:fontScheme name="23_BLUE tex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BLUE text slide 1">
        <a:dk1>
          <a:srgbClr val="005293"/>
        </a:dk1>
        <a:lt1>
          <a:srgbClr val="FFFFFF"/>
        </a:lt1>
        <a:dk2>
          <a:srgbClr val="222C80"/>
        </a:dk2>
        <a:lt2>
          <a:srgbClr val="879196"/>
        </a:lt2>
        <a:accent1>
          <a:srgbClr val="FFFFFF"/>
        </a:accent1>
        <a:accent2>
          <a:srgbClr val="CD5812"/>
        </a:accent2>
        <a:accent3>
          <a:srgbClr val="FFFFFF"/>
        </a:accent3>
        <a:accent4>
          <a:srgbClr val="00457D"/>
        </a:accent4>
        <a:accent5>
          <a:srgbClr val="FFFFFF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5_BLUE text slide">
  <a:themeElements>
    <a:clrScheme name="">
      <a:dk1>
        <a:srgbClr val="63666A"/>
      </a:dk1>
      <a:lt1>
        <a:srgbClr val="FFFFFF"/>
      </a:lt1>
      <a:dk2>
        <a:srgbClr val="222C80"/>
      </a:dk2>
      <a:lt2>
        <a:srgbClr val="F8F8F8"/>
      </a:lt2>
      <a:accent1>
        <a:srgbClr val="005293"/>
      </a:accent1>
      <a:accent2>
        <a:srgbClr val="CD5812"/>
      </a:accent2>
      <a:accent3>
        <a:srgbClr val="FFFFFF"/>
      </a:accent3>
      <a:accent4>
        <a:srgbClr val="535659"/>
      </a:accent4>
      <a:accent5>
        <a:srgbClr val="AAB3C8"/>
      </a:accent5>
      <a:accent6>
        <a:srgbClr val="BA4F0F"/>
      </a:accent6>
      <a:hlink>
        <a:srgbClr val="005293"/>
      </a:hlink>
      <a:folHlink>
        <a:srgbClr val="002C50"/>
      </a:folHlink>
    </a:clrScheme>
    <a:fontScheme name="23_BLUE tex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BLUE text slide 1">
        <a:dk1>
          <a:srgbClr val="005293"/>
        </a:dk1>
        <a:lt1>
          <a:srgbClr val="FFFFFF"/>
        </a:lt1>
        <a:dk2>
          <a:srgbClr val="222C80"/>
        </a:dk2>
        <a:lt2>
          <a:srgbClr val="879196"/>
        </a:lt2>
        <a:accent1>
          <a:srgbClr val="FFFFFF"/>
        </a:accent1>
        <a:accent2>
          <a:srgbClr val="CD5812"/>
        </a:accent2>
        <a:accent3>
          <a:srgbClr val="FFFFFF"/>
        </a:accent3>
        <a:accent4>
          <a:srgbClr val="00457D"/>
        </a:accent4>
        <a:accent5>
          <a:srgbClr val="FFFFFF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8_BLUE text slide">
  <a:themeElements>
    <a:clrScheme name="18_BLUE text slide 1">
      <a:dk1>
        <a:srgbClr val="FFFFFF"/>
      </a:dk1>
      <a:lt1>
        <a:srgbClr val="FFFFFF"/>
      </a:lt1>
      <a:dk2>
        <a:srgbClr val="222C80"/>
      </a:dk2>
      <a:lt2>
        <a:srgbClr val="879196"/>
      </a:lt2>
      <a:accent1>
        <a:srgbClr val="005293"/>
      </a:accent1>
      <a:accent2>
        <a:srgbClr val="CD5812"/>
      </a:accent2>
      <a:accent3>
        <a:srgbClr val="FFFFFF"/>
      </a:accent3>
      <a:accent4>
        <a:srgbClr val="DADADA"/>
      </a:accent4>
      <a:accent5>
        <a:srgbClr val="AAB3C8"/>
      </a:accent5>
      <a:accent6>
        <a:srgbClr val="BA4F0F"/>
      </a:accent6>
      <a:hlink>
        <a:srgbClr val="1E5532"/>
      </a:hlink>
      <a:folHlink>
        <a:srgbClr val="871E26"/>
      </a:folHlink>
    </a:clrScheme>
    <a:fontScheme name="18_BLUE text 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8_BLUE text slide 1">
        <a:dk1>
          <a:srgbClr val="FFFFFF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CD5812"/>
        </a:accent2>
        <a:accent3>
          <a:srgbClr val="FFFFFF"/>
        </a:accent3>
        <a:accent4>
          <a:srgbClr val="DADADA"/>
        </a:accent4>
        <a:accent5>
          <a:srgbClr val="AAB3C8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0_BLUE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8_BLUE text 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8_BLUE text slide 1">
        <a:dk1>
          <a:srgbClr val="FFFFFF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CD5812"/>
        </a:accent2>
        <a:accent3>
          <a:srgbClr val="FFFFFF"/>
        </a:accent3>
        <a:accent4>
          <a:srgbClr val="DADADA"/>
        </a:accent4>
        <a:accent5>
          <a:srgbClr val="AAB3C8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BLUE text slide">
  <a:themeElements>
    <a:clrScheme name="BLUE text slide 1">
      <a:dk1>
        <a:srgbClr val="FFFFFF"/>
      </a:dk1>
      <a:lt1>
        <a:srgbClr val="FFFFFF"/>
      </a:lt1>
      <a:dk2>
        <a:srgbClr val="222C80"/>
      </a:dk2>
      <a:lt2>
        <a:srgbClr val="879196"/>
      </a:lt2>
      <a:accent1>
        <a:srgbClr val="005293"/>
      </a:accent1>
      <a:accent2>
        <a:srgbClr val="CD5812"/>
      </a:accent2>
      <a:accent3>
        <a:srgbClr val="FFFFFF"/>
      </a:accent3>
      <a:accent4>
        <a:srgbClr val="DADADA"/>
      </a:accent4>
      <a:accent5>
        <a:srgbClr val="AAB3C8"/>
      </a:accent5>
      <a:accent6>
        <a:srgbClr val="BA4F0F"/>
      </a:accent6>
      <a:hlink>
        <a:srgbClr val="1E5532"/>
      </a:hlink>
      <a:folHlink>
        <a:srgbClr val="871E26"/>
      </a:folHlink>
    </a:clrScheme>
    <a:fontScheme name="1_BLUE text slid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Aft>
            <a:spcPts val="400"/>
          </a:spcAft>
          <a:defRPr sz="1200" dirty="0" smtClean="0">
            <a:solidFill>
              <a:schemeClr val="bg2">
                <a:lumMod val="75000"/>
              </a:schemeClr>
            </a:solidFill>
            <a:latin typeface="Verdana"/>
            <a:cs typeface="Verdana"/>
          </a:defRPr>
        </a:defPPr>
      </a:lstStyle>
    </a:txDef>
  </a:objectDefaults>
  <a:extraClrSchemeLst>
    <a:extraClrScheme>
      <a:clrScheme name="BLUE text slide 1">
        <a:dk1>
          <a:srgbClr val="FFFFFF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CD5812"/>
        </a:accent2>
        <a:accent3>
          <a:srgbClr val="FFFFFF"/>
        </a:accent3>
        <a:accent4>
          <a:srgbClr val="DADADA"/>
        </a:accent4>
        <a:accent5>
          <a:srgbClr val="AAB3C8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1_BLUE text slid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BLUE text 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BLUE text slide 1">
        <a:dk1>
          <a:srgbClr val="FFFFFF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CD5812"/>
        </a:accent2>
        <a:accent3>
          <a:srgbClr val="FFFFFF"/>
        </a:accent3>
        <a:accent4>
          <a:srgbClr val="DADADA"/>
        </a:accent4>
        <a:accent5>
          <a:srgbClr val="AAB3C8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 Title (NO) images">
  <a:themeElements>
    <a:clrScheme name="BLANK Title (NO) images 1">
      <a:dk1>
        <a:srgbClr val="000000"/>
      </a:dk1>
      <a:lt1>
        <a:srgbClr val="FFFFFF"/>
      </a:lt1>
      <a:dk2>
        <a:srgbClr val="222C80"/>
      </a:dk2>
      <a:lt2>
        <a:srgbClr val="879196"/>
      </a:lt2>
      <a:accent1>
        <a:srgbClr val="005293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B3C8"/>
      </a:accent5>
      <a:accent6>
        <a:srgbClr val="E7E7E7"/>
      </a:accent6>
      <a:hlink>
        <a:srgbClr val="FFFFFF"/>
      </a:hlink>
      <a:folHlink>
        <a:srgbClr val="FFFFFF"/>
      </a:folHlink>
    </a:clrScheme>
    <a:fontScheme name="BLANK Title (NO) imag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folHlink"/>
          </a:solidFill>
          <a:prstDash val="dash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folHlink"/>
          </a:solidFill>
          <a:prstDash val="dash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Title (NO) images 1">
        <a:dk1>
          <a:srgbClr val="000000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9_BLUE text slide">
  <a:themeElements>
    <a:clrScheme name="BLUE text slide 1">
      <a:dk1>
        <a:srgbClr val="005293"/>
      </a:dk1>
      <a:lt1>
        <a:srgbClr val="FFFFFF"/>
      </a:lt1>
      <a:dk2>
        <a:srgbClr val="222C80"/>
      </a:dk2>
      <a:lt2>
        <a:srgbClr val="879196"/>
      </a:lt2>
      <a:accent1>
        <a:srgbClr val="FFFFFF"/>
      </a:accent1>
      <a:accent2>
        <a:srgbClr val="CD5812"/>
      </a:accent2>
      <a:accent3>
        <a:srgbClr val="FFFFFF"/>
      </a:accent3>
      <a:accent4>
        <a:srgbClr val="00457D"/>
      </a:accent4>
      <a:accent5>
        <a:srgbClr val="FFFFFF"/>
      </a:accent5>
      <a:accent6>
        <a:srgbClr val="BA4F0F"/>
      </a:accent6>
      <a:hlink>
        <a:srgbClr val="1E5532"/>
      </a:hlink>
      <a:folHlink>
        <a:srgbClr val="871E26"/>
      </a:folHlink>
    </a:clrScheme>
    <a:fontScheme name="BLUE text slid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UE text slide 1">
        <a:dk1>
          <a:srgbClr val="005293"/>
        </a:dk1>
        <a:lt1>
          <a:srgbClr val="FFFFFF"/>
        </a:lt1>
        <a:dk2>
          <a:srgbClr val="222C80"/>
        </a:dk2>
        <a:lt2>
          <a:srgbClr val="879196"/>
        </a:lt2>
        <a:accent1>
          <a:srgbClr val="FFFFFF"/>
        </a:accent1>
        <a:accent2>
          <a:srgbClr val="CD5812"/>
        </a:accent2>
        <a:accent3>
          <a:srgbClr val="FFFFFF"/>
        </a:accent3>
        <a:accent4>
          <a:srgbClr val="00457D"/>
        </a:accent4>
        <a:accent5>
          <a:srgbClr val="FFFFFF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0_BLUE text slide">
  <a:themeElements>
    <a:clrScheme name="BLUE text slide 1">
      <a:dk1>
        <a:srgbClr val="005293"/>
      </a:dk1>
      <a:lt1>
        <a:srgbClr val="FFFFFF"/>
      </a:lt1>
      <a:dk2>
        <a:srgbClr val="222C80"/>
      </a:dk2>
      <a:lt2>
        <a:srgbClr val="879196"/>
      </a:lt2>
      <a:accent1>
        <a:srgbClr val="FFFFFF"/>
      </a:accent1>
      <a:accent2>
        <a:srgbClr val="CD5812"/>
      </a:accent2>
      <a:accent3>
        <a:srgbClr val="FFFFFF"/>
      </a:accent3>
      <a:accent4>
        <a:srgbClr val="00457D"/>
      </a:accent4>
      <a:accent5>
        <a:srgbClr val="FFFFFF"/>
      </a:accent5>
      <a:accent6>
        <a:srgbClr val="BA4F0F"/>
      </a:accent6>
      <a:hlink>
        <a:srgbClr val="1E5532"/>
      </a:hlink>
      <a:folHlink>
        <a:srgbClr val="871E26"/>
      </a:folHlink>
    </a:clrScheme>
    <a:fontScheme name="BLUE text slid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UE text slide 1">
        <a:dk1>
          <a:srgbClr val="005293"/>
        </a:dk1>
        <a:lt1>
          <a:srgbClr val="FFFFFF"/>
        </a:lt1>
        <a:dk2>
          <a:srgbClr val="222C80"/>
        </a:dk2>
        <a:lt2>
          <a:srgbClr val="879196"/>
        </a:lt2>
        <a:accent1>
          <a:srgbClr val="FFFFFF"/>
        </a:accent1>
        <a:accent2>
          <a:srgbClr val="CD5812"/>
        </a:accent2>
        <a:accent3>
          <a:srgbClr val="FFFFFF"/>
        </a:accent3>
        <a:accent4>
          <a:srgbClr val="00457D"/>
        </a:accent4>
        <a:accent5>
          <a:srgbClr val="FFFFFF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BLUE text slide">
  <a:themeElements>
    <a:clrScheme name="18_BLUE text slide 1">
      <a:dk1>
        <a:srgbClr val="FFFFFF"/>
      </a:dk1>
      <a:lt1>
        <a:srgbClr val="FFFFFF"/>
      </a:lt1>
      <a:dk2>
        <a:srgbClr val="222C80"/>
      </a:dk2>
      <a:lt2>
        <a:srgbClr val="879196"/>
      </a:lt2>
      <a:accent1>
        <a:srgbClr val="005293"/>
      </a:accent1>
      <a:accent2>
        <a:srgbClr val="CD5812"/>
      </a:accent2>
      <a:accent3>
        <a:srgbClr val="FFFFFF"/>
      </a:accent3>
      <a:accent4>
        <a:srgbClr val="DADADA"/>
      </a:accent4>
      <a:accent5>
        <a:srgbClr val="AAB3C8"/>
      </a:accent5>
      <a:accent6>
        <a:srgbClr val="BA4F0F"/>
      </a:accent6>
      <a:hlink>
        <a:srgbClr val="1E5532"/>
      </a:hlink>
      <a:folHlink>
        <a:srgbClr val="871E26"/>
      </a:folHlink>
    </a:clrScheme>
    <a:fontScheme name="18_BLUE text 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8_BLUE text slide 1">
        <a:dk1>
          <a:srgbClr val="FFFFFF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CD5812"/>
        </a:accent2>
        <a:accent3>
          <a:srgbClr val="FFFFFF"/>
        </a:accent3>
        <a:accent4>
          <a:srgbClr val="DADADA"/>
        </a:accent4>
        <a:accent5>
          <a:srgbClr val="AAB3C8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 (one) placeholder">
  <a:themeElements>
    <a:clrScheme name="">
      <a:dk1>
        <a:srgbClr val="FFFFFF"/>
      </a:dk1>
      <a:lt1>
        <a:srgbClr val="FFFFFF"/>
      </a:lt1>
      <a:dk2>
        <a:srgbClr val="222C80"/>
      </a:dk2>
      <a:lt2>
        <a:srgbClr val="879196"/>
      </a:lt2>
      <a:accent1>
        <a:srgbClr val="005293"/>
      </a:accent1>
      <a:accent2>
        <a:srgbClr val="CD5812"/>
      </a:accent2>
      <a:accent3>
        <a:srgbClr val="FFFFFF"/>
      </a:accent3>
      <a:accent4>
        <a:srgbClr val="DADADA"/>
      </a:accent4>
      <a:accent5>
        <a:srgbClr val="AAB3C8"/>
      </a:accent5>
      <a:accent6>
        <a:srgbClr val="BA4F0F"/>
      </a:accent6>
      <a:hlink>
        <a:srgbClr val="1E5532"/>
      </a:hlink>
      <a:folHlink>
        <a:srgbClr val="871E26"/>
      </a:folHlink>
    </a:clrScheme>
    <a:fontScheme name="TITLE Slide (one) placehold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TITLE Slide (one) placeholder 1">
        <a:dk1>
          <a:srgbClr val="000000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2_BLUE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8_BLUE text 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8_BLUE text slide 1">
        <a:dk1>
          <a:srgbClr val="FFFFFF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CD5812"/>
        </a:accent2>
        <a:accent3>
          <a:srgbClr val="FFFFFF"/>
        </a:accent3>
        <a:accent4>
          <a:srgbClr val="DADADA"/>
        </a:accent4>
        <a:accent5>
          <a:srgbClr val="AAB3C8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BLUE text slide">
  <a:themeElements>
    <a:clrScheme name="BLUE text slide 1">
      <a:dk1>
        <a:srgbClr val="FFFFFF"/>
      </a:dk1>
      <a:lt1>
        <a:srgbClr val="FFFFFF"/>
      </a:lt1>
      <a:dk2>
        <a:srgbClr val="222C80"/>
      </a:dk2>
      <a:lt2>
        <a:srgbClr val="879196"/>
      </a:lt2>
      <a:accent1>
        <a:srgbClr val="005293"/>
      </a:accent1>
      <a:accent2>
        <a:srgbClr val="CD5812"/>
      </a:accent2>
      <a:accent3>
        <a:srgbClr val="FFFFFF"/>
      </a:accent3>
      <a:accent4>
        <a:srgbClr val="DADADA"/>
      </a:accent4>
      <a:accent5>
        <a:srgbClr val="AAB3C8"/>
      </a:accent5>
      <a:accent6>
        <a:srgbClr val="BA4F0F"/>
      </a:accent6>
      <a:hlink>
        <a:srgbClr val="1E5532"/>
      </a:hlink>
      <a:folHlink>
        <a:srgbClr val="871E26"/>
      </a:folHlink>
    </a:clrScheme>
    <a:fontScheme name="1_BLUE text slid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Aft>
            <a:spcPts val="400"/>
          </a:spcAft>
          <a:defRPr sz="1200" dirty="0" smtClean="0">
            <a:solidFill>
              <a:schemeClr val="bg2">
                <a:lumMod val="75000"/>
              </a:schemeClr>
            </a:solidFill>
            <a:latin typeface="Verdana"/>
            <a:cs typeface="Verdana"/>
          </a:defRPr>
        </a:defPPr>
      </a:lstStyle>
    </a:txDef>
  </a:objectDefaults>
  <a:extraClrSchemeLst>
    <a:extraClrScheme>
      <a:clrScheme name="BLUE text slide 1">
        <a:dk1>
          <a:srgbClr val="FFFFFF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CD5812"/>
        </a:accent2>
        <a:accent3>
          <a:srgbClr val="FFFFFF"/>
        </a:accent3>
        <a:accent4>
          <a:srgbClr val="DADADA"/>
        </a:accent4>
        <a:accent5>
          <a:srgbClr val="AAB3C8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4_BLUE text slide">
  <a:themeElements>
    <a:clrScheme name="BLUE text slide 1">
      <a:dk1>
        <a:srgbClr val="FFFFFF"/>
      </a:dk1>
      <a:lt1>
        <a:srgbClr val="FFFFFF"/>
      </a:lt1>
      <a:dk2>
        <a:srgbClr val="222C80"/>
      </a:dk2>
      <a:lt2>
        <a:srgbClr val="879196"/>
      </a:lt2>
      <a:accent1>
        <a:srgbClr val="005293"/>
      </a:accent1>
      <a:accent2>
        <a:srgbClr val="CD5812"/>
      </a:accent2>
      <a:accent3>
        <a:srgbClr val="FFFFFF"/>
      </a:accent3>
      <a:accent4>
        <a:srgbClr val="DADADA"/>
      </a:accent4>
      <a:accent5>
        <a:srgbClr val="AAB3C8"/>
      </a:accent5>
      <a:accent6>
        <a:srgbClr val="BA4F0F"/>
      </a:accent6>
      <a:hlink>
        <a:srgbClr val="1E5532"/>
      </a:hlink>
      <a:folHlink>
        <a:srgbClr val="871E26"/>
      </a:folHlink>
    </a:clrScheme>
    <a:fontScheme name="1_BLUE text slid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Aft>
            <a:spcPts val="400"/>
          </a:spcAft>
          <a:defRPr sz="1200" dirty="0" smtClean="0">
            <a:solidFill>
              <a:schemeClr val="bg2">
                <a:lumMod val="75000"/>
              </a:schemeClr>
            </a:solidFill>
            <a:latin typeface="Verdana"/>
            <a:cs typeface="Verdana"/>
          </a:defRPr>
        </a:defPPr>
      </a:lstStyle>
    </a:txDef>
  </a:objectDefaults>
  <a:extraClrSchemeLst>
    <a:extraClrScheme>
      <a:clrScheme name="BLUE text slide 1">
        <a:dk1>
          <a:srgbClr val="FFFFFF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CD5812"/>
        </a:accent2>
        <a:accent3>
          <a:srgbClr val="FFFFFF"/>
        </a:accent3>
        <a:accent4>
          <a:srgbClr val="DADADA"/>
        </a:accent4>
        <a:accent5>
          <a:srgbClr val="AAB3C8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2_BLUE text slide">
  <a:themeElements>
    <a:clrScheme name="32_BLUE text slide 1">
      <a:dk1>
        <a:srgbClr val="646D72"/>
      </a:dk1>
      <a:lt1>
        <a:srgbClr val="FFFFFF"/>
      </a:lt1>
      <a:dk2>
        <a:srgbClr val="222C80"/>
      </a:dk2>
      <a:lt2>
        <a:srgbClr val="879196"/>
      </a:lt2>
      <a:accent1>
        <a:srgbClr val="006778"/>
      </a:accent1>
      <a:accent2>
        <a:srgbClr val="005293"/>
      </a:accent2>
      <a:accent3>
        <a:srgbClr val="FFFFFF"/>
      </a:accent3>
      <a:accent4>
        <a:srgbClr val="545C60"/>
      </a:accent4>
      <a:accent5>
        <a:srgbClr val="AAB8BE"/>
      </a:accent5>
      <a:accent6>
        <a:srgbClr val="004985"/>
      </a:accent6>
      <a:hlink>
        <a:srgbClr val="553782"/>
      </a:hlink>
      <a:folHlink>
        <a:srgbClr val="253E51"/>
      </a:folHlink>
    </a:clrScheme>
    <a:fontScheme name="32_BLUE text slid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2_BLUE text slide 1">
        <a:dk1>
          <a:srgbClr val="646D72"/>
        </a:dk1>
        <a:lt1>
          <a:srgbClr val="FFFFFF"/>
        </a:lt1>
        <a:dk2>
          <a:srgbClr val="222C80"/>
        </a:dk2>
        <a:lt2>
          <a:srgbClr val="879196"/>
        </a:lt2>
        <a:accent1>
          <a:srgbClr val="006778"/>
        </a:accent1>
        <a:accent2>
          <a:srgbClr val="005293"/>
        </a:accent2>
        <a:accent3>
          <a:srgbClr val="FFFFFF"/>
        </a:accent3>
        <a:accent4>
          <a:srgbClr val="545C60"/>
        </a:accent4>
        <a:accent5>
          <a:srgbClr val="AAB8BE"/>
        </a:accent5>
        <a:accent6>
          <a:srgbClr val="004985"/>
        </a:accent6>
        <a:hlink>
          <a:srgbClr val="553782"/>
        </a:hlink>
        <a:folHlink>
          <a:srgbClr val="253E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3_2013_Value_Story_Template">
  <a:themeElements>
    <a:clrScheme name="UHC 2013 Color Palette">
      <a:dk1>
        <a:srgbClr val="646D72"/>
      </a:dk1>
      <a:lt1>
        <a:srgbClr val="879196"/>
      </a:lt1>
      <a:dk2>
        <a:srgbClr val="222C80"/>
      </a:dk2>
      <a:lt2>
        <a:srgbClr val="FFFFFF"/>
      </a:lt2>
      <a:accent1>
        <a:srgbClr val="006778"/>
      </a:accent1>
      <a:accent2>
        <a:srgbClr val="005293"/>
      </a:accent2>
      <a:accent3>
        <a:srgbClr val="553782"/>
      </a:accent3>
      <a:accent4>
        <a:srgbClr val="CD5812"/>
      </a:accent4>
      <a:accent5>
        <a:srgbClr val="871E26"/>
      </a:accent5>
      <a:accent6>
        <a:srgbClr val="1E5532"/>
      </a:accent6>
      <a:hlink>
        <a:srgbClr val="222C80"/>
      </a:hlink>
      <a:folHlink>
        <a:srgbClr val="253E51"/>
      </a:folHlink>
    </a:clrScheme>
    <a:fontScheme name="32_BLUE text 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32_BLUE text slide 1">
        <a:dk1>
          <a:srgbClr val="646D72"/>
        </a:dk1>
        <a:lt1>
          <a:srgbClr val="FFFFFF"/>
        </a:lt1>
        <a:dk2>
          <a:srgbClr val="222C80"/>
        </a:dk2>
        <a:lt2>
          <a:srgbClr val="879196"/>
        </a:lt2>
        <a:accent1>
          <a:srgbClr val="006778"/>
        </a:accent1>
        <a:accent2>
          <a:srgbClr val="005293"/>
        </a:accent2>
        <a:accent3>
          <a:srgbClr val="FFFFFF"/>
        </a:accent3>
        <a:accent4>
          <a:srgbClr val="545C60"/>
        </a:accent4>
        <a:accent5>
          <a:srgbClr val="AAB8BE"/>
        </a:accent5>
        <a:accent6>
          <a:srgbClr val="004985"/>
        </a:accent6>
        <a:hlink>
          <a:srgbClr val="553782"/>
        </a:hlink>
        <a:folHlink>
          <a:srgbClr val="253E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LANK Title (NO) images">
  <a:themeElements>
    <a:clrScheme name="2_BLANK Title (NO) images 1">
      <a:dk1>
        <a:srgbClr val="000000"/>
      </a:dk1>
      <a:lt1>
        <a:srgbClr val="FFFFFF"/>
      </a:lt1>
      <a:dk2>
        <a:srgbClr val="222C80"/>
      </a:dk2>
      <a:lt2>
        <a:srgbClr val="879196"/>
      </a:lt2>
      <a:accent1>
        <a:srgbClr val="005293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B3C8"/>
      </a:accent5>
      <a:accent6>
        <a:srgbClr val="E7E7E7"/>
      </a:accent6>
      <a:hlink>
        <a:srgbClr val="FFFFFF"/>
      </a:hlink>
      <a:folHlink>
        <a:srgbClr val="FFFFFF"/>
      </a:folHlink>
    </a:clrScheme>
    <a:fontScheme name="2_BLANK Title (NO) imag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2_BLANK Title (NO) images 1">
        <a:dk1>
          <a:srgbClr val="000000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UE - text with sidebar">
  <a:themeElements>
    <a:clrScheme name="1_BLUE - text with sidebar 1">
      <a:dk1>
        <a:srgbClr val="FFFFFF"/>
      </a:dk1>
      <a:lt1>
        <a:srgbClr val="FFFFFF"/>
      </a:lt1>
      <a:dk2>
        <a:srgbClr val="222C80"/>
      </a:dk2>
      <a:lt2>
        <a:srgbClr val="879196"/>
      </a:lt2>
      <a:accent1>
        <a:srgbClr val="005293"/>
      </a:accent1>
      <a:accent2>
        <a:srgbClr val="CD5812"/>
      </a:accent2>
      <a:accent3>
        <a:srgbClr val="FFFFFF"/>
      </a:accent3>
      <a:accent4>
        <a:srgbClr val="DADADA"/>
      </a:accent4>
      <a:accent5>
        <a:srgbClr val="AAB3C8"/>
      </a:accent5>
      <a:accent6>
        <a:srgbClr val="BA4F0F"/>
      </a:accent6>
      <a:hlink>
        <a:srgbClr val="1E5532"/>
      </a:hlink>
      <a:folHlink>
        <a:srgbClr val="871E26"/>
      </a:folHlink>
    </a:clrScheme>
    <a:fontScheme name="1_BLUE - text with sideba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BLUE - text with sidebar 1">
        <a:dk1>
          <a:srgbClr val="FFFFFF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CD5812"/>
        </a:accent2>
        <a:accent3>
          <a:srgbClr val="FFFFFF"/>
        </a:accent3>
        <a:accent4>
          <a:srgbClr val="DADADA"/>
        </a:accent4>
        <a:accent5>
          <a:srgbClr val="AAB3C8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ree BLANK Film Strip">
  <a:themeElements>
    <a:clrScheme name="Three BLANK Film Strip 1">
      <a:dk1>
        <a:srgbClr val="FFFFFF"/>
      </a:dk1>
      <a:lt1>
        <a:srgbClr val="FFFFFF"/>
      </a:lt1>
      <a:dk2>
        <a:srgbClr val="222C80"/>
      </a:dk2>
      <a:lt2>
        <a:srgbClr val="879196"/>
      </a:lt2>
      <a:accent1>
        <a:srgbClr val="005293"/>
      </a:accent1>
      <a:accent2>
        <a:srgbClr val="CD5812"/>
      </a:accent2>
      <a:accent3>
        <a:srgbClr val="FFFFFF"/>
      </a:accent3>
      <a:accent4>
        <a:srgbClr val="DADADA"/>
      </a:accent4>
      <a:accent5>
        <a:srgbClr val="AAB3C8"/>
      </a:accent5>
      <a:accent6>
        <a:srgbClr val="BA4F0F"/>
      </a:accent6>
      <a:hlink>
        <a:srgbClr val="1E5532"/>
      </a:hlink>
      <a:folHlink>
        <a:srgbClr val="871E26"/>
      </a:folHlink>
    </a:clrScheme>
    <a:fontScheme name="Three BLANK Film Stri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Three BLANK Film Strip 1">
        <a:dk1>
          <a:srgbClr val="FFFFFF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CD5812"/>
        </a:accent2>
        <a:accent3>
          <a:srgbClr val="FFFFFF"/>
        </a:accent3>
        <a:accent4>
          <a:srgbClr val="DADADA"/>
        </a:accent4>
        <a:accent5>
          <a:srgbClr val="AAB3C8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INGLE Placeholder">
  <a:themeElements>
    <a:clrScheme name="SINGLE Placeholder 1">
      <a:dk1>
        <a:srgbClr val="FFFFFF"/>
      </a:dk1>
      <a:lt1>
        <a:srgbClr val="FFFFFF"/>
      </a:lt1>
      <a:dk2>
        <a:srgbClr val="222C80"/>
      </a:dk2>
      <a:lt2>
        <a:srgbClr val="879196"/>
      </a:lt2>
      <a:accent1>
        <a:srgbClr val="005293"/>
      </a:accent1>
      <a:accent2>
        <a:srgbClr val="CD5812"/>
      </a:accent2>
      <a:accent3>
        <a:srgbClr val="FFFFFF"/>
      </a:accent3>
      <a:accent4>
        <a:srgbClr val="DADADA"/>
      </a:accent4>
      <a:accent5>
        <a:srgbClr val="AAB3C8"/>
      </a:accent5>
      <a:accent6>
        <a:srgbClr val="BA4F0F"/>
      </a:accent6>
      <a:hlink>
        <a:srgbClr val="1E5532"/>
      </a:hlink>
      <a:folHlink>
        <a:srgbClr val="871E26"/>
      </a:folHlink>
    </a:clrScheme>
    <a:fontScheme name="SINGLE Placehold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SINGLE Placeholder 1">
        <a:dk1>
          <a:srgbClr val="FFFFFF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CD5812"/>
        </a:accent2>
        <a:accent3>
          <a:srgbClr val="FFFFFF"/>
        </a:accent3>
        <a:accent4>
          <a:srgbClr val="DADADA"/>
        </a:accent4>
        <a:accent5>
          <a:srgbClr val="AAB3C8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UE text slide">
  <a:themeElements>
    <a:clrScheme name="BLUE text slide 1">
      <a:dk1>
        <a:srgbClr val="FFFFFF"/>
      </a:dk1>
      <a:lt1>
        <a:srgbClr val="FFFFFF"/>
      </a:lt1>
      <a:dk2>
        <a:srgbClr val="222C80"/>
      </a:dk2>
      <a:lt2>
        <a:srgbClr val="879196"/>
      </a:lt2>
      <a:accent1>
        <a:srgbClr val="005293"/>
      </a:accent1>
      <a:accent2>
        <a:srgbClr val="CD5812"/>
      </a:accent2>
      <a:accent3>
        <a:srgbClr val="FFFFFF"/>
      </a:accent3>
      <a:accent4>
        <a:srgbClr val="DADADA"/>
      </a:accent4>
      <a:accent5>
        <a:srgbClr val="AAB3C8"/>
      </a:accent5>
      <a:accent6>
        <a:srgbClr val="BA4F0F"/>
      </a:accent6>
      <a:hlink>
        <a:srgbClr val="1E5532"/>
      </a:hlink>
      <a:folHlink>
        <a:srgbClr val="871E26"/>
      </a:folHlink>
    </a:clrScheme>
    <a:fontScheme name="1_BLUE text slid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646D72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Aft>
            <a:spcPts val="400"/>
          </a:spcAft>
          <a:defRPr sz="1200" dirty="0" smtClean="0">
            <a:solidFill>
              <a:schemeClr val="bg2">
                <a:lumMod val="75000"/>
              </a:schemeClr>
            </a:solidFill>
            <a:latin typeface="Verdana"/>
            <a:cs typeface="Verdana"/>
          </a:defRPr>
        </a:defPPr>
      </a:lstStyle>
    </a:txDef>
  </a:objectDefaults>
  <a:extraClrSchemeLst>
    <a:extraClrScheme>
      <a:clrScheme name="BLUE text slide 1">
        <a:dk1>
          <a:srgbClr val="FFFFFF"/>
        </a:dk1>
        <a:lt1>
          <a:srgbClr val="FFFFFF"/>
        </a:lt1>
        <a:dk2>
          <a:srgbClr val="222C80"/>
        </a:dk2>
        <a:lt2>
          <a:srgbClr val="879196"/>
        </a:lt2>
        <a:accent1>
          <a:srgbClr val="005293"/>
        </a:accent1>
        <a:accent2>
          <a:srgbClr val="CD5812"/>
        </a:accent2>
        <a:accent3>
          <a:srgbClr val="FFFFFF"/>
        </a:accent3>
        <a:accent4>
          <a:srgbClr val="DADADA"/>
        </a:accent4>
        <a:accent5>
          <a:srgbClr val="AAB3C8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BLUE text slide">
  <a:themeElements>
    <a:clrScheme name="">
      <a:dk1>
        <a:srgbClr val="63666A"/>
      </a:dk1>
      <a:lt1>
        <a:srgbClr val="FFFFFF"/>
      </a:lt1>
      <a:dk2>
        <a:srgbClr val="222C80"/>
      </a:dk2>
      <a:lt2>
        <a:srgbClr val="F8F8F8"/>
      </a:lt2>
      <a:accent1>
        <a:srgbClr val="005293"/>
      </a:accent1>
      <a:accent2>
        <a:srgbClr val="CD5812"/>
      </a:accent2>
      <a:accent3>
        <a:srgbClr val="FFFFFF"/>
      </a:accent3>
      <a:accent4>
        <a:srgbClr val="535659"/>
      </a:accent4>
      <a:accent5>
        <a:srgbClr val="AAB3C8"/>
      </a:accent5>
      <a:accent6>
        <a:srgbClr val="BA4F0F"/>
      </a:accent6>
      <a:hlink>
        <a:srgbClr val="005293"/>
      </a:hlink>
      <a:folHlink>
        <a:srgbClr val="002C50"/>
      </a:folHlink>
    </a:clrScheme>
    <a:fontScheme name="10_BLUE tex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BLUE text slide 1">
        <a:dk1>
          <a:srgbClr val="005293"/>
        </a:dk1>
        <a:lt1>
          <a:srgbClr val="FFFFFF"/>
        </a:lt1>
        <a:dk2>
          <a:srgbClr val="222C80"/>
        </a:dk2>
        <a:lt2>
          <a:srgbClr val="879196"/>
        </a:lt2>
        <a:accent1>
          <a:srgbClr val="FFFFFF"/>
        </a:accent1>
        <a:accent2>
          <a:srgbClr val="CD5812"/>
        </a:accent2>
        <a:accent3>
          <a:srgbClr val="FFFFFF"/>
        </a:accent3>
        <a:accent4>
          <a:srgbClr val="00457D"/>
        </a:accent4>
        <a:accent5>
          <a:srgbClr val="FFFFFF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3_BLUE text slide">
  <a:themeElements>
    <a:clrScheme name="">
      <a:dk1>
        <a:srgbClr val="63666A"/>
      </a:dk1>
      <a:lt1>
        <a:srgbClr val="FFFFFF"/>
      </a:lt1>
      <a:dk2>
        <a:srgbClr val="222C80"/>
      </a:dk2>
      <a:lt2>
        <a:srgbClr val="F8F8F8"/>
      </a:lt2>
      <a:accent1>
        <a:srgbClr val="005293"/>
      </a:accent1>
      <a:accent2>
        <a:srgbClr val="CD5812"/>
      </a:accent2>
      <a:accent3>
        <a:srgbClr val="FFFFFF"/>
      </a:accent3>
      <a:accent4>
        <a:srgbClr val="535659"/>
      </a:accent4>
      <a:accent5>
        <a:srgbClr val="AAB3C8"/>
      </a:accent5>
      <a:accent6>
        <a:srgbClr val="BA4F0F"/>
      </a:accent6>
      <a:hlink>
        <a:srgbClr val="005293"/>
      </a:hlink>
      <a:folHlink>
        <a:srgbClr val="002C50"/>
      </a:folHlink>
    </a:clrScheme>
    <a:fontScheme name="23_BLUE tex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BLUE text slide 1">
        <a:dk1>
          <a:srgbClr val="005293"/>
        </a:dk1>
        <a:lt1>
          <a:srgbClr val="FFFFFF"/>
        </a:lt1>
        <a:dk2>
          <a:srgbClr val="222C80"/>
        </a:dk2>
        <a:lt2>
          <a:srgbClr val="879196"/>
        </a:lt2>
        <a:accent1>
          <a:srgbClr val="FFFFFF"/>
        </a:accent1>
        <a:accent2>
          <a:srgbClr val="CD5812"/>
        </a:accent2>
        <a:accent3>
          <a:srgbClr val="FFFFFF"/>
        </a:accent3>
        <a:accent4>
          <a:srgbClr val="00457D"/>
        </a:accent4>
        <a:accent5>
          <a:srgbClr val="FFFFFF"/>
        </a:accent5>
        <a:accent6>
          <a:srgbClr val="BA4F0F"/>
        </a:accent6>
        <a:hlink>
          <a:srgbClr val="1E5532"/>
        </a:hlink>
        <a:folHlink>
          <a:srgbClr val="871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UE Chapter Slide 1">
    <a:dk1>
      <a:srgbClr val="000000"/>
    </a:dk1>
    <a:lt1>
      <a:srgbClr val="FFFFFF"/>
    </a:lt1>
    <a:dk2>
      <a:srgbClr val="222C80"/>
    </a:dk2>
    <a:lt2>
      <a:srgbClr val="879196"/>
    </a:lt2>
    <a:accent1>
      <a:srgbClr val="005293"/>
    </a:accent1>
    <a:accent2>
      <a:srgbClr val="FFFFFF"/>
    </a:accent2>
    <a:accent3>
      <a:srgbClr val="FFFFFF"/>
    </a:accent3>
    <a:accent4>
      <a:srgbClr val="000000"/>
    </a:accent4>
    <a:accent5>
      <a:srgbClr val="AAB3C8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BLUE Chapter Slide 1">
    <a:dk1>
      <a:srgbClr val="000000"/>
    </a:dk1>
    <a:lt1>
      <a:srgbClr val="FFFFFF"/>
    </a:lt1>
    <a:dk2>
      <a:srgbClr val="222C80"/>
    </a:dk2>
    <a:lt2>
      <a:srgbClr val="879196"/>
    </a:lt2>
    <a:accent1>
      <a:srgbClr val="005293"/>
    </a:accent1>
    <a:accent2>
      <a:srgbClr val="FFFFFF"/>
    </a:accent2>
    <a:accent3>
      <a:srgbClr val="FFFFFF"/>
    </a:accent3>
    <a:accent4>
      <a:srgbClr val="000000"/>
    </a:accent4>
    <a:accent5>
      <a:srgbClr val="AAB3C8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BLUE Chapter Slide 1">
    <a:dk1>
      <a:srgbClr val="000000"/>
    </a:dk1>
    <a:lt1>
      <a:srgbClr val="FFFFFF"/>
    </a:lt1>
    <a:dk2>
      <a:srgbClr val="222C80"/>
    </a:dk2>
    <a:lt2>
      <a:srgbClr val="879196"/>
    </a:lt2>
    <a:accent1>
      <a:srgbClr val="005293"/>
    </a:accent1>
    <a:accent2>
      <a:srgbClr val="FFFFFF"/>
    </a:accent2>
    <a:accent3>
      <a:srgbClr val="FFFFFF"/>
    </a:accent3>
    <a:accent4>
      <a:srgbClr val="000000"/>
    </a:accent4>
    <a:accent5>
      <a:srgbClr val="AAB3C8"/>
    </a:accent5>
    <a:accent6>
      <a:srgbClr val="E7E7E7"/>
    </a:accent6>
    <a:hlink>
      <a:srgbClr val="FFFFFF"/>
    </a:hlink>
    <a:folHlink>
      <a:srgbClr val="FF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>
      <p:Name>Expiration</p:Name>
      <p:Description>Automatic scheduling of content for processing, and expiry of content that has reached its due date.</p:Description>
      <p:CustomData>
        <data>
          <formula id="Microsoft.Office.RecordsManagement.PolicyFeatures.Expiration.Formula.BuiltIn">
            <number>2</number>
            <property>Modified</property>
            <period>years</period>
          </formula>
          <action type="workflow" id="093e42c0-678e-4e59-9a17-af97d0782707"/>
        </data>
      </p:CustomData>
    </p:PolicyItem>
  </p:PolicyItems>
</p:Policy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26E2E39EFB004FA1BF2FA4EA82E09C" ma:contentTypeVersion="6" ma:contentTypeDescription="Create a new document." ma:contentTypeScope="" ma:versionID="b1de6d7aa5a599d3d43c47a5995842f7">
  <xsd:schema xmlns:xsd="http://www.w3.org/2001/XMLSchema" xmlns:p="http://schemas.microsoft.com/office/2006/metadata/properties" xmlns:ns2="c2b23dae-e27e-4d03-b77a-8ec4654c3c78" targetNamespace="http://schemas.microsoft.com/office/2006/metadata/properties" ma:root="true" ma:fieldsID="c3905e0089bbb3134199379ba455b314" ns2:_="">
    <xsd:import namespace="c2b23dae-e27e-4d03-b77a-8ec4654c3c78"/>
    <xsd:element name="properties">
      <xsd:complexType>
        <xsd:sequence>
          <xsd:element name="documentManagement">
            <xsd:complexType>
              <xsd:all>
                <xsd:element ref="ns2:_dlc_Exempt" minOccurs="0"/>
                <xsd:element ref="ns2:_dlc_ExpireDateSaved" minOccurs="0"/>
                <xsd:element ref="ns2:_dlc_Expire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2b23dae-e27e-4d03-b77a-8ec4654c3c78" elementFormDefault="qualified">
    <xsd:import namespace="http://schemas.microsoft.com/office/2006/documentManagement/types"/>
    <xsd:element name="_dlc_Exempt" ma:index="8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5.xml><?xml version="1.0" encoding="utf-8"?>
<?mso-contentType ?>
<PolicyDirtyBag xmlns="microsoft.office.server.policy.changes">
  <Microsoft.Office.RecordsManagement.PolicyFeatures.Expiration xmlns="" op="Change"/>
</PolicyDirtyBag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E2380F-AA10-4C53-A2C5-F2D5D8CE69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27464E-8229-4120-AE89-61FE1D9EB76A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3641FF50-23A3-45DA-9A3A-8C02AAEC0DD0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E412BD6-A8D9-46F9-AD60-C8B07F93C0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b23dae-e27e-4d03-b77a-8ec4654c3c7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5.xml><?xml version="1.0" encoding="utf-8"?>
<ds:datastoreItem xmlns:ds="http://schemas.openxmlformats.org/officeDocument/2006/customXml" ds:itemID="{CC7728F1-4045-484B-82FF-57DBAF73EE73}">
  <ds:schemaRefs>
    <ds:schemaRef ds:uri="microsoft.office.server.policy.changes"/>
    <ds:schemaRef ds:uri=""/>
  </ds:schemaRefs>
</ds:datastoreItem>
</file>

<file path=customXml/itemProps6.xml><?xml version="1.0" encoding="utf-8"?>
<ds:datastoreItem xmlns:ds="http://schemas.openxmlformats.org/officeDocument/2006/customXml" ds:itemID="{FF7C3ED7-0F60-49FC-94C2-CDB26513375A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c2b23dae-e27e-4d03-b77a-8ec4654c3c78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Product Visual Tieirng Enhancements 031114</Template>
  <TotalTime>79</TotalTime>
  <Words>235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6</vt:i4>
      </vt:variant>
    </vt:vector>
  </HeadingPairs>
  <TitlesOfParts>
    <vt:vector size="30" baseType="lpstr">
      <vt:lpstr>Product Visual Tieirng Enhancements 031114</vt:lpstr>
      <vt:lpstr>TITLE Slide (one) placeholder</vt:lpstr>
      <vt:lpstr>2_BLANK Title (NO) images</vt:lpstr>
      <vt:lpstr>1_BLUE - text with sidebar</vt:lpstr>
      <vt:lpstr>Three BLANK Film Strip</vt:lpstr>
      <vt:lpstr>SINGLE Placeholder</vt:lpstr>
      <vt:lpstr>1_BLUE text slide</vt:lpstr>
      <vt:lpstr>10_BLUE text slide</vt:lpstr>
      <vt:lpstr>23_BLUE text slide</vt:lpstr>
      <vt:lpstr>24_BLUE text slide</vt:lpstr>
      <vt:lpstr>25_BLUE text slide</vt:lpstr>
      <vt:lpstr>18_BLUE text slide</vt:lpstr>
      <vt:lpstr>20_BLUE text slide</vt:lpstr>
      <vt:lpstr>2_BLUE text slide</vt:lpstr>
      <vt:lpstr>21_BLUE text slide</vt:lpstr>
      <vt:lpstr>BLANK Title (NO) images</vt:lpstr>
      <vt:lpstr>29_BLUE text slide</vt:lpstr>
      <vt:lpstr>30_BLUE text slide</vt:lpstr>
      <vt:lpstr>19_BLUE text slide</vt:lpstr>
      <vt:lpstr>22_BLUE text slide</vt:lpstr>
      <vt:lpstr>3_BLUE text slide</vt:lpstr>
      <vt:lpstr>4_BLUE text slide</vt:lpstr>
      <vt:lpstr>32_BLUE text slide</vt:lpstr>
      <vt:lpstr>13_2013_Value_Story_Template</vt:lpstr>
      <vt:lpstr>Samples: UnitedHealthcare Vision Website Enhancements</vt:lpstr>
      <vt:lpstr>Vision Website Enhancements Coming Soon</vt:lpstr>
      <vt:lpstr>Vision Online Enhancements – Member Home Page, Pre-login</vt:lpstr>
      <vt:lpstr>Vision Online Enhancements – Member Home page, Post-login</vt:lpstr>
      <vt:lpstr>Vision Online Enhancements – Detailed Benefit Information</vt:lpstr>
      <vt:lpstr>Vision Online Enhancements – Explanation of Benefits (EOB)</vt:lpstr>
    </vt:vector>
  </TitlesOfParts>
  <Company>UnitedHealth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Packet Vision Transformation</dc:title>
  <dc:subject>BLUE only - UHC Logo</dc:subject>
  <dc:creator>Lori Maser</dc:creator>
  <dc:description>Do not use with PowerPoint 2007. Template will be damaged._x000d_
_x000d_
For more section color options, see expanded version of template.</dc:description>
  <cp:lastModifiedBy>gswain4</cp:lastModifiedBy>
  <cp:revision>9</cp:revision>
  <cp:lastPrinted>2012-08-23T19:15:19Z</cp:lastPrinted>
  <dcterms:created xsi:type="dcterms:W3CDTF">2014-03-10T19:39:13Z</dcterms:created>
  <dcterms:modified xsi:type="dcterms:W3CDTF">2014-03-20T16:18:03Z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ExpireDate">
    <vt:lpwstr>2015-01-04T07:57:45Z</vt:lpwstr>
  </property>
</Properties>
</file>