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388" r:id="rId3"/>
    <p:sldMasterId id="2147484383" r:id="rId4"/>
  </p:sldMasterIdLst>
  <p:notesMasterIdLst>
    <p:notesMasterId r:id="rId30"/>
  </p:notesMasterIdLst>
  <p:handoutMasterIdLst>
    <p:handoutMasterId r:id="rId31"/>
  </p:handoutMasterIdLst>
  <p:sldIdLst>
    <p:sldId id="489" r:id="rId5"/>
    <p:sldId id="490" r:id="rId6"/>
    <p:sldId id="493" r:id="rId7"/>
    <p:sldId id="495" r:id="rId8"/>
    <p:sldId id="499" r:id="rId9"/>
    <p:sldId id="501" r:id="rId10"/>
    <p:sldId id="503" r:id="rId11"/>
    <p:sldId id="505" r:id="rId12"/>
    <p:sldId id="547" r:id="rId13"/>
    <p:sldId id="536" r:id="rId14"/>
    <p:sldId id="537" r:id="rId15"/>
    <p:sldId id="507" r:id="rId16"/>
    <p:sldId id="509" r:id="rId17"/>
    <p:sldId id="511" r:id="rId18"/>
    <p:sldId id="515" r:id="rId19"/>
    <p:sldId id="539" r:id="rId20"/>
    <p:sldId id="517" r:id="rId21"/>
    <p:sldId id="523" r:id="rId22"/>
    <p:sldId id="525" r:id="rId23"/>
    <p:sldId id="527" r:id="rId24"/>
    <p:sldId id="549" r:id="rId25"/>
    <p:sldId id="543" r:id="rId26"/>
    <p:sldId id="531" r:id="rId27"/>
    <p:sldId id="532" r:id="rId28"/>
    <p:sldId id="551" r:id="rId29"/>
  </p:sldIdLst>
  <p:sldSz cx="6858000" cy="9144000" type="screen4x3"/>
  <p:notesSz cx="7102475" cy="9388475"/>
  <p:defaultTextStyle>
    <a:defPPr>
      <a:defRPr lang="en-US"/>
    </a:defPPr>
    <a:lvl1pPr algn="l" defTabSz="457200" rtl="0" eaLnBrk="0" fontAlgn="base" hangingPunct="0">
      <a:spcBef>
        <a:spcPct val="0"/>
      </a:spcBef>
      <a:spcAft>
        <a:spcPct val="0"/>
      </a:spcAft>
      <a:defRPr sz="2200" kern="1200">
        <a:solidFill>
          <a:srgbClr val="646D72"/>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sz="2200" kern="1200">
        <a:solidFill>
          <a:srgbClr val="646D72"/>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sz="2200" kern="1200">
        <a:solidFill>
          <a:srgbClr val="646D72"/>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sz="2200" kern="1200">
        <a:solidFill>
          <a:srgbClr val="646D72"/>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sz="2200" kern="1200">
        <a:solidFill>
          <a:srgbClr val="646D72"/>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200" kern="1200">
        <a:solidFill>
          <a:srgbClr val="646D72"/>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200" kern="1200">
        <a:solidFill>
          <a:srgbClr val="646D72"/>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200" kern="1200">
        <a:solidFill>
          <a:srgbClr val="646D72"/>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200" kern="1200">
        <a:solidFill>
          <a:srgbClr val="646D72"/>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yP" initials="A" lastIdx="35" clrIdx="0"/>
  <p:cmAuthor id="2" name="Pickett, Amy" initials="PA" lastIdx="6"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02" autoAdjust="0"/>
    <p:restoredTop sz="94681"/>
  </p:normalViewPr>
  <p:slideViewPr>
    <p:cSldViewPr snapToGrid="0">
      <p:cViewPr varScale="1">
        <p:scale>
          <a:sx n="62" d="100"/>
          <a:sy n="62" d="100"/>
        </p:scale>
        <p:origin x="-2438" y="-101"/>
      </p:cViewPr>
      <p:guideLst>
        <p:guide orient="horz" pos="2880"/>
        <p:guide pos="2160"/>
      </p:guideLst>
    </p:cSldViewPr>
  </p:slideViewPr>
  <p:notesTextViewPr>
    <p:cViewPr>
      <p:scale>
        <a:sx n="100" d="100"/>
        <a:sy n="100" d="100"/>
      </p:scale>
      <p:origin x="0" y="0"/>
    </p:cViewPr>
  </p:notesTextViewPr>
  <p:sorterViewPr>
    <p:cViewPr>
      <p:scale>
        <a:sx n="150" d="100"/>
        <a:sy n="150" d="100"/>
      </p:scale>
      <p:origin x="0" y="850"/>
    </p:cViewPr>
  </p:sorter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1.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56EAAD9F-CB6C-D942-BED3-9FF657DC3AA1}"/>
              </a:ext>
            </a:extLst>
          </p:cNvPr>
          <p:cNvSpPr>
            <a:spLocks noGrp="1"/>
          </p:cNvSpPr>
          <p:nvPr>
            <p:ph type="hdr" sz="quarter"/>
          </p:nvPr>
        </p:nvSpPr>
        <p:spPr bwMode="auto">
          <a:xfrm>
            <a:off x="0" y="0"/>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lvl1pPr algn="l" defTabSz="470438" eaLnBrk="1" hangingPunct="1">
              <a:defRPr sz="1300">
                <a:solidFill>
                  <a:schemeClr val="tx1"/>
                </a:solidFill>
                <a:latin typeface="Arial" pitchFamily="34" charset="0"/>
              </a:defRPr>
            </a:lvl1pPr>
          </a:lstStyle>
          <a:p>
            <a:pPr>
              <a:defRPr/>
            </a:pPr>
            <a:endParaRPr lang="en-US" altLang="en-US" dirty="0"/>
          </a:p>
        </p:txBody>
      </p:sp>
      <p:sp>
        <p:nvSpPr>
          <p:cNvPr id="3" name="Date Placeholder 2">
            <a:extLst>
              <a:ext uri="{FF2B5EF4-FFF2-40B4-BE49-F238E27FC236}">
                <a16:creationId xmlns:a16="http://schemas.microsoft.com/office/drawing/2014/main" xmlns="" id="{52D0675D-B644-A141-AA1D-CF653A51432F}"/>
              </a:ext>
            </a:extLst>
          </p:cNvPr>
          <p:cNvSpPr>
            <a:spLocks noGrp="1"/>
          </p:cNvSpPr>
          <p:nvPr>
            <p:ph type="dt" sz="quarter" idx="1"/>
          </p:nvPr>
        </p:nvSpPr>
        <p:spPr bwMode="auto">
          <a:xfrm>
            <a:off x="4022725" y="0"/>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lvl1pPr algn="r" defTabSz="470438" eaLnBrk="1" hangingPunct="1">
              <a:defRPr sz="1300">
                <a:solidFill>
                  <a:schemeClr val="tx1"/>
                </a:solidFill>
                <a:latin typeface="Arial" pitchFamily="34" charset="0"/>
              </a:defRPr>
            </a:lvl1pPr>
          </a:lstStyle>
          <a:p>
            <a:pPr>
              <a:defRPr/>
            </a:pPr>
            <a:fld id="{3B127774-9434-C34E-B945-CE19514734DF}" type="datetime1">
              <a:rPr lang="en-US" altLang="en-US"/>
              <a:pPr>
                <a:defRPr/>
              </a:pPr>
              <a:t>12/12/2018</a:t>
            </a:fld>
            <a:endParaRPr lang="en-US" altLang="en-US" dirty="0"/>
          </a:p>
        </p:txBody>
      </p:sp>
      <p:sp>
        <p:nvSpPr>
          <p:cNvPr id="4" name="Footer Placeholder 3">
            <a:extLst>
              <a:ext uri="{FF2B5EF4-FFF2-40B4-BE49-F238E27FC236}">
                <a16:creationId xmlns:a16="http://schemas.microsoft.com/office/drawing/2014/main" xmlns="" id="{13E60928-2DB7-E342-B767-FCBB724AC6BF}"/>
              </a:ext>
            </a:extLst>
          </p:cNvPr>
          <p:cNvSpPr>
            <a:spLocks noGrp="1"/>
          </p:cNvSpPr>
          <p:nvPr>
            <p:ph type="ftr" sz="quarter" idx="2"/>
          </p:nvPr>
        </p:nvSpPr>
        <p:spPr bwMode="auto">
          <a:xfrm>
            <a:off x="0" y="8918575"/>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b" anchorCtr="0" compatLnSpc="1">
            <a:prstTxWarp prst="textNoShape">
              <a:avLst/>
            </a:prstTxWarp>
          </a:bodyPr>
          <a:lstStyle>
            <a:lvl1pPr algn="l" defTabSz="470438" eaLnBrk="1" hangingPunct="1">
              <a:defRPr sz="1300">
                <a:solidFill>
                  <a:schemeClr val="tx1"/>
                </a:solidFill>
                <a:latin typeface="Arial" pitchFamily="34" charset="0"/>
              </a:defRPr>
            </a:lvl1pPr>
          </a:lstStyle>
          <a:p>
            <a:pPr>
              <a:defRPr/>
            </a:pPr>
            <a:endParaRPr lang="en-US" altLang="en-US" dirty="0"/>
          </a:p>
        </p:txBody>
      </p:sp>
      <p:sp>
        <p:nvSpPr>
          <p:cNvPr id="5" name="Slide Number Placeholder 4">
            <a:extLst>
              <a:ext uri="{FF2B5EF4-FFF2-40B4-BE49-F238E27FC236}">
                <a16:creationId xmlns:a16="http://schemas.microsoft.com/office/drawing/2014/main" xmlns="" id="{7FD2D0D2-FB99-864E-9BA1-17AC5F22A4A0}"/>
              </a:ext>
            </a:extLst>
          </p:cNvPr>
          <p:cNvSpPr>
            <a:spLocks noGrp="1"/>
          </p:cNvSpPr>
          <p:nvPr>
            <p:ph type="sldNum" sz="quarter" idx="3"/>
          </p:nvPr>
        </p:nvSpPr>
        <p:spPr bwMode="auto">
          <a:xfrm>
            <a:off x="4022725" y="8918575"/>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b" anchorCtr="0" compatLnSpc="1">
            <a:prstTxWarp prst="textNoShape">
              <a:avLst/>
            </a:prstTxWarp>
          </a:bodyPr>
          <a:lstStyle>
            <a:lvl1pPr algn="r" defTabSz="469900" eaLnBrk="1" hangingPunct="1">
              <a:defRPr sz="1300" smtClean="0">
                <a:solidFill>
                  <a:schemeClr val="tx1"/>
                </a:solidFill>
              </a:defRPr>
            </a:lvl1pPr>
          </a:lstStyle>
          <a:p>
            <a:pPr>
              <a:defRPr/>
            </a:pPr>
            <a:fld id="{50FD387B-881F-B847-BEA4-8DCB041DA5AD}" type="slidenum">
              <a:rPr lang="en-US" altLang="en-US"/>
              <a:pPr>
                <a:defRPr/>
              </a:pPr>
              <a:t>‹#›</a:t>
            </a:fld>
            <a:endParaRPr lang="en-US" altLang="en-US" dirty="0"/>
          </a:p>
        </p:txBody>
      </p:sp>
    </p:spTree>
    <p:extLst>
      <p:ext uri="{BB962C8B-B14F-4D97-AF65-F5344CB8AC3E}">
        <p14:creationId xmlns:p14="http://schemas.microsoft.com/office/powerpoint/2010/main" val="31295364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4BF7E676-2C4E-4541-B723-53483CE1C8B3}"/>
              </a:ext>
            </a:extLst>
          </p:cNvPr>
          <p:cNvSpPr>
            <a:spLocks noGrp="1"/>
          </p:cNvSpPr>
          <p:nvPr>
            <p:ph type="hdr" sz="quarter"/>
          </p:nvPr>
        </p:nvSpPr>
        <p:spPr bwMode="auto">
          <a:xfrm>
            <a:off x="0" y="0"/>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lvl1pPr algn="l" defTabSz="470438" eaLnBrk="1" hangingPunct="1">
              <a:defRPr sz="1300">
                <a:solidFill>
                  <a:schemeClr val="tx1"/>
                </a:solidFill>
                <a:latin typeface="Arial" pitchFamily="34" charset="0"/>
              </a:defRPr>
            </a:lvl1pPr>
          </a:lstStyle>
          <a:p>
            <a:pPr>
              <a:defRPr/>
            </a:pPr>
            <a:endParaRPr lang="en-US" altLang="en-US" dirty="0"/>
          </a:p>
        </p:txBody>
      </p:sp>
      <p:sp>
        <p:nvSpPr>
          <p:cNvPr id="3" name="Date Placeholder 2">
            <a:extLst>
              <a:ext uri="{FF2B5EF4-FFF2-40B4-BE49-F238E27FC236}">
                <a16:creationId xmlns:a16="http://schemas.microsoft.com/office/drawing/2014/main" xmlns="" id="{F0AF8F35-AEB9-C94F-9934-A05C5C165FDE}"/>
              </a:ext>
            </a:extLst>
          </p:cNvPr>
          <p:cNvSpPr>
            <a:spLocks noGrp="1"/>
          </p:cNvSpPr>
          <p:nvPr>
            <p:ph type="dt" idx="1"/>
          </p:nvPr>
        </p:nvSpPr>
        <p:spPr bwMode="auto">
          <a:xfrm>
            <a:off x="4022725" y="0"/>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lvl1pPr algn="r" defTabSz="470438" eaLnBrk="1" hangingPunct="1">
              <a:defRPr sz="1300">
                <a:solidFill>
                  <a:schemeClr val="tx1"/>
                </a:solidFill>
                <a:latin typeface="Arial" pitchFamily="34" charset="0"/>
              </a:defRPr>
            </a:lvl1pPr>
          </a:lstStyle>
          <a:p>
            <a:pPr>
              <a:defRPr/>
            </a:pPr>
            <a:fld id="{0E37471D-E4F7-A743-9A38-00ADA036D6CB}" type="datetime1">
              <a:rPr lang="en-US" altLang="en-US"/>
              <a:pPr>
                <a:defRPr/>
              </a:pPr>
              <a:t>12/12/2018</a:t>
            </a:fld>
            <a:endParaRPr lang="en-US" altLang="en-US" dirty="0"/>
          </a:p>
        </p:txBody>
      </p:sp>
      <p:sp>
        <p:nvSpPr>
          <p:cNvPr id="38916" name="Slide Image Placeholder 3">
            <a:extLst>
              <a:ext uri="{FF2B5EF4-FFF2-40B4-BE49-F238E27FC236}">
                <a16:creationId xmlns:a16="http://schemas.microsoft.com/office/drawing/2014/main" xmlns="" id="{2BF8511D-69B7-7346-A968-B1C7FB77F511}"/>
              </a:ext>
            </a:extLst>
          </p:cNvPr>
          <p:cNvSpPr>
            <a:spLocks noGrp="1" noRot="1" noChangeAspect="1"/>
          </p:cNvSpPr>
          <p:nvPr>
            <p:ph type="sldImg" idx="2"/>
          </p:nvPr>
        </p:nvSpPr>
        <p:spPr bwMode="auto">
          <a:xfrm>
            <a:off x="2232025" y="704850"/>
            <a:ext cx="2638425" cy="35210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a:extLst>
              <a:ext uri="{FF2B5EF4-FFF2-40B4-BE49-F238E27FC236}">
                <a16:creationId xmlns:a16="http://schemas.microsoft.com/office/drawing/2014/main" xmlns="" id="{ED552E3A-6C03-BC4E-A803-719B9B2F2F35}"/>
              </a:ext>
            </a:extLst>
          </p:cNvPr>
          <p:cNvSpPr>
            <a:spLocks noGrp="1"/>
          </p:cNvSpPr>
          <p:nvPr>
            <p:ph type="body" sz="quarter" idx="3"/>
          </p:nvPr>
        </p:nvSpPr>
        <p:spPr bwMode="auto">
          <a:xfrm>
            <a:off x="711200" y="4459288"/>
            <a:ext cx="5680075" cy="422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 name="Footer Placeholder 5">
            <a:extLst>
              <a:ext uri="{FF2B5EF4-FFF2-40B4-BE49-F238E27FC236}">
                <a16:creationId xmlns:a16="http://schemas.microsoft.com/office/drawing/2014/main" xmlns="" id="{8509C6CB-3002-BC46-B7D7-71AE4E97C3BC}"/>
              </a:ext>
            </a:extLst>
          </p:cNvPr>
          <p:cNvSpPr>
            <a:spLocks noGrp="1"/>
          </p:cNvSpPr>
          <p:nvPr>
            <p:ph type="ftr" sz="quarter" idx="4"/>
          </p:nvPr>
        </p:nvSpPr>
        <p:spPr bwMode="auto">
          <a:xfrm>
            <a:off x="0" y="8918575"/>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b" anchorCtr="0" compatLnSpc="1">
            <a:prstTxWarp prst="textNoShape">
              <a:avLst/>
            </a:prstTxWarp>
          </a:bodyPr>
          <a:lstStyle>
            <a:lvl1pPr algn="l" defTabSz="470438" eaLnBrk="1" hangingPunct="1">
              <a:defRPr sz="1300">
                <a:solidFill>
                  <a:schemeClr val="tx1"/>
                </a:solidFill>
                <a:latin typeface="Arial" pitchFamily="34" charset="0"/>
              </a:defRPr>
            </a:lvl1pPr>
          </a:lstStyle>
          <a:p>
            <a:pPr>
              <a:defRPr/>
            </a:pPr>
            <a:endParaRPr lang="en-US" altLang="en-US" dirty="0"/>
          </a:p>
        </p:txBody>
      </p:sp>
      <p:sp>
        <p:nvSpPr>
          <p:cNvPr id="7" name="Slide Number Placeholder 6">
            <a:extLst>
              <a:ext uri="{FF2B5EF4-FFF2-40B4-BE49-F238E27FC236}">
                <a16:creationId xmlns:a16="http://schemas.microsoft.com/office/drawing/2014/main" xmlns="" id="{CE0F4DA0-3FEA-B64D-A52C-E5A03168EBF2}"/>
              </a:ext>
            </a:extLst>
          </p:cNvPr>
          <p:cNvSpPr>
            <a:spLocks noGrp="1"/>
          </p:cNvSpPr>
          <p:nvPr>
            <p:ph type="sldNum" sz="quarter" idx="5"/>
          </p:nvPr>
        </p:nvSpPr>
        <p:spPr bwMode="auto">
          <a:xfrm>
            <a:off x="4022725" y="8918575"/>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b" anchorCtr="0" compatLnSpc="1">
            <a:prstTxWarp prst="textNoShape">
              <a:avLst/>
            </a:prstTxWarp>
          </a:bodyPr>
          <a:lstStyle>
            <a:lvl1pPr algn="r" defTabSz="469900" eaLnBrk="1" hangingPunct="1">
              <a:defRPr sz="1300" smtClean="0">
                <a:solidFill>
                  <a:schemeClr val="tx1"/>
                </a:solidFill>
              </a:defRPr>
            </a:lvl1pPr>
          </a:lstStyle>
          <a:p>
            <a:pPr>
              <a:defRPr/>
            </a:pPr>
            <a:fld id="{3175105B-ADE1-3C4D-8613-213C7CCC1618}" type="slidenum">
              <a:rPr lang="en-US" altLang="en-US"/>
              <a:pPr>
                <a:defRPr/>
              </a:pPr>
              <a:t>‹#›</a:t>
            </a:fld>
            <a:endParaRPr lang="en-US" altLang="en-US" dirty="0"/>
          </a:p>
        </p:txBody>
      </p:sp>
    </p:spTree>
    <p:extLst>
      <p:ext uri="{BB962C8B-B14F-4D97-AF65-F5344CB8AC3E}">
        <p14:creationId xmlns:p14="http://schemas.microsoft.com/office/powerpoint/2010/main" val="45565467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a:extLst>
              <a:ext uri="{FF2B5EF4-FFF2-40B4-BE49-F238E27FC236}">
                <a16:creationId xmlns:a16="http://schemas.microsoft.com/office/drawing/2014/main" xmlns="" id="{5B3240E9-4A81-D94D-A6DB-211E92F88B60}"/>
              </a:ext>
            </a:extLst>
          </p:cNvPr>
          <p:cNvSpPr>
            <a:spLocks noGrp="1" noRot="1" noChangeAspect="1" noTextEdit="1"/>
          </p:cNvSpPr>
          <p:nvPr>
            <p:ph type="sldImg"/>
          </p:nvPr>
        </p:nvSpPr>
        <p:spPr>
          <a:ln/>
        </p:spPr>
      </p:sp>
      <p:sp>
        <p:nvSpPr>
          <p:cNvPr id="47106" name="Notes Placeholder 2">
            <a:extLst>
              <a:ext uri="{FF2B5EF4-FFF2-40B4-BE49-F238E27FC236}">
                <a16:creationId xmlns:a16="http://schemas.microsoft.com/office/drawing/2014/main" xmlns="" id="{4429ED91-8C04-7342-AE33-709D414A1250}"/>
              </a:ext>
            </a:extLst>
          </p:cNvPr>
          <p:cNvSpPr>
            <a:spLocks noGrp="1" noChangeArrowheads="1"/>
          </p:cNvSpPr>
          <p:nvPr>
            <p:ph type="body" idx="1"/>
          </p:nvPr>
        </p:nvSpPr>
        <p:spPr>
          <a:noFill/>
        </p:spPr>
        <p:txBody>
          <a:bodyPr/>
          <a:lstStyle/>
          <a:p>
            <a:endParaRPr lang="en-US" altLang="en-US" dirty="0">
              <a:ea typeface="ＭＳ Ｐゴシック" panose="020B0600070205080204" pitchFamily="34" charset="-128"/>
            </a:endParaRPr>
          </a:p>
        </p:txBody>
      </p:sp>
      <p:sp>
        <p:nvSpPr>
          <p:cNvPr id="47107" name="Slide Number Placeholder 3">
            <a:extLst>
              <a:ext uri="{FF2B5EF4-FFF2-40B4-BE49-F238E27FC236}">
                <a16:creationId xmlns:a16="http://schemas.microsoft.com/office/drawing/2014/main" xmlns="" id="{D1A76534-5798-0E41-9B06-BAA4A3E2E4C8}"/>
              </a:ext>
            </a:extLst>
          </p:cNvPr>
          <p:cNvSpPr txBox="1">
            <a:spLocks noGrp="1"/>
          </p:cNvSpPr>
          <p:nvPr/>
        </p:nvSpPr>
        <p:spPr bwMode="auto">
          <a:xfrm>
            <a:off x="4022725" y="8916988"/>
            <a:ext cx="307816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17" tIns="47109" rIns="94217" bIns="47109" anchor="b"/>
          <a:lstStyle>
            <a:lvl1pPr defTabSz="481013">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481013">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5521EA63-4F4C-414C-8ABE-E69E4477BFC3}" type="slidenum">
              <a:rPr lang="en-US" altLang="en-US">
                <a:solidFill>
                  <a:srgbClr val="646D72"/>
                </a:solidFill>
                <a:latin typeface="Calibri" panose="020F0502020204030204" pitchFamily="34" charset="0"/>
              </a:rPr>
              <a:pPr algn="r" eaLnBrk="1" hangingPunct="1">
                <a:spcBef>
                  <a:spcPct val="0"/>
                </a:spcBef>
              </a:pPr>
              <a:t>3</a:t>
            </a:fld>
            <a:endParaRPr lang="en-US" altLang="en-US" dirty="0">
              <a:solidFill>
                <a:srgbClr val="646D72"/>
              </a:solidFill>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a:extLst>
              <a:ext uri="{FF2B5EF4-FFF2-40B4-BE49-F238E27FC236}">
                <a16:creationId xmlns:a16="http://schemas.microsoft.com/office/drawing/2014/main" xmlns="" id="{FA9B122A-1827-C643-B2E2-0D9399205591}"/>
              </a:ext>
            </a:extLst>
          </p:cNvPr>
          <p:cNvSpPr>
            <a:spLocks noGrp="1" noRot="1" noChangeAspect="1" noTextEdit="1"/>
          </p:cNvSpPr>
          <p:nvPr>
            <p:ph type="sldImg"/>
          </p:nvPr>
        </p:nvSpPr>
        <p:spPr>
          <a:ln/>
        </p:spPr>
      </p:sp>
      <p:sp>
        <p:nvSpPr>
          <p:cNvPr id="82946" name="Notes Placeholder 2">
            <a:extLst>
              <a:ext uri="{FF2B5EF4-FFF2-40B4-BE49-F238E27FC236}">
                <a16:creationId xmlns:a16="http://schemas.microsoft.com/office/drawing/2014/main" xmlns="" id="{A7F2991C-E11F-074A-9903-564DB85D482B}"/>
              </a:ext>
            </a:extLst>
          </p:cNvPr>
          <p:cNvSpPr>
            <a:spLocks noGrp="1" noChangeArrowheads="1"/>
          </p:cNvSpPr>
          <p:nvPr>
            <p:ph type="body" idx="1"/>
          </p:nvPr>
        </p:nvSpPr>
        <p:spPr>
          <a:noFill/>
        </p:spPr>
        <p:txBody>
          <a:bodyPr/>
          <a:lstStyle/>
          <a:p>
            <a:endParaRPr lang="en-US" altLang="en-US" dirty="0">
              <a:ea typeface="ＭＳ Ｐゴシック" panose="020B0600070205080204" pitchFamily="34" charset="-128"/>
            </a:endParaRPr>
          </a:p>
        </p:txBody>
      </p:sp>
      <p:sp>
        <p:nvSpPr>
          <p:cNvPr id="82947" name="Slide Number Placeholder 3">
            <a:extLst>
              <a:ext uri="{FF2B5EF4-FFF2-40B4-BE49-F238E27FC236}">
                <a16:creationId xmlns:a16="http://schemas.microsoft.com/office/drawing/2014/main" xmlns="" id="{52166697-3B7B-A642-ABA7-D4B487DA414F}"/>
              </a:ext>
            </a:extLst>
          </p:cNvPr>
          <p:cNvSpPr txBox="1">
            <a:spLocks noGrp="1"/>
          </p:cNvSpPr>
          <p:nvPr/>
        </p:nvSpPr>
        <p:spPr bwMode="auto">
          <a:xfrm>
            <a:off x="4022725" y="8916988"/>
            <a:ext cx="307816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17" tIns="47109" rIns="94217" bIns="47109" anchor="b"/>
          <a:lstStyle>
            <a:lvl1pPr defTabSz="481013">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481013">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207F03E8-A35E-264A-A9C8-F33DA24BD4DD}" type="slidenum">
              <a:rPr lang="en-US" altLang="en-US">
                <a:solidFill>
                  <a:srgbClr val="646D72"/>
                </a:solidFill>
                <a:latin typeface="Calibri" panose="020F0502020204030204" pitchFamily="34" charset="0"/>
              </a:rPr>
              <a:pPr algn="r" eaLnBrk="1" hangingPunct="1">
                <a:spcBef>
                  <a:spcPct val="0"/>
                </a:spcBef>
              </a:pPr>
              <a:t>14</a:t>
            </a:fld>
            <a:endParaRPr lang="en-US" altLang="en-US" dirty="0">
              <a:solidFill>
                <a:srgbClr val="646D72"/>
              </a:solidFill>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Image Placeholder 1">
            <a:extLst>
              <a:ext uri="{FF2B5EF4-FFF2-40B4-BE49-F238E27FC236}">
                <a16:creationId xmlns:a16="http://schemas.microsoft.com/office/drawing/2014/main" xmlns="" id="{033D85C3-A52E-EA46-ABD6-CE5CD3CE1CFD}"/>
              </a:ext>
            </a:extLst>
          </p:cNvPr>
          <p:cNvSpPr>
            <a:spLocks noGrp="1" noRot="1" noChangeAspect="1" noTextEdit="1"/>
          </p:cNvSpPr>
          <p:nvPr>
            <p:ph type="sldImg"/>
          </p:nvPr>
        </p:nvSpPr>
        <p:spPr>
          <a:ln/>
        </p:spPr>
      </p:sp>
      <p:sp>
        <p:nvSpPr>
          <p:cNvPr id="91138" name="Notes Placeholder 2">
            <a:extLst>
              <a:ext uri="{FF2B5EF4-FFF2-40B4-BE49-F238E27FC236}">
                <a16:creationId xmlns:a16="http://schemas.microsoft.com/office/drawing/2014/main" xmlns="" id="{5BF208FA-F902-7747-9277-1A6EFE0F7E9D}"/>
              </a:ext>
            </a:extLst>
          </p:cNvPr>
          <p:cNvSpPr>
            <a:spLocks noGrp="1" noChangeArrowheads="1"/>
          </p:cNvSpPr>
          <p:nvPr>
            <p:ph type="body" idx="1"/>
          </p:nvPr>
        </p:nvSpPr>
        <p:spPr>
          <a:noFill/>
        </p:spPr>
        <p:txBody>
          <a:bodyPr/>
          <a:lstStyle/>
          <a:p>
            <a:endParaRPr lang="en-US" altLang="en-US" dirty="0">
              <a:ea typeface="ＭＳ Ｐゴシック" panose="020B0600070205080204" pitchFamily="34" charset="-128"/>
            </a:endParaRPr>
          </a:p>
        </p:txBody>
      </p:sp>
      <p:sp>
        <p:nvSpPr>
          <p:cNvPr id="91139" name="Slide Number Placeholder 3">
            <a:extLst>
              <a:ext uri="{FF2B5EF4-FFF2-40B4-BE49-F238E27FC236}">
                <a16:creationId xmlns:a16="http://schemas.microsoft.com/office/drawing/2014/main" xmlns="" id="{A02F92B7-1527-E644-A032-773C40854908}"/>
              </a:ext>
            </a:extLst>
          </p:cNvPr>
          <p:cNvSpPr txBox="1">
            <a:spLocks noGrp="1"/>
          </p:cNvSpPr>
          <p:nvPr/>
        </p:nvSpPr>
        <p:spPr bwMode="auto">
          <a:xfrm>
            <a:off x="4022725" y="8916988"/>
            <a:ext cx="307816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17" tIns="47109" rIns="94217" bIns="47109" anchor="b"/>
          <a:lstStyle>
            <a:lvl1pPr defTabSz="481013">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481013">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FA1A0ADF-BB44-284B-A092-63846B47AE85}" type="slidenum">
              <a:rPr lang="en-US" altLang="en-US">
                <a:solidFill>
                  <a:srgbClr val="646D72"/>
                </a:solidFill>
                <a:latin typeface="Calibri" panose="020F0502020204030204" pitchFamily="34" charset="0"/>
              </a:rPr>
              <a:pPr algn="r" eaLnBrk="1" hangingPunct="1">
                <a:spcBef>
                  <a:spcPct val="0"/>
                </a:spcBef>
              </a:pPr>
              <a:t>15</a:t>
            </a:fld>
            <a:endParaRPr lang="en-US" altLang="en-US" dirty="0">
              <a:solidFill>
                <a:srgbClr val="646D72"/>
              </a:solidFill>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Slide Image Placeholder 1">
            <a:extLst>
              <a:ext uri="{FF2B5EF4-FFF2-40B4-BE49-F238E27FC236}">
                <a16:creationId xmlns:a16="http://schemas.microsoft.com/office/drawing/2014/main" xmlns="" id="{1176B9CB-BB8C-D946-AF6C-DA934F77B868}"/>
              </a:ext>
            </a:extLst>
          </p:cNvPr>
          <p:cNvSpPr>
            <a:spLocks noGrp="1" noRot="1" noChangeAspect="1" noTextEdit="1"/>
          </p:cNvSpPr>
          <p:nvPr>
            <p:ph type="sldImg"/>
          </p:nvPr>
        </p:nvSpPr>
        <p:spPr>
          <a:ln/>
        </p:spPr>
      </p:sp>
      <p:sp>
        <p:nvSpPr>
          <p:cNvPr id="93186" name="Notes Placeholder 2">
            <a:extLst>
              <a:ext uri="{FF2B5EF4-FFF2-40B4-BE49-F238E27FC236}">
                <a16:creationId xmlns:a16="http://schemas.microsoft.com/office/drawing/2014/main" xmlns="" id="{73321364-E728-9842-AA38-BBEE9A92291E}"/>
              </a:ext>
            </a:extLst>
          </p:cNvPr>
          <p:cNvSpPr>
            <a:spLocks noGrp="1" noChangeArrowheads="1"/>
          </p:cNvSpPr>
          <p:nvPr>
            <p:ph type="body" idx="1"/>
          </p:nvPr>
        </p:nvSpPr>
        <p:spPr>
          <a:noFill/>
        </p:spPr>
        <p:txBody>
          <a:bodyPr/>
          <a:lstStyle/>
          <a:p>
            <a:endParaRPr lang="en-US" altLang="en-US" dirty="0">
              <a:ea typeface="ＭＳ Ｐゴシック" panose="020B0600070205080204" pitchFamily="34" charset="-128"/>
            </a:endParaRPr>
          </a:p>
        </p:txBody>
      </p:sp>
      <p:sp>
        <p:nvSpPr>
          <p:cNvPr id="93187" name="Slide Number Placeholder 3">
            <a:extLst>
              <a:ext uri="{FF2B5EF4-FFF2-40B4-BE49-F238E27FC236}">
                <a16:creationId xmlns:a16="http://schemas.microsoft.com/office/drawing/2014/main" xmlns="" id="{B699E203-AC94-D54D-9ABD-1E792BEA4733}"/>
              </a:ext>
            </a:extLst>
          </p:cNvPr>
          <p:cNvSpPr txBox="1">
            <a:spLocks noGrp="1"/>
          </p:cNvSpPr>
          <p:nvPr/>
        </p:nvSpPr>
        <p:spPr bwMode="auto">
          <a:xfrm>
            <a:off x="4022725" y="8916988"/>
            <a:ext cx="307816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17" tIns="47109" rIns="94217" bIns="47109" anchor="b"/>
          <a:lstStyle>
            <a:lvl1pPr defTabSz="481013">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481013">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53173EAF-2DC9-C040-970C-824946E6393D}" type="slidenum">
              <a:rPr lang="en-US" altLang="en-US">
                <a:solidFill>
                  <a:srgbClr val="646D72"/>
                </a:solidFill>
                <a:latin typeface="Calibri" panose="020F0502020204030204" pitchFamily="34" charset="0"/>
              </a:rPr>
              <a:pPr algn="r" eaLnBrk="1" hangingPunct="1">
                <a:spcBef>
                  <a:spcPct val="0"/>
                </a:spcBef>
              </a:pPr>
              <a:t>16</a:t>
            </a:fld>
            <a:endParaRPr lang="en-US" altLang="en-US" dirty="0">
              <a:solidFill>
                <a:srgbClr val="646D72"/>
              </a:solidFill>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Slide Image Placeholder 1">
            <a:extLst>
              <a:ext uri="{FF2B5EF4-FFF2-40B4-BE49-F238E27FC236}">
                <a16:creationId xmlns:a16="http://schemas.microsoft.com/office/drawing/2014/main" xmlns="" id="{2318BFA2-9FE7-A240-938E-5F8AB9A62A48}"/>
              </a:ext>
            </a:extLst>
          </p:cNvPr>
          <p:cNvSpPr>
            <a:spLocks noGrp="1" noRot="1" noChangeAspect="1" noTextEdit="1"/>
          </p:cNvSpPr>
          <p:nvPr>
            <p:ph type="sldImg"/>
          </p:nvPr>
        </p:nvSpPr>
        <p:spPr>
          <a:ln/>
        </p:spPr>
      </p:sp>
      <p:sp>
        <p:nvSpPr>
          <p:cNvPr id="99330" name="Notes Placeholder 2">
            <a:extLst>
              <a:ext uri="{FF2B5EF4-FFF2-40B4-BE49-F238E27FC236}">
                <a16:creationId xmlns:a16="http://schemas.microsoft.com/office/drawing/2014/main" xmlns="" id="{3C2ECD61-CA66-3B4F-8321-1AA2BE01FDDE}"/>
              </a:ext>
            </a:extLst>
          </p:cNvPr>
          <p:cNvSpPr>
            <a:spLocks noGrp="1" noChangeArrowheads="1"/>
          </p:cNvSpPr>
          <p:nvPr>
            <p:ph type="body" idx="1"/>
          </p:nvPr>
        </p:nvSpPr>
        <p:spPr>
          <a:noFill/>
        </p:spPr>
        <p:txBody>
          <a:bodyPr/>
          <a:lstStyle/>
          <a:p>
            <a:endParaRPr lang="en-US" altLang="en-US" dirty="0">
              <a:ea typeface="ＭＳ Ｐゴシック" panose="020B0600070205080204" pitchFamily="34" charset="-128"/>
            </a:endParaRPr>
          </a:p>
        </p:txBody>
      </p:sp>
      <p:sp>
        <p:nvSpPr>
          <p:cNvPr id="99331" name="Slide Number Placeholder 3">
            <a:extLst>
              <a:ext uri="{FF2B5EF4-FFF2-40B4-BE49-F238E27FC236}">
                <a16:creationId xmlns:a16="http://schemas.microsoft.com/office/drawing/2014/main" xmlns="" id="{D7C854E8-3A00-7841-8CE6-6CB9E98DBA15}"/>
              </a:ext>
            </a:extLst>
          </p:cNvPr>
          <p:cNvSpPr txBox="1">
            <a:spLocks noGrp="1"/>
          </p:cNvSpPr>
          <p:nvPr/>
        </p:nvSpPr>
        <p:spPr bwMode="auto">
          <a:xfrm>
            <a:off x="4022725" y="8916988"/>
            <a:ext cx="307816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17" tIns="47109" rIns="94217" bIns="47109" anchor="b"/>
          <a:lstStyle>
            <a:lvl1pPr defTabSz="481013">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481013">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5504C7CA-1F4B-A840-A9F0-7B04D9843C6B}" type="slidenum">
              <a:rPr lang="en-US" altLang="en-US">
                <a:solidFill>
                  <a:srgbClr val="646D72"/>
                </a:solidFill>
                <a:latin typeface="Calibri" panose="020F0502020204030204" pitchFamily="34" charset="0"/>
              </a:rPr>
              <a:pPr algn="r" eaLnBrk="1" hangingPunct="1">
                <a:spcBef>
                  <a:spcPct val="0"/>
                </a:spcBef>
              </a:pPr>
              <a:t>17</a:t>
            </a:fld>
            <a:endParaRPr lang="en-US" altLang="en-US" dirty="0">
              <a:solidFill>
                <a:srgbClr val="646D72"/>
              </a:solidFill>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Slide Image Placeholder 1">
            <a:extLst>
              <a:ext uri="{FF2B5EF4-FFF2-40B4-BE49-F238E27FC236}">
                <a16:creationId xmlns:a16="http://schemas.microsoft.com/office/drawing/2014/main" xmlns="" id="{1B3B5C6D-D1AC-634C-9973-5466D442D019}"/>
              </a:ext>
            </a:extLst>
          </p:cNvPr>
          <p:cNvSpPr>
            <a:spLocks noGrp="1" noRot="1" noChangeAspect="1" noTextEdit="1"/>
          </p:cNvSpPr>
          <p:nvPr>
            <p:ph type="sldImg"/>
          </p:nvPr>
        </p:nvSpPr>
        <p:spPr>
          <a:ln/>
        </p:spPr>
      </p:sp>
      <p:sp>
        <p:nvSpPr>
          <p:cNvPr id="107522" name="Notes Placeholder 2">
            <a:extLst>
              <a:ext uri="{FF2B5EF4-FFF2-40B4-BE49-F238E27FC236}">
                <a16:creationId xmlns:a16="http://schemas.microsoft.com/office/drawing/2014/main" xmlns="" id="{EC5FC9B9-DFB5-3247-AB55-11657222D67F}"/>
              </a:ext>
            </a:extLst>
          </p:cNvPr>
          <p:cNvSpPr>
            <a:spLocks noGrp="1" noChangeArrowheads="1"/>
          </p:cNvSpPr>
          <p:nvPr>
            <p:ph type="body" idx="1"/>
          </p:nvPr>
        </p:nvSpPr>
        <p:spPr>
          <a:noFill/>
        </p:spPr>
        <p:txBody>
          <a:bodyPr/>
          <a:lstStyle/>
          <a:p>
            <a:endParaRPr lang="en-US" altLang="en-US" dirty="0">
              <a:ea typeface="ＭＳ Ｐゴシック" panose="020B0600070205080204" pitchFamily="34" charset="-128"/>
            </a:endParaRPr>
          </a:p>
        </p:txBody>
      </p:sp>
      <p:sp>
        <p:nvSpPr>
          <p:cNvPr id="107523" name="Slide Number Placeholder 3">
            <a:extLst>
              <a:ext uri="{FF2B5EF4-FFF2-40B4-BE49-F238E27FC236}">
                <a16:creationId xmlns:a16="http://schemas.microsoft.com/office/drawing/2014/main" xmlns="" id="{46E7B02F-72BF-6C41-A4F7-B3FB74B058AD}"/>
              </a:ext>
            </a:extLst>
          </p:cNvPr>
          <p:cNvSpPr txBox="1">
            <a:spLocks noGrp="1"/>
          </p:cNvSpPr>
          <p:nvPr/>
        </p:nvSpPr>
        <p:spPr bwMode="auto">
          <a:xfrm>
            <a:off x="4022725" y="8916988"/>
            <a:ext cx="307816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17" tIns="47109" rIns="94217" bIns="47109" anchor="b"/>
          <a:lstStyle>
            <a:lvl1pPr defTabSz="481013">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481013">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41839434-10BC-5E43-88DB-B1A00723730B}" type="slidenum">
              <a:rPr lang="en-US" altLang="en-US">
                <a:solidFill>
                  <a:srgbClr val="646D72"/>
                </a:solidFill>
                <a:latin typeface="Calibri" panose="020F0502020204030204" pitchFamily="34" charset="0"/>
              </a:rPr>
              <a:pPr algn="r" eaLnBrk="1" hangingPunct="1">
                <a:spcBef>
                  <a:spcPct val="0"/>
                </a:spcBef>
              </a:pPr>
              <a:t>18</a:t>
            </a:fld>
            <a:endParaRPr lang="en-US" altLang="en-US" dirty="0">
              <a:solidFill>
                <a:srgbClr val="646D72"/>
              </a:solidFill>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Slide Image Placeholder 1">
            <a:extLst>
              <a:ext uri="{FF2B5EF4-FFF2-40B4-BE49-F238E27FC236}">
                <a16:creationId xmlns:a16="http://schemas.microsoft.com/office/drawing/2014/main" xmlns="" id="{A1901678-B857-0F43-8153-2781F3801F98}"/>
              </a:ext>
            </a:extLst>
          </p:cNvPr>
          <p:cNvSpPr>
            <a:spLocks noGrp="1" noRot="1" noChangeAspect="1" noTextEdit="1"/>
          </p:cNvSpPr>
          <p:nvPr>
            <p:ph type="sldImg"/>
          </p:nvPr>
        </p:nvSpPr>
        <p:spPr>
          <a:ln/>
        </p:spPr>
      </p:sp>
      <p:sp>
        <p:nvSpPr>
          <p:cNvPr id="111618" name="Notes Placeholder 2">
            <a:extLst>
              <a:ext uri="{FF2B5EF4-FFF2-40B4-BE49-F238E27FC236}">
                <a16:creationId xmlns:a16="http://schemas.microsoft.com/office/drawing/2014/main" xmlns="" id="{63DDB75A-17BF-F044-A9E6-0EE9477F5C7E}"/>
              </a:ext>
            </a:extLst>
          </p:cNvPr>
          <p:cNvSpPr>
            <a:spLocks noGrp="1" noChangeArrowheads="1"/>
          </p:cNvSpPr>
          <p:nvPr>
            <p:ph type="body" idx="1"/>
          </p:nvPr>
        </p:nvSpPr>
        <p:spPr>
          <a:noFill/>
        </p:spPr>
        <p:txBody>
          <a:bodyPr/>
          <a:lstStyle/>
          <a:p>
            <a:endParaRPr lang="en-US" altLang="en-US" dirty="0">
              <a:ea typeface="ＭＳ Ｐゴシック" panose="020B0600070205080204" pitchFamily="34" charset="-128"/>
            </a:endParaRPr>
          </a:p>
        </p:txBody>
      </p:sp>
      <p:sp>
        <p:nvSpPr>
          <p:cNvPr id="111619" name="Slide Number Placeholder 3">
            <a:extLst>
              <a:ext uri="{FF2B5EF4-FFF2-40B4-BE49-F238E27FC236}">
                <a16:creationId xmlns:a16="http://schemas.microsoft.com/office/drawing/2014/main" xmlns="" id="{AD699C15-29DB-8748-BE4A-EBE979DAA9D7}"/>
              </a:ext>
            </a:extLst>
          </p:cNvPr>
          <p:cNvSpPr txBox="1">
            <a:spLocks noGrp="1"/>
          </p:cNvSpPr>
          <p:nvPr/>
        </p:nvSpPr>
        <p:spPr bwMode="auto">
          <a:xfrm>
            <a:off x="4022725" y="8916988"/>
            <a:ext cx="307816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17" tIns="47109" rIns="94217" bIns="47109" anchor="b"/>
          <a:lstStyle>
            <a:lvl1pPr defTabSz="481013">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481013">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5948D049-5CE3-F54C-B6CB-2F0B43E779D1}" type="slidenum">
              <a:rPr lang="en-US" altLang="en-US">
                <a:solidFill>
                  <a:srgbClr val="646D72"/>
                </a:solidFill>
                <a:latin typeface="Calibri" panose="020F0502020204030204" pitchFamily="34" charset="0"/>
              </a:rPr>
              <a:pPr algn="r" eaLnBrk="1" hangingPunct="1">
                <a:spcBef>
                  <a:spcPct val="0"/>
                </a:spcBef>
              </a:pPr>
              <a:t>19</a:t>
            </a:fld>
            <a:endParaRPr lang="en-US" altLang="en-US" dirty="0">
              <a:solidFill>
                <a:srgbClr val="646D72"/>
              </a:solidFill>
              <a:latin typeface="Calibri" panose="020F0502020204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Slide Image Placeholder 1">
            <a:extLst>
              <a:ext uri="{FF2B5EF4-FFF2-40B4-BE49-F238E27FC236}">
                <a16:creationId xmlns:a16="http://schemas.microsoft.com/office/drawing/2014/main" xmlns="" id="{701C0A5F-7E69-EF4E-9DE2-CADD572DF58F}"/>
              </a:ext>
            </a:extLst>
          </p:cNvPr>
          <p:cNvSpPr>
            <a:spLocks noGrp="1" noRot="1" noChangeAspect="1" noTextEdit="1"/>
          </p:cNvSpPr>
          <p:nvPr>
            <p:ph type="sldImg"/>
          </p:nvPr>
        </p:nvSpPr>
        <p:spPr>
          <a:ln/>
        </p:spPr>
      </p:sp>
      <p:sp>
        <p:nvSpPr>
          <p:cNvPr id="115714" name="Notes Placeholder 2">
            <a:extLst>
              <a:ext uri="{FF2B5EF4-FFF2-40B4-BE49-F238E27FC236}">
                <a16:creationId xmlns:a16="http://schemas.microsoft.com/office/drawing/2014/main" xmlns="" id="{71DD5431-55EF-4649-AC30-92960579BAB1}"/>
              </a:ext>
            </a:extLst>
          </p:cNvPr>
          <p:cNvSpPr>
            <a:spLocks noGrp="1" noChangeArrowheads="1"/>
          </p:cNvSpPr>
          <p:nvPr>
            <p:ph type="body" idx="1"/>
          </p:nvPr>
        </p:nvSpPr>
        <p:spPr>
          <a:noFill/>
        </p:spPr>
        <p:txBody>
          <a:bodyPr/>
          <a:lstStyle/>
          <a:p>
            <a:endParaRPr lang="en-US" altLang="en-US" dirty="0">
              <a:ea typeface="ＭＳ Ｐゴシック" panose="020B0600070205080204" pitchFamily="34" charset="-128"/>
            </a:endParaRPr>
          </a:p>
        </p:txBody>
      </p:sp>
      <p:sp>
        <p:nvSpPr>
          <p:cNvPr id="115715" name="Slide Number Placeholder 3">
            <a:extLst>
              <a:ext uri="{FF2B5EF4-FFF2-40B4-BE49-F238E27FC236}">
                <a16:creationId xmlns:a16="http://schemas.microsoft.com/office/drawing/2014/main" xmlns="" id="{C8B1BDCB-22F9-1047-ABE7-0BD1C3DE2337}"/>
              </a:ext>
            </a:extLst>
          </p:cNvPr>
          <p:cNvSpPr txBox="1">
            <a:spLocks noGrp="1"/>
          </p:cNvSpPr>
          <p:nvPr/>
        </p:nvSpPr>
        <p:spPr bwMode="auto">
          <a:xfrm>
            <a:off x="4022725" y="8916988"/>
            <a:ext cx="307816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17" tIns="47109" rIns="94217" bIns="47109" anchor="b"/>
          <a:lstStyle>
            <a:lvl1pPr defTabSz="481013">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481013">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4FA82AB1-E8AB-554C-9C7C-1FFF898C3ABB}" type="slidenum">
              <a:rPr lang="en-US" altLang="en-US">
                <a:solidFill>
                  <a:srgbClr val="646D72"/>
                </a:solidFill>
                <a:latin typeface="Calibri" panose="020F0502020204030204" pitchFamily="34" charset="0"/>
              </a:rPr>
              <a:pPr algn="r" eaLnBrk="1" hangingPunct="1">
                <a:spcBef>
                  <a:spcPct val="0"/>
                </a:spcBef>
              </a:pPr>
              <a:t>20</a:t>
            </a:fld>
            <a:endParaRPr lang="en-US" altLang="en-US" dirty="0">
              <a:solidFill>
                <a:srgbClr val="646D72"/>
              </a:solidFill>
              <a:latin typeface="Calibri" panose="020F0502020204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p:spPr>
        <p:txBody>
          <a:bodyPr/>
          <a:lstStyle/>
          <a:p>
            <a:endParaRPr lang="en-US" altLang="en-US" smtClean="0">
              <a:latin typeface="Arial" charset="0"/>
              <a:ea typeface="ＭＳ Ｐゴシック" pitchFamily="34" charset="-128"/>
            </a:endParaRPr>
          </a:p>
        </p:txBody>
      </p:sp>
      <p:sp>
        <p:nvSpPr>
          <p:cNvPr id="8196" name="Slide Number Placeholder 3"/>
          <p:cNvSpPr>
            <a:spLocks noGrp="1"/>
          </p:cNvSpPr>
          <p:nvPr>
            <p:ph type="sldNum" sz="quarter" idx="5"/>
          </p:nvPr>
        </p:nvSpPr>
        <p:spPr>
          <a:noFill/>
        </p:spPr>
        <p:txBody>
          <a:bodyPr/>
          <a:lstStyle>
            <a:lvl1pPr algn="l" defTabSz="470348" eaLnBrk="0" hangingPunct="0">
              <a:spcBef>
                <a:spcPct val="30000"/>
              </a:spcBef>
              <a:defRPr sz="1200">
                <a:solidFill>
                  <a:schemeClr val="tx1"/>
                </a:solidFill>
                <a:latin typeface="Arial" charset="0"/>
                <a:ea typeface="ＭＳ Ｐゴシック" pitchFamily="34" charset="-128"/>
              </a:defRPr>
            </a:lvl1pPr>
            <a:lvl2pPr marL="723982" indent="-277714" algn="l" defTabSz="470348" eaLnBrk="0" hangingPunct="0">
              <a:spcBef>
                <a:spcPct val="30000"/>
              </a:spcBef>
              <a:defRPr sz="1200">
                <a:solidFill>
                  <a:schemeClr val="tx1"/>
                </a:solidFill>
                <a:latin typeface="Arial" charset="0"/>
                <a:ea typeface="ＭＳ Ｐゴシック" pitchFamily="34" charset="-128"/>
              </a:defRPr>
            </a:lvl2pPr>
            <a:lvl3pPr marL="1114064" indent="-221529" algn="l" defTabSz="470348" eaLnBrk="0" hangingPunct="0">
              <a:spcBef>
                <a:spcPct val="30000"/>
              </a:spcBef>
              <a:defRPr sz="1200">
                <a:solidFill>
                  <a:schemeClr val="tx1"/>
                </a:solidFill>
                <a:latin typeface="Arial" charset="0"/>
                <a:ea typeface="ＭＳ Ｐゴシック" pitchFamily="34" charset="-128"/>
              </a:defRPr>
            </a:lvl3pPr>
            <a:lvl4pPr marL="1558727" indent="-221529" algn="l" defTabSz="470348" eaLnBrk="0" hangingPunct="0">
              <a:spcBef>
                <a:spcPct val="30000"/>
              </a:spcBef>
              <a:defRPr sz="1200">
                <a:solidFill>
                  <a:schemeClr val="tx1"/>
                </a:solidFill>
                <a:latin typeface="Arial" charset="0"/>
                <a:ea typeface="ＭＳ Ｐゴシック" pitchFamily="34" charset="-128"/>
              </a:defRPr>
            </a:lvl4pPr>
            <a:lvl5pPr marL="2004995" indent="-221529" algn="l" defTabSz="470348" eaLnBrk="0" hangingPunct="0">
              <a:spcBef>
                <a:spcPct val="30000"/>
              </a:spcBef>
              <a:defRPr sz="1200">
                <a:solidFill>
                  <a:schemeClr val="tx1"/>
                </a:solidFill>
                <a:latin typeface="Arial" charset="0"/>
                <a:ea typeface="ＭＳ Ｐゴシック" pitchFamily="34" charset="-128"/>
              </a:defRPr>
            </a:lvl5pPr>
            <a:lvl6pPr marL="2467316" indent="-221529" defTabSz="470348" eaLnBrk="0" fontAlgn="base" hangingPunct="0">
              <a:spcBef>
                <a:spcPct val="30000"/>
              </a:spcBef>
              <a:spcAft>
                <a:spcPct val="0"/>
              </a:spcAft>
              <a:defRPr sz="1200">
                <a:solidFill>
                  <a:schemeClr val="tx1"/>
                </a:solidFill>
                <a:latin typeface="Arial" charset="0"/>
                <a:ea typeface="ＭＳ Ｐゴシック" pitchFamily="34" charset="-128"/>
              </a:defRPr>
            </a:lvl6pPr>
            <a:lvl7pPr marL="2929637" indent="-221529" defTabSz="470348" eaLnBrk="0" fontAlgn="base" hangingPunct="0">
              <a:spcBef>
                <a:spcPct val="30000"/>
              </a:spcBef>
              <a:spcAft>
                <a:spcPct val="0"/>
              </a:spcAft>
              <a:defRPr sz="1200">
                <a:solidFill>
                  <a:schemeClr val="tx1"/>
                </a:solidFill>
                <a:latin typeface="Arial" charset="0"/>
                <a:ea typeface="ＭＳ Ｐゴシック" pitchFamily="34" charset="-128"/>
              </a:defRPr>
            </a:lvl7pPr>
            <a:lvl8pPr marL="3391957" indent="-221529" defTabSz="470348" eaLnBrk="0" fontAlgn="base" hangingPunct="0">
              <a:spcBef>
                <a:spcPct val="30000"/>
              </a:spcBef>
              <a:spcAft>
                <a:spcPct val="0"/>
              </a:spcAft>
              <a:defRPr sz="1200">
                <a:solidFill>
                  <a:schemeClr val="tx1"/>
                </a:solidFill>
                <a:latin typeface="Arial" charset="0"/>
                <a:ea typeface="ＭＳ Ｐゴシック" pitchFamily="34" charset="-128"/>
              </a:defRPr>
            </a:lvl8pPr>
            <a:lvl9pPr marL="3854278" indent="-221529" defTabSz="470348"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8B1C1DD-24AE-47F9-BF12-FDCEADB873AA}" type="slidenum">
              <a:rPr lang="en-US" altLang="en-US" sz="1300"/>
              <a:pPr algn="r" eaLnBrk="1" hangingPunct="1">
                <a:spcBef>
                  <a:spcPct val="0"/>
                </a:spcBef>
              </a:pPr>
              <a:t>21</a:t>
            </a:fld>
            <a:endParaRPr lang="en-US" altLang="en-US" sz="13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Slide Image Placeholder 1">
            <a:extLst>
              <a:ext uri="{FF2B5EF4-FFF2-40B4-BE49-F238E27FC236}">
                <a16:creationId xmlns:a16="http://schemas.microsoft.com/office/drawing/2014/main" xmlns="" id="{1BC09921-5B94-AC4F-AE2F-5105984FFFC0}"/>
              </a:ext>
            </a:extLst>
          </p:cNvPr>
          <p:cNvSpPr>
            <a:spLocks noGrp="1" noRot="1" noChangeAspect="1" noTextEdit="1"/>
          </p:cNvSpPr>
          <p:nvPr>
            <p:ph type="sldImg"/>
          </p:nvPr>
        </p:nvSpPr>
        <p:spPr>
          <a:ln/>
        </p:spPr>
      </p:sp>
      <p:sp>
        <p:nvSpPr>
          <p:cNvPr id="119810" name="Notes Placeholder 2">
            <a:extLst>
              <a:ext uri="{FF2B5EF4-FFF2-40B4-BE49-F238E27FC236}">
                <a16:creationId xmlns:a16="http://schemas.microsoft.com/office/drawing/2014/main" xmlns="" id="{34F3FFC9-9F4D-8C48-8169-44E12583DA6B}"/>
              </a:ext>
            </a:extLst>
          </p:cNvPr>
          <p:cNvSpPr>
            <a:spLocks noGrp="1" noChangeArrowheads="1"/>
          </p:cNvSpPr>
          <p:nvPr>
            <p:ph type="body" idx="1"/>
          </p:nvPr>
        </p:nvSpPr>
        <p:spPr>
          <a:noFill/>
        </p:spPr>
        <p:txBody>
          <a:bodyPr/>
          <a:lstStyle/>
          <a:p>
            <a:endParaRPr lang="en-US" altLang="en-US" dirty="0">
              <a:ea typeface="ＭＳ Ｐゴシック" panose="020B0600070205080204" pitchFamily="34" charset="-128"/>
            </a:endParaRPr>
          </a:p>
        </p:txBody>
      </p:sp>
      <p:sp>
        <p:nvSpPr>
          <p:cNvPr id="119811" name="Slide Number Placeholder 3">
            <a:extLst>
              <a:ext uri="{FF2B5EF4-FFF2-40B4-BE49-F238E27FC236}">
                <a16:creationId xmlns:a16="http://schemas.microsoft.com/office/drawing/2014/main" xmlns="" id="{AF1726EE-DBE8-A44B-BF71-48DD27C8C8A3}"/>
              </a:ext>
            </a:extLst>
          </p:cNvPr>
          <p:cNvSpPr txBox="1">
            <a:spLocks noGrp="1"/>
          </p:cNvSpPr>
          <p:nvPr/>
        </p:nvSpPr>
        <p:spPr bwMode="auto">
          <a:xfrm>
            <a:off x="4022725" y="8916988"/>
            <a:ext cx="307816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77" tIns="47089" rIns="94177" bIns="47089" anchor="b"/>
          <a:lstStyle>
            <a:lvl1pPr defTabSz="481013">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481013">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71D263AD-C4AE-F546-948C-428B64228297}" type="slidenum">
              <a:rPr lang="en-US" altLang="en-US">
                <a:solidFill>
                  <a:srgbClr val="646D72"/>
                </a:solidFill>
                <a:latin typeface="Calibri" panose="020F0502020204030204" pitchFamily="34" charset="0"/>
              </a:rPr>
              <a:pPr algn="r" eaLnBrk="1" hangingPunct="1">
                <a:spcBef>
                  <a:spcPct val="0"/>
                </a:spcBef>
              </a:pPr>
              <a:t>22</a:t>
            </a:fld>
            <a:endParaRPr lang="en-US" altLang="en-US" dirty="0">
              <a:solidFill>
                <a:srgbClr val="646D72"/>
              </a:solidFill>
              <a:latin typeface="Calibri" panose="020F0502020204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Slide Image Placeholder 1">
            <a:extLst>
              <a:ext uri="{FF2B5EF4-FFF2-40B4-BE49-F238E27FC236}">
                <a16:creationId xmlns:a16="http://schemas.microsoft.com/office/drawing/2014/main" xmlns="" id="{B2037C61-B459-E149-B1E9-3F01097ADC3B}"/>
              </a:ext>
            </a:extLst>
          </p:cNvPr>
          <p:cNvSpPr>
            <a:spLocks noGrp="1" noRot="1" noChangeAspect="1" noTextEdit="1"/>
          </p:cNvSpPr>
          <p:nvPr>
            <p:ph type="sldImg"/>
          </p:nvPr>
        </p:nvSpPr>
        <p:spPr>
          <a:ln/>
        </p:spPr>
      </p:sp>
      <p:sp>
        <p:nvSpPr>
          <p:cNvPr id="124930" name="Notes Placeholder 2">
            <a:extLst>
              <a:ext uri="{FF2B5EF4-FFF2-40B4-BE49-F238E27FC236}">
                <a16:creationId xmlns:a16="http://schemas.microsoft.com/office/drawing/2014/main" xmlns="" id="{ECD39252-599E-3347-979E-D003F85CCB55}"/>
              </a:ext>
            </a:extLst>
          </p:cNvPr>
          <p:cNvSpPr>
            <a:spLocks noGrp="1" noChangeArrowheads="1"/>
          </p:cNvSpPr>
          <p:nvPr>
            <p:ph type="body" idx="1"/>
          </p:nvPr>
        </p:nvSpPr>
        <p:spPr>
          <a:noFill/>
        </p:spPr>
        <p:txBody>
          <a:bodyPr/>
          <a:lstStyle/>
          <a:p>
            <a:endParaRPr lang="en-US" altLang="en-US" dirty="0">
              <a:ea typeface="ＭＳ Ｐゴシック" panose="020B0600070205080204" pitchFamily="34" charset="-128"/>
            </a:endParaRPr>
          </a:p>
        </p:txBody>
      </p:sp>
      <p:sp>
        <p:nvSpPr>
          <p:cNvPr id="124931" name="Slide Number Placeholder 3">
            <a:extLst>
              <a:ext uri="{FF2B5EF4-FFF2-40B4-BE49-F238E27FC236}">
                <a16:creationId xmlns:a16="http://schemas.microsoft.com/office/drawing/2014/main" xmlns="" id="{0ADC12B2-A460-9E4E-B46E-F49FB23A3CBC}"/>
              </a:ext>
            </a:extLst>
          </p:cNvPr>
          <p:cNvSpPr txBox="1">
            <a:spLocks noGrp="1"/>
          </p:cNvSpPr>
          <p:nvPr/>
        </p:nvSpPr>
        <p:spPr bwMode="auto">
          <a:xfrm>
            <a:off x="4022725" y="8916988"/>
            <a:ext cx="307816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17" tIns="47109" rIns="94217" bIns="47109" anchor="b"/>
          <a:lstStyle>
            <a:lvl1pPr defTabSz="481013">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481013">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68861DDD-0BF1-144B-B66C-4CA59657D400}" type="slidenum">
              <a:rPr lang="en-US" altLang="en-US">
                <a:solidFill>
                  <a:srgbClr val="646D72"/>
                </a:solidFill>
                <a:latin typeface="Calibri" panose="020F0502020204030204" pitchFamily="34" charset="0"/>
              </a:rPr>
              <a:pPr algn="r" eaLnBrk="1" hangingPunct="1">
                <a:spcBef>
                  <a:spcPct val="0"/>
                </a:spcBef>
              </a:pPr>
              <a:t>23</a:t>
            </a:fld>
            <a:endParaRPr lang="en-US" altLang="en-US" dirty="0">
              <a:solidFill>
                <a:srgbClr val="646D72"/>
              </a:solidFill>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a:extLst>
              <a:ext uri="{FF2B5EF4-FFF2-40B4-BE49-F238E27FC236}">
                <a16:creationId xmlns:a16="http://schemas.microsoft.com/office/drawing/2014/main" xmlns="" id="{D26F4855-0066-1F4D-8B70-F46992CFBE5E}"/>
              </a:ext>
            </a:extLst>
          </p:cNvPr>
          <p:cNvSpPr>
            <a:spLocks noGrp="1" noRot="1" noChangeAspect="1" noTextEdit="1"/>
          </p:cNvSpPr>
          <p:nvPr>
            <p:ph type="sldImg"/>
          </p:nvPr>
        </p:nvSpPr>
        <p:spPr>
          <a:ln/>
        </p:spPr>
      </p:sp>
      <p:sp>
        <p:nvSpPr>
          <p:cNvPr id="51202" name="Notes Placeholder 2">
            <a:extLst>
              <a:ext uri="{FF2B5EF4-FFF2-40B4-BE49-F238E27FC236}">
                <a16:creationId xmlns:a16="http://schemas.microsoft.com/office/drawing/2014/main" xmlns="" id="{7D64B599-456B-BE43-A273-4336CD528E9E}"/>
              </a:ext>
            </a:extLst>
          </p:cNvPr>
          <p:cNvSpPr>
            <a:spLocks noGrp="1" noChangeArrowheads="1"/>
          </p:cNvSpPr>
          <p:nvPr>
            <p:ph type="body" idx="1"/>
          </p:nvPr>
        </p:nvSpPr>
        <p:spPr>
          <a:noFill/>
        </p:spPr>
        <p:txBody>
          <a:bodyPr/>
          <a:lstStyle/>
          <a:p>
            <a:endParaRPr lang="en-US" altLang="en-US" dirty="0">
              <a:ea typeface="ＭＳ Ｐゴシック" panose="020B0600070205080204" pitchFamily="34" charset="-128"/>
            </a:endParaRPr>
          </a:p>
        </p:txBody>
      </p:sp>
      <p:sp>
        <p:nvSpPr>
          <p:cNvPr id="51203" name="Slide Number Placeholder 3">
            <a:extLst>
              <a:ext uri="{FF2B5EF4-FFF2-40B4-BE49-F238E27FC236}">
                <a16:creationId xmlns:a16="http://schemas.microsoft.com/office/drawing/2014/main" xmlns="" id="{2C3A09ED-D6A9-9841-B456-DD6EF4B1BA89}"/>
              </a:ext>
            </a:extLst>
          </p:cNvPr>
          <p:cNvSpPr txBox="1">
            <a:spLocks noGrp="1"/>
          </p:cNvSpPr>
          <p:nvPr/>
        </p:nvSpPr>
        <p:spPr bwMode="auto">
          <a:xfrm>
            <a:off x="4022725" y="8916988"/>
            <a:ext cx="307816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17" tIns="47109" rIns="94217" bIns="47109" anchor="b"/>
          <a:lstStyle>
            <a:lvl1pPr defTabSz="481013">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481013">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0636A224-4850-7C4D-BB36-979099A75BDF}" type="slidenum">
              <a:rPr lang="en-US" altLang="en-US">
                <a:solidFill>
                  <a:srgbClr val="646D72"/>
                </a:solidFill>
                <a:latin typeface="Calibri" panose="020F0502020204030204" pitchFamily="34" charset="0"/>
              </a:rPr>
              <a:pPr algn="r" eaLnBrk="1" hangingPunct="1">
                <a:spcBef>
                  <a:spcPct val="0"/>
                </a:spcBef>
              </a:pPr>
              <a:t>4</a:t>
            </a:fld>
            <a:endParaRPr lang="en-US" altLang="en-US" dirty="0">
              <a:solidFill>
                <a:srgbClr val="646D72"/>
              </a:solidFill>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Slide Image Placeholder 1">
            <a:extLst>
              <a:ext uri="{FF2B5EF4-FFF2-40B4-BE49-F238E27FC236}">
                <a16:creationId xmlns:a16="http://schemas.microsoft.com/office/drawing/2014/main" xmlns="" id="{C716B132-354D-BD4B-B795-95AD901233F2}"/>
              </a:ext>
            </a:extLst>
          </p:cNvPr>
          <p:cNvSpPr>
            <a:spLocks noGrp="1" noRot="1" noChangeAspect="1" noTextEdit="1"/>
          </p:cNvSpPr>
          <p:nvPr>
            <p:ph type="sldImg"/>
          </p:nvPr>
        </p:nvSpPr>
        <p:spPr>
          <a:ln/>
        </p:spPr>
      </p:sp>
      <p:sp>
        <p:nvSpPr>
          <p:cNvPr id="126978" name="Notes Placeholder 2">
            <a:extLst>
              <a:ext uri="{FF2B5EF4-FFF2-40B4-BE49-F238E27FC236}">
                <a16:creationId xmlns:a16="http://schemas.microsoft.com/office/drawing/2014/main" xmlns="" id="{DB7DB606-4753-104E-9BB0-D589E35FDA6C}"/>
              </a:ext>
            </a:extLst>
          </p:cNvPr>
          <p:cNvSpPr>
            <a:spLocks noGrp="1" noChangeArrowheads="1"/>
          </p:cNvSpPr>
          <p:nvPr>
            <p:ph type="body" idx="1"/>
          </p:nvPr>
        </p:nvSpPr>
        <p:spPr>
          <a:noFill/>
        </p:spPr>
        <p:txBody>
          <a:bodyPr/>
          <a:lstStyle/>
          <a:p>
            <a:endParaRPr lang="en-US" altLang="en-US" dirty="0">
              <a:ea typeface="ＭＳ Ｐゴシック" panose="020B0600070205080204" pitchFamily="34" charset="-128"/>
            </a:endParaRPr>
          </a:p>
        </p:txBody>
      </p:sp>
      <p:sp>
        <p:nvSpPr>
          <p:cNvPr id="126979" name="Slide Number Placeholder 3">
            <a:extLst>
              <a:ext uri="{FF2B5EF4-FFF2-40B4-BE49-F238E27FC236}">
                <a16:creationId xmlns:a16="http://schemas.microsoft.com/office/drawing/2014/main" xmlns="" id="{258D012E-5529-0D48-8A7B-99BBA9F17977}"/>
              </a:ext>
            </a:extLst>
          </p:cNvPr>
          <p:cNvSpPr txBox="1">
            <a:spLocks noGrp="1"/>
          </p:cNvSpPr>
          <p:nvPr/>
        </p:nvSpPr>
        <p:spPr bwMode="auto">
          <a:xfrm>
            <a:off x="4022725" y="8916988"/>
            <a:ext cx="307816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17" tIns="47109" rIns="94217" bIns="47109" anchor="b"/>
          <a:lstStyle>
            <a:lvl1pPr defTabSz="481013">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481013">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BBAF05CB-95BB-5C4B-8540-4954AED1053B}" type="slidenum">
              <a:rPr lang="en-US" altLang="en-US">
                <a:solidFill>
                  <a:srgbClr val="646D72"/>
                </a:solidFill>
                <a:latin typeface="Calibri" panose="020F0502020204030204" pitchFamily="34" charset="0"/>
              </a:rPr>
              <a:pPr algn="r" eaLnBrk="1" hangingPunct="1">
                <a:spcBef>
                  <a:spcPct val="0"/>
                </a:spcBef>
              </a:pPr>
              <a:t>24</a:t>
            </a:fld>
            <a:endParaRPr lang="en-US" altLang="en-US" dirty="0">
              <a:solidFill>
                <a:srgbClr val="646D72"/>
              </a:solidFill>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a:extLst>
              <a:ext uri="{FF2B5EF4-FFF2-40B4-BE49-F238E27FC236}">
                <a16:creationId xmlns:a16="http://schemas.microsoft.com/office/drawing/2014/main" xmlns="" id="{B9CDE915-910A-714A-9979-43A600A9A58F}"/>
              </a:ext>
            </a:extLst>
          </p:cNvPr>
          <p:cNvSpPr>
            <a:spLocks noGrp="1" noRot="1" noChangeAspect="1" noTextEdit="1"/>
          </p:cNvSpPr>
          <p:nvPr>
            <p:ph type="sldImg"/>
          </p:nvPr>
        </p:nvSpPr>
        <p:spPr>
          <a:ln/>
        </p:spPr>
      </p:sp>
      <p:sp>
        <p:nvSpPr>
          <p:cNvPr id="56322" name="Notes Placeholder 2">
            <a:extLst>
              <a:ext uri="{FF2B5EF4-FFF2-40B4-BE49-F238E27FC236}">
                <a16:creationId xmlns:a16="http://schemas.microsoft.com/office/drawing/2014/main" xmlns="" id="{B127C2F0-3D9B-5F4A-B3DD-C3DD54158F00}"/>
              </a:ext>
            </a:extLst>
          </p:cNvPr>
          <p:cNvSpPr>
            <a:spLocks noGrp="1" noChangeArrowheads="1"/>
          </p:cNvSpPr>
          <p:nvPr>
            <p:ph type="body" idx="1"/>
          </p:nvPr>
        </p:nvSpPr>
        <p:spPr>
          <a:noFill/>
        </p:spPr>
        <p:txBody>
          <a:bodyPr/>
          <a:lstStyle/>
          <a:p>
            <a:endParaRPr lang="en-US" altLang="en-US" dirty="0">
              <a:ea typeface="ＭＳ Ｐゴシック" panose="020B0600070205080204" pitchFamily="34" charset="-128"/>
            </a:endParaRPr>
          </a:p>
        </p:txBody>
      </p:sp>
      <p:sp>
        <p:nvSpPr>
          <p:cNvPr id="56323" name="Slide Number Placeholder 3">
            <a:extLst>
              <a:ext uri="{FF2B5EF4-FFF2-40B4-BE49-F238E27FC236}">
                <a16:creationId xmlns:a16="http://schemas.microsoft.com/office/drawing/2014/main" xmlns="" id="{EB216061-7F93-B548-87B6-3DBED93675E9}"/>
              </a:ext>
            </a:extLst>
          </p:cNvPr>
          <p:cNvSpPr txBox="1">
            <a:spLocks noGrp="1"/>
          </p:cNvSpPr>
          <p:nvPr/>
        </p:nvSpPr>
        <p:spPr bwMode="auto">
          <a:xfrm>
            <a:off x="4022725" y="8916988"/>
            <a:ext cx="307816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17" tIns="47109" rIns="94217" bIns="47109" anchor="b"/>
          <a:lstStyle>
            <a:lvl1pPr defTabSz="481013">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481013">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9F05519C-F84F-1244-AA74-FD461AE4A457}" type="slidenum">
              <a:rPr lang="en-US" altLang="en-US">
                <a:solidFill>
                  <a:srgbClr val="646D72"/>
                </a:solidFill>
                <a:latin typeface="Calibri" panose="020F0502020204030204" pitchFamily="34" charset="0"/>
              </a:rPr>
              <a:pPr algn="r" eaLnBrk="1" hangingPunct="1">
                <a:spcBef>
                  <a:spcPct val="0"/>
                </a:spcBef>
              </a:pPr>
              <a:t>5</a:t>
            </a:fld>
            <a:endParaRPr lang="en-US" altLang="en-US" dirty="0">
              <a:solidFill>
                <a:srgbClr val="646D72"/>
              </a:solidFill>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a:extLst>
              <a:ext uri="{FF2B5EF4-FFF2-40B4-BE49-F238E27FC236}">
                <a16:creationId xmlns:a16="http://schemas.microsoft.com/office/drawing/2014/main" xmlns="" id="{FDDB2C12-FFCB-5D49-93D1-EA1652D5B489}"/>
              </a:ext>
            </a:extLst>
          </p:cNvPr>
          <p:cNvSpPr>
            <a:spLocks noGrp="1" noRot="1" noChangeAspect="1" noTextEdit="1"/>
          </p:cNvSpPr>
          <p:nvPr>
            <p:ph type="sldImg"/>
          </p:nvPr>
        </p:nvSpPr>
        <p:spPr>
          <a:ln/>
        </p:spPr>
      </p:sp>
      <p:sp>
        <p:nvSpPr>
          <p:cNvPr id="62466" name="Notes Placeholder 2">
            <a:extLst>
              <a:ext uri="{FF2B5EF4-FFF2-40B4-BE49-F238E27FC236}">
                <a16:creationId xmlns:a16="http://schemas.microsoft.com/office/drawing/2014/main" xmlns="" id="{8BDF987C-9B75-DA49-BABB-9E97CF920D6C}"/>
              </a:ext>
            </a:extLst>
          </p:cNvPr>
          <p:cNvSpPr>
            <a:spLocks noGrp="1" noChangeArrowheads="1"/>
          </p:cNvSpPr>
          <p:nvPr>
            <p:ph type="body" idx="1"/>
          </p:nvPr>
        </p:nvSpPr>
        <p:spPr>
          <a:noFill/>
        </p:spPr>
        <p:txBody>
          <a:bodyPr/>
          <a:lstStyle/>
          <a:p>
            <a:endParaRPr lang="en-US" altLang="en-US" dirty="0">
              <a:ea typeface="ＭＳ Ｐゴシック" panose="020B0600070205080204" pitchFamily="34" charset="-128"/>
            </a:endParaRPr>
          </a:p>
        </p:txBody>
      </p:sp>
      <p:sp>
        <p:nvSpPr>
          <p:cNvPr id="62467" name="Slide Number Placeholder 3">
            <a:extLst>
              <a:ext uri="{FF2B5EF4-FFF2-40B4-BE49-F238E27FC236}">
                <a16:creationId xmlns:a16="http://schemas.microsoft.com/office/drawing/2014/main" xmlns="" id="{1BC1404D-2DC7-0E45-8056-BAA8A49011B3}"/>
              </a:ext>
            </a:extLst>
          </p:cNvPr>
          <p:cNvSpPr txBox="1">
            <a:spLocks noGrp="1"/>
          </p:cNvSpPr>
          <p:nvPr/>
        </p:nvSpPr>
        <p:spPr bwMode="auto">
          <a:xfrm>
            <a:off x="4022725" y="8916988"/>
            <a:ext cx="307816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17" tIns="47109" rIns="94217" bIns="47109" anchor="b"/>
          <a:lstStyle>
            <a:lvl1pPr defTabSz="481013">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481013">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8D7A0AD9-9683-304D-B597-1B718ADFC995}" type="slidenum">
              <a:rPr lang="en-US" altLang="en-US">
                <a:solidFill>
                  <a:srgbClr val="646D72"/>
                </a:solidFill>
                <a:latin typeface="Calibri" panose="020F0502020204030204" pitchFamily="34" charset="0"/>
              </a:rPr>
              <a:pPr algn="r" eaLnBrk="1" hangingPunct="1">
                <a:spcBef>
                  <a:spcPct val="0"/>
                </a:spcBef>
              </a:pPr>
              <a:t>6</a:t>
            </a:fld>
            <a:endParaRPr lang="en-US" altLang="en-US" dirty="0">
              <a:solidFill>
                <a:srgbClr val="646D72"/>
              </a:solidFill>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a:extLst>
              <a:ext uri="{FF2B5EF4-FFF2-40B4-BE49-F238E27FC236}">
                <a16:creationId xmlns:a16="http://schemas.microsoft.com/office/drawing/2014/main" xmlns="" id="{960908DD-104D-E046-AC85-18AC55F97FF2}"/>
              </a:ext>
            </a:extLst>
          </p:cNvPr>
          <p:cNvSpPr>
            <a:spLocks noGrp="1" noRot="1" noChangeAspect="1" noTextEdit="1"/>
          </p:cNvSpPr>
          <p:nvPr>
            <p:ph type="sldImg"/>
          </p:nvPr>
        </p:nvSpPr>
        <p:spPr>
          <a:ln/>
        </p:spPr>
      </p:sp>
      <p:sp>
        <p:nvSpPr>
          <p:cNvPr id="64514" name="Notes Placeholder 2">
            <a:extLst>
              <a:ext uri="{FF2B5EF4-FFF2-40B4-BE49-F238E27FC236}">
                <a16:creationId xmlns:a16="http://schemas.microsoft.com/office/drawing/2014/main" xmlns="" id="{7D36A6B4-3AB0-444A-968C-F8B431E90952}"/>
              </a:ext>
            </a:extLst>
          </p:cNvPr>
          <p:cNvSpPr>
            <a:spLocks noGrp="1" noChangeArrowheads="1"/>
          </p:cNvSpPr>
          <p:nvPr>
            <p:ph type="body" idx="1"/>
          </p:nvPr>
        </p:nvSpPr>
        <p:spPr>
          <a:noFill/>
        </p:spPr>
        <p:txBody>
          <a:bodyPr/>
          <a:lstStyle/>
          <a:p>
            <a:endParaRPr lang="en-US" altLang="en-US" dirty="0">
              <a:ea typeface="ＭＳ Ｐゴシック" panose="020B0600070205080204" pitchFamily="34" charset="-128"/>
            </a:endParaRPr>
          </a:p>
        </p:txBody>
      </p:sp>
      <p:sp>
        <p:nvSpPr>
          <p:cNvPr id="64515" name="Slide Number Placeholder 3">
            <a:extLst>
              <a:ext uri="{FF2B5EF4-FFF2-40B4-BE49-F238E27FC236}">
                <a16:creationId xmlns:a16="http://schemas.microsoft.com/office/drawing/2014/main" xmlns="" id="{65CD2DFC-5D70-364A-92F6-040F229D3D20}"/>
              </a:ext>
            </a:extLst>
          </p:cNvPr>
          <p:cNvSpPr txBox="1">
            <a:spLocks noGrp="1"/>
          </p:cNvSpPr>
          <p:nvPr/>
        </p:nvSpPr>
        <p:spPr bwMode="auto">
          <a:xfrm>
            <a:off x="4022725" y="8916988"/>
            <a:ext cx="307816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17" tIns="47109" rIns="94217" bIns="47109" anchor="b"/>
          <a:lstStyle>
            <a:lvl1pPr defTabSz="481013">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481013">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DA648A32-83F4-4F4F-897F-141445596C93}" type="slidenum">
              <a:rPr lang="en-US" altLang="en-US">
                <a:solidFill>
                  <a:srgbClr val="646D72"/>
                </a:solidFill>
                <a:latin typeface="Calibri" panose="020F0502020204030204" pitchFamily="34" charset="0"/>
              </a:rPr>
              <a:pPr algn="r" eaLnBrk="1" hangingPunct="1">
                <a:spcBef>
                  <a:spcPct val="0"/>
                </a:spcBef>
              </a:pPr>
              <a:t>7</a:t>
            </a:fld>
            <a:endParaRPr lang="en-US" altLang="en-US" dirty="0">
              <a:solidFill>
                <a:srgbClr val="646D72"/>
              </a:solidFill>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a:extLst>
              <a:ext uri="{FF2B5EF4-FFF2-40B4-BE49-F238E27FC236}">
                <a16:creationId xmlns:a16="http://schemas.microsoft.com/office/drawing/2014/main" xmlns="" id="{0F63BA81-B107-6D4F-A690-2F76192F901F}"/>
              </a:ext>
            </a:extLst>
          </p:cNvPr>
          <p:cNvSpPr>
            <a:spLocks noGrp="1" noRot="1" noChangeAspect="1" noTextEdit="1"/>
          </p:cNvSpPr>
          <p:nvPr>
            <p:ph type="sldImg"/>
          </p:nvPr>
        </p:nvSpPr>
        <p:spPr>
          <a:ln/>
        </p:spPr>
      </p:sp>
      <p:sp>
        <p:nvSpPr>
          <p:cNvPr id="68610" name="Notes Placeholder 2">
            <a:extLst>
              <a:ext uri="{FF2B5EF4-FFF2-40B4-BE49-F238E27FC236}">
                <a16:creationId xmlns:a16="http://schemas.microsoft.com/office/drawing/2014/main" xmlns="" id="{D35747CB-C908-4B4B-8862-546903236A40}"/>
              </a:ext>
            </a:extLst>
          </p:cNvPr>
          <p:cNvSpPr>
            <a:spLocks noGrp="1" noChangeArrowheads="1"/>
          </p:cNvSpPr>
          <p:nvPr>
            <p:ph type="body" idx="1"/>
          </p:nvPr>
        </p:nvSpPr>
        <p:spPr>
          <a:noFill/>
        </p:spPr>
        <p:txBody>
          <a:bodyPr/>
          <a:lstStyle/>
          <a:p>
            <a:endParaRPr lang="en-US" altLang="en-US" dirty="0">
              <a:ea typeface="ＭＳ Ｐゴシック" panose="020B0600070205080204" pitchFamily="34" charset="-128"/>
            </a:endParaRPr>
          </a:p>
        </p:txBody>
      </p:sp>
      <p:sp>
        <p:nvSpPr>
          <p:cNvPr id="68611" name="Slide Number Placeholder 3">
            <a:extLst>
              <a:ext uri="{FF2B5EF4-FFF2-40B4-BE49-F238E27FC236}">
                <a16:creationId xmlns:a16="http://schemas.microsoft.com/office/drawing/2014/main" xmlns="" id="{2BAE0928-E134-FE46-8901-9846D702CEDB}"/>
              </a:ext>
            </a:extLst>
          </p:cNvPr>
          <p:cNvSpPr txBox="1">
            <a:spLocks noGrp="1"/>
          </p:cNvSpPr>
          <p:nvPr/>
        </p:nvSpPr>
        <p:spPr bwMode="auto">
          <a:xfrm>
            <a:off x="4022725" y="8916988"/>
            <a:ext cx="307816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17" tIns="47109" rIns="94217" bIns="47109" anchor="b"/>
          <a:lstStyle>
            <a:lvl1pPr defTabSz="481013">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481013">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91EADDA8-7DEB-B64B-ACD7-68FDE4CC91BF}" type="slidenum">
              <a:rPr lang="en-US" altLang="en-US">
                <a:solidFill>
                  <a:srgbClr val="646D72"/>
                </a:solidFill>
                <a:latin typeface="Calibri" panose="020F0502020204030204" pitchFamily="34" charset="0"/>
              </a:rPr>
              <a:pPr algn="r" eaLnBrk="1" hangingPunct="1">
                <a:spcBef>
                  <a:spcPct val="0"/>
                </a:spcBef>
              </a:pPr>
              <a:t>8</a:t>
            </a:fld>
            <a:endParaRPr lang="en-US" altLang="en-US" dirty="0">
              <a:solidFill>
                <a:srgbClr val="646D72"/>
              </a:solidFill>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a:extLst>
              <a:ext uri="{FF2B5EF4-FFF2-40B4-BE49-F238E27FC236}">
                <a16:creationId xmlns:a16="http://schemas.microsoft.com/office/drawing/2014/main" xmlns="" id="{0F63BA81-B107-6D4F-A690-2F76192F901F}"/>
              </a:ext>
            </a:extLst>
          </p:cNvPr>
          <p:cNvSpPr>
            <a:spLocks noGrp="1" noRot="1" noChangeAspect="1" noTextEdit="1"/>
          </p:cNvSpPr>
          <p:nvPr>
            <p:ph type="sldImg"/>
          </p:nvPr>
        </p:nvSpPr>
        <p:spPr>
          <a:ln/>
        </p:spPr>
      </p:sp>
      <p:sp>
        <p:nvSpPr>
          <p:cNvPr id="68610" name="Notes Placeholder 2">
            <a:extLst>
              <a:ext uri="{FF2B5EF4-FFF2-40B4-BE49-F238E27FC236}">
                <a16:creationId xmlns:a16="http://schemas.microsoft.com/office/drawing/2014/main" xmlns="" id="{D35747CB-C908-4B4B-8862-546903236A40}"/>
              </a:ext>
            </a:extLst>
          </p:cNvPr>
          <p:cNvSpPr>
            <a:spLocks noGrp="1" noChangeArrowheads="1"/>
          </p:cNvSpPr>
          <p:nvPr>
            <p:ph type="body" idx="1"/>
          </p:nvPr>
        </p:nvSpPr>
        <p:spPr>
          <a:noFill/>
        </p:spPr>
        <p:txBody>
          <a:bodyPr/>
          <a:lstStyle/>
          <a:p>
            <a:endParaRPr lang="en-US" altLang="en-US" dirty="0">
              <a:ea typeface="ＭＳ Ｐゴシック" panose="020B0600070205080204" pitchFamily="34" charset="-128"/>
            </a:endParaRPr>
          </a:p>
        </p:txBody>
      </p:sp>
      <p:sp>
        <p:nvSpPr>
          <p:cNvPr id="68611" name="Slide Number Placeholder 3">
            <a:extLst>
              <a:ext uri="{FF2B5EF4-FFF2-40B4-BE49-F238E27FC236}">
                <a16:creationId xmlns:a16="http://schemas.microsoft.com/office/drawing/2014/main" xmlns="" id="{2BAE0928-E134-FE46-8901-9846D702CEDB}"/>
              </a:ext>
            </a:extLst>
          </p:cNvPr>
          <p:cNvSpPr txBox="1">
            <a:spLocks noGrp="1"/>
          </p:cNvSpPr>
          <p:nvPr/>
        </p:nvSpPr>
        <p:spPr bwMode="auto">
          <a:xfrm>
            <a:off x="4022725" y="8916988"/>
            <a:ext cx="307816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17" tIns="47109" rIns="94217" bIns="47109" anchor="b"/>
          <a:lstStyle>
            <a:lvl1pPr defTabSz="481013">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481013">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91EADDA8-7DEB-B64B-ACD7-68FDE4CC91BF}" type="slidenum">
              <a:rPr lang="en-US" altLang="en-US">
                <a:solidFill>
                  <a:srgbClr val="646D72"/>
                </a:solidFill>
                <a:latin typeface="Calibri" panose="020F0502020204030204" pitchFamily="34" charset="0"/>
              </a:rPr>
              <a:pPr algn="r" eaLnBrk="1" hangingPunct="1">
                <a:spcBef>
                  <a:spcPct val="0"/>
                </a:spcBef>
              </a:pPr>
              <a:t>9</a:t>
            </a:fld>
            <a:endParaRPr lang="en-US" altLang="en-US" dirty="0">
              <a:solidFill>
                <a:srgbClr val="646D72"/>
              </a:solidFill>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a:extLst>
              <a:ext uri="{FF2B5EF4-FFF2-40B4-BE49-F238E27FC236}">
                <a16:creationId xmlns:a16="http://schemas.microsoft.com/office/drawing/2014/main" xmlns="" id="{A320B9A0-9202-4B46-BFA3-9B5E0A8FAF6B}"/>
              </a:ext>
            </a:extLst>
          </p:cNvPr>
          <p:cNvSpPr>
            <a:spLocks noGrp="1" noRot="1" noChangeAspect="1" noTextEdit="1"/>
          </p:cNvSpPr>
          <p:nvPr>
            <p:ph type="sldImg"/>
          </p:nvPr>
        </p:nvSpPr>
        <p:spPr>
          <a:ln/>
        </p:spPr>
      </p:sp>
      <p:sp>
        <p:nvSpPr>
          <p:cNvPr id="74754" name="Notes Placeholder 2">
            <a:extLst>
              <a:ext uri="{FF2B5EF4-FFF2-40B4-BE49-F238E27FC236}">
                <a16:creationId xmlns:a16="http://schemas.microsoft.com/office/drawing/2014/main" xmlns="" id="{8C0E11C6-8156-DB49-8C21-19C6268E151D}"/>
              </a:ext>
            </a:extLst>
          </p:cNvPr>
          <p:cNvSpPr>
            <a:spLocks noGrp="1" noChangeArrowheads="1"/>
          </p:cNvSpPr>
          <p:nvPr>
            <p:ph type="body" idx="1"/>
          </p:nvPr>
        </p:nvSpPr>
        <p:spPr>
          <a:noFill/>
        </p:spPr>
        <p:txBody>
          <a:bodyPr/>
          <a:lstStyle/>
          <a:p>
            <a:endParaRPr lang="en-US" altLang="en-US" dirty="0">
              <a:ea typeface="ＭＳ Ｐゴシック" panose="020B0600070205080204" pitchFamily="34" charset="-128"/>
            </a:endParaRPr>
          </a:p>
        </p:txBody>
      </p:sp>
      <p:sp>
        <p:nvSpPr>
          <p:cNvPr id="74755" name="Slide Number Placeholder 3">
            <a:extLst>
              <a:ext uri="{FF2B5EF4-FFF2-40B4-BE49-F238E27FC236}">
                <a16:creationId xmlns:a16="http://schemas.microsoft.com/office/drawing/2014/main" xmlns="" id="{E2748B07-9087-B74B-8A8D-ED11B615F147}"/>
              </a:ext>
            </a:extLst>
          </p:cNvPr>
          <p:cNvSpPr txBox="1">
            <a:spLocks noGrp="1"/>
          </p:cNvSpPr>
          <p:nvPr/>
        </p:nvSpPr>
        <p:spPr bwMode="auto">
          <a:xfrm>
            <a:off x="4022725" y="8916988"/>
            <a:ext cx="307816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17" tIns="47109" rIns="94217" bIns="47109" anchor="b"/>
          <a:lstStyle>
            <a:lvl1pPr defTabSz="481013">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481013">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6FA72FD2-D58A-2E40-90F1-3315A0939D62}" type="slidenum">
              <a:rPr lang="en-US" altLang="en-US">
                <a:solidFill>
                  <a:srgbClr val="646D72"/>
                </a:solidFill>
                <a:latin typeface="Calibri" panose="020F0502020204030204" pitchFamily="34" charset="0"/>
              </a:rPr>
              <a:pPr algn="r" eaLnBrk="1" hangingPunct="1">
                <a:spcBef>
                  <a:spcPct val="0"/>
                </a:spcBef>
              </a:pPr>
              <a:t>12</a:t>
            </a:fld>
            <a:endParaRPr lang="en-US" altLang="en-US" dirty="0">
              <a:solidFill>
                <a:srgbClr val="646D72"/>
              </a:solidFill>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Image Placeholder 1">
            <a:extLst>
              <a:ext uri="{FF2B5EF4-FFF2-40B4-BE49-F238E27FC236}">
                <a16:creationId xmlns:a16="http://schemas.microsoft.com/office/drawing/2014/main" xmlns="" id="{793D8293-78D8-A84A-9A3D-C652C0D41973}"/>
              </a:ext>
            </a:extLst>
          </p:cNvPr>
          <p:cNvSpPr>
            <a:spLocks noGrp="1" noRot="1" noChangeAspect="1" noTextEdit="1"/>
          </p:cNvSpPr>
          <p:nvPr>
            <p:ph type="sldImg"/>
          </p:nvPr>
        </p:nvSpPr>
        <p:spPr>
          <a:ln/>
        </p:spPr>
      </p:sp>
      <p:sp>
        <p:nvSpPr>
          <p:cNvPr id="78850" name="Notes Placeholder 2">
            <a:extLst>
              <a:ext uri="{FF2B5EF4-FFF2-40B4-BE49-F238E27FC236}">
                <a16:creationId xmlns:a16="http://schemas.microsoft.com/office/drawing/2014/main" xmlns="" id="{DEDE6227-7453-254F-AA37-1F76095F4AD4}"/>
              </a:ext>
            </a:extLst>
          </p:cNvPr>
          <p:cNvSpPr>
            <a:spLocks noGrp="1" noChangeArrowheads="1"/>
          </p:cNvSpPr>
          <p:nvPr>
            <p:ph type="body" idx="1"/>
          </p:nvPr>
        </p:nvSpPr>
        <p:spPr>
          <a:noFill/>
        </p:spPr>
        <p:txBody>
          <a:bodyPr/>
          <a:lstStyle/>
          <a:p>
            <a:endParaRPr lang="en-US" altLang="en-US" dirty="0">
              <a:ea typeface="ＭＳ Ｐゴシック" panose="020B0600070205080204" pitchFamily="34" charset="-128"/>
            </a:endParaRPr>
          </a:p>
        </p:txBody>
      </p:sp>
      <p:sp>
        <p:nvSpPr>
          <p:cNvPr id="78851" name="Slide Number Placeholder 3">
            <a:extLst>
              <a:ext uri="{FF2B5EF4-FFF2-40B4-BE49-F238E27FC236}">
                <a16:creationId xmlns:a16="http://schemas.microsoft.com/office/drawing/2014/main" xmlns="" id="{07D94706-D42C-2349-B204-DA0593A2F280}"/>
              </a:ext>
            </a:extLst>
          </p:cNvPr>
          <p:cNvSpPr txBox="1">
            <a:spLocks noGrp="1"/>
          </p:cNvSpPr>
          <p:nvPr/>
        </p:nvSpPr>
        <p:spPr bwMode="auto">
          <a:xfrm>
            <a:off x="4022725" y="8916988"/>
            <a:ext cx="3078163"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217" tIns="47109" rIns="94217" bIns="47109" anchor="b"/>
          <a:lstStyle>
            <a:lvl1pPr defTabSz="481013">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481013">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481013">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481013"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pPr>
            <a:fld id="{262D08A2-0A80-3243-B63E-2943DB8E9D87}" type="slidenum">
              <a:rPr lang="en-US" altLang="en-US">
                <a:solidFill>
                  <a:srgbClr val="646D72"/>
                </a:solidFill>
                <a:latin typeface="Calibri" panose="020F0502020204030204" pitchFamily="34" charset="0"/>
              </a:rPr>
              <a:pPr algn="r" eaLnBrk="1" hangingPunct="1">
                <a:spcBef>
                  <a:spcPct val="0"/>
                </a:spcBef>
              </a:pPr>
              <a:t>13</a:t>
            </a:fld>
            <a:endParaRPr lang="en-US" altLang="en-US" dirty="0">
              <a:solidFill>
                <a:srgbClr val="646D72"/>
              </a:solidFill>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126780061"/>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xmlns="" id="{25A7AD1C-D5CB-9F44-A3B7-9835E5DA71BB}"/>
              </a:ext>
            </a:extLst>
          </p:cNvPr>
          <p:cNvSpPr>
            <a:spLocks noGrp="1"/>
          </p:cNvSpPr>
          <p:nvPr>
            <p:ph type="sldNum" sz="quarter" idx="10"/>
          </p:nvPr>
        </p:nvSpPr>
        <p:spPr>
          <a:ln/>
        </p:spPr>
        <p:txBody>
          <a:bodyPr/>
          <a:lstStyle>
            <a:lvl1pPr>
              <a:defRPr/>
            </a:lvl1pPr>
          </a:lstStyle>
          <a:p>
            <a:pPr>
              <a:defRPr/>
            </a:pPr>
            <a:fld id="{50D40233-F689-604B-8547-90950C843B8C}" type="slidenum">
              <a:rPr lang="en-US" altLang="en-US"/>
              <a:pPr>
                <a:defRPr/>
              </a:pPr>
              <a:t>‹#›</a:t>
            </a:fld>
            <a:endParaRPr lang="en-US" altLang="en-US" dirty="0"/>
          </a:p>
        </p:txBody>
      </p:sp>
      <p:sp>
        <p:nvSpPr>
          <p:cNvPr id="8" name="Rectangle 6">
            <a:extLst>
              <a:ext uri="{FF2B5EF4-FFF2-40B4-BE49-F238E27FC236}">
                <a16:creationId xmlns:a16="http://schemas.microsoft.com/office/drawing/2014/main" xmlns="" id="{441A5717-7DBF-5A46-8E1C-F391A97A03A9}"/>
              </a:ext>
            </a:extLst>
          </p:cNvPr>
          <p:cNvSpPr>
            <a:spLocks noGrp="1" noChangeArrowheads="1"/>
          </p:cNvSpPr>
          <p:nvPr>
            <p:ph type="ftr" sz="quarter" idx="11"/>
          </p:nvPr>
        </p:nvSpPr>
        <p:spPr>
          <a:ln/>
        </p:spPr>
        <p:txBody>
          <a:bodyPr/>
          <a:lstStyle>
            <a:lvl1pPr>
              <a:defRPr/>
            </a:lvl1pPr>
          </a:lstStyle>
          <a:p>
            <a:pPr>
              <a:defRPr/>
            </a:pPr>
            <a:r>
              <a:rPr lang="en-US" altLang="en-US" dirty="0"/>
              <a:t>Do not reproduce, transmit or modify the content set forth herein in any form or by any means without written permission of UnitedHealthcare. © 2018 United HealthCare Services, Inc. All rights reserved.</a:t>
            </a:r>
          </a:p>
        </p:txBody>
      </p:sp>
    </p:spTree>
    <p:extLst>
      <p:ext uri="{BB962C8B-B14F-4D97-AF65-F5344CB8AC3E}">
        <p14:creationId xmlns:p14="http://schemas.microsoft.com/office/powerpoint/2010/main" val="2649220160"/>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a:extLst>
              <a:ext uri="{FF2B5EF4-FFF2-40B4-BE49-F238E27FC236}">
                <a16:creationId xmlns:a16="http://schemas.microsoft.com/office/drawing/2014/main" xmlns="" id="{7FBFAF52-B18B-B64F-A2C5-1877D3F7D7AD}"/>
              </a:ext>
            </a:extLst>
          </p:cNvPr>
          <p:cNvSpPr>
            <a:spLocks noGrp="1"/>
          </p:cNvSpPr>
          <p:nvPr>
            <p:ph type="sldNum" sz="quarter" idx="10"/>
          </p:nvPr>
        </p:nvSpPr>
        <p:spPr>
          <a:ln/>
        </p:spPr>
        <p:txBody>
          <a:bodyPr/>
          <a:lstStyle>
            <a:lvl1pPr>
              <a:defRPr/>
            </a:lvl1pPr>
          </a:lstStyle>
          <a:p>
            <a:pPr>
              <a:defRPr/>
            </a:pPr>
            <a:fld id="{21208DA1-73FB-054A-B491-22F51DD83DC9}" type="slidenum">
              <a:rPr lang="en-US" altLang="en-US"/>
              <a:pPr>
                <a:defRPr/>
              </a:pPr>
              <a:t>‹#›</a:t>
            </a:fld>
            <a:endParaRPr lang="en-US" altLang="en-US" dirty="0"/>
          </a:p>
        </p:txBody>
      </p:sp>
      <p:sp>
        <p:nvSpPr>
          <p:cNvPr id="4" name="Rectangle 6">
            <a:extLst>
              <a:ext uri="{FF2B5EF4-FFF2-40B4-BE49-F238E27FC236}">
                <a16:creationId xmlns:a16="http://schemas.microsoft.com/office/drawing/2014/main" xmlns="" id="{F6651BE1-1CA2-1B40-88C8-D5D3ABF489DA}"/>
              </a:ext>
            </a:extLst>
          </p:cNvPr>
          <p:cNvSpPr>
            <a:spLocks noGrp="1" noChangeArrowheads="1"/>
          </p:cNvSpPr>
          <p:nvPr>
            <p:ph type="ftr" sz="quarter" idx="11"/>
          </p:nvPr>
        </p:nvSpPr>
        <p:spPr>
          <a:ln/>
        </p:spPr>
        <p:txBody>
          <a:bodyPr/>
          <a:lstStyle>
            <a:lvl1pPr>
              <a:defRPr/>
            </a:lvl1pPr>
          </a:lstStyle>
          <a:p>
            <a:pPr>
              <a:defRPr/>
            </a:pPr>
            <a:r>
              <a:rPr lang="en-US" altLang="en-US" dirty="0"/>
              <a:t>Do not reproduce, transmit or modify the content set forth herein in any form or by any means without written permission of UnitedHealthcare. © 2018 United HealthCare Services, Inc. All rights reserved.</a:t>
            </a:r>
          </a:p>
        </p:txBody>
      </p:sp>
    </p:spTree>
    <p:extLst>
      <p:ext uri="{BB962C8B-B14F-4D97-AF65-F5344CB8AC3E}">
        <p14:creationId xmlns:p14="http://schemas.microsoft.com/office/powerpoint/2010/main" val="3672072580"/>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xmlns="" id="{39565C38-2211-DF4F-B9ED-26ED442BB320}"/>
              </a:ext>
            </a:extLst>
          </p:cNvPr>
          <p:cNvSpPr>
            <a:spLocks noGrp="1"/>
          </p:cNvSpPr>
          <p:nvPr>
            <p:ph type="sldNum" sz="quarter" idx="10"/>
          </p:nvPr>
        </p:nvSpPr>
        <p:spPr>
          <a:ln/>
        </p:spPr>
        <p:txBody>
          <a:bodyPr/>
          <a:lstStyle>
            <a:lvl1pPr>
              <a:defRPr/>
            </a:lvl1pPr>
          </a:lstStyle>
          <a:p>
            <a:pPr>
              <a:defRPr/>
            </a:pPr>
            <a:fld id="{7D0D20FE-5D8F-7F4A-9599-DC215F2ADB23}" type="slidenum">
              <a:rPr lang="en-US" altLang="en-US"/>
              <a:pPr>
                <a:defRPr/>
              </a:pPr>
              <a:t>‹#›</a:t>
            </a:fld>
            <a:endParaRPr lang="en-US" altLang="en-US" dirty="0"/>
          </a:p>
        </p:txBody>
      </p:sp>
      <p:sp>
        <p:nvSpPr>
          <p:cNvPr id="3" name="Rectangle 6">
            <a:extLst>
              <a:ext uri="{FF2B5EF4-FFF2-40B4-BE49-F238E27FC236}">
                <a16:creationId xmlns:a16="http://schemas.microsoft.com/office/drawing/2014/main" xmlns="" id="{27BACB0B-69B5-924F-A680-2652B5D8DA40}"/>
              </a:ext>
            </a:extLst>
          </p:cNvPr>
          <p:cNvSpPr>
            <a:spLocks noGrp="1" noChangeArrowheads="1"/>
          </p:cNvSpPr>
          <p:nvPr>
            <p:ph type="ftr" sz="quarter" idx="11"/>
          </p:nvPr>
        </p:nvSpPr>
        <p:spPr>
          <a:ln/>
        </p:spPr>
        <p:txBody>
          <a:bodyPr/>
          <a:lstStyle>
            <a:lvl1pPr>
              <a:defRPr/>
            </a:lvl1pPr>
          </a:lstStyle>
          <a:p>
            <a:pPr>
              <a:defRPr/>
            </a:pPr>
            <a:r>
              <a:rPr lang="en-US" altLang="en-US" dirty="0"/>
              <a:t>Do not reproduce, transmit or modify the content set forth herein in any form or by any means without written permission of UnitedHealthcare. © 2018 United HealthCare Services, Inc. All rights reserved.</a:t>
            </a:r>
          </a:p>
        </p:txBody>
      </p:sp>
    </p:spTree>
    <p:extLst>
      <p:ext uri="{BB962C8B-B14F-4D97-AF65-F5344CB8AC3E}">
        <p14:creationId xmlns:p14="http://schemas.microsoft.com/office/powerpoint/2010/main" val="391685616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86352625"/>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62258090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48777597"/>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532720"/>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Slide Number Placeholder 5">
            <a:extLst>
              <a:ext uri="{FF2B5EF4-FFF2-40B4-BE49-F238E27FC236}">
                <a16:creationId xmlns:a16="http://schemas.microsoft.com/office/drawing/2014/main" xmlns="" id="{4DD41638-D45D-974B-96A4-CD7853946EE7}"/>
              </a:ext>
            </a:extLst>
          </p:cNvPr>
          <p:cNvSpPr>
            <a:spLocks noGrp="1"/>
          </p:cNvSpPr>
          <p:nvPr>
            <p:ph type="sldNum" sz="quarter" idx="10"/>
          </p:nvPr>
        </p:nvSpPr>
        <p:spPr>
          <a:ln/>
        </p:spPr>
        <p:txBody>
          <a:bodyPr/>
          <a:lstStyle>
            <a:lvl1pPr>
              <a:defRPr/>
            </a:lvl1pPr>
          </a:lstStyle>
          <a:p>
            <a:pPr>
              <a:defRPr/>
            </a:pPr>
            <a:fld id="{D7449AC8-EDE1-674F-83A9-C84F3FC7ADC4}" type="slidenum">
              <a:rPr lang="en-US" altLang="en-US"/>
              <a:pPr>
                <a:defRPr/>
              </a:pPr>
              <a:t>‹#›</a:t>
            </a:fld>
            <a:endParaRPr lang="en-US" altLang="en-US" dirty="0"/>
          </a:p>
        </p:txBody>
      </p:sp>
      <p:sp>
        <p:nvSpPr>
          <p:cNvPr id="5" name="Rectangle 6">
            <a:extLst>
              <a:ext uri="{FF2B5EF4-FFF2-40B4-BE49-F238E27FC236}">
                <a16:creationId xmlns:a16="http://schemas.microsoft.com/office/drawing/2014/main" xmlns="" id="{82B6D595-9A33-1F40-A435-CD47FEB4B880}"/>
              </a:ext>
            </a:extLst>
          </p:cNvPr>
          <p:cNvSpPr>
            <a:spLocks noGrp="1" noChangeArrowheads="1"/>
          </p:cNvSpPr>
          <p:nvPr>
            <p:ph type="ftr" sz="quarter" idx="11"/>
          </p:nvPr>
        </p:nvSpPr>
        <p:spPr>
          <a:ln/>
        </p:spPr>
        <p:txBody>
          <a:bodyPr/>
          <a:lstStyle>
            <a:lvl1pPr>
              <a:defRPr/>
            </a:lvl1pPr>
          </a:lstStyle>
          <a:p>
            <a:pPr>
              <a:defRPr/>
            </a:pPr>
            <a:r>
              <a:rPr lang="en-US" altLang="en-US" dirty="0"/>
              <a:t>Do not reproduce, transmit or modify the content set forth herein in any form or by any means without written permission of UnitedHealthcare. © 2018 United HealthCare Services, Inc. All rights reserved.</a:t>
            </a:r>
          </a:p>
        </p:txBody>
      </p:sp>
    </p:spTree>
    <p:extLst>
      <p:ext uri="{BB962C8B-B14F-4D97-AF65-F5344CB8AC3E}">
        <p14:creationId xmlns:p14="http://schemas.microsoft.com/office/powerpoint/2010/main" val="385773483"/>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xmlns="" id="{C0E7F1BF-896C-E34F-A0EB-2B11F3D1CAFC}"/>
              </a:ext>
            </a:extLst>
          </p:cNvPr>
          <p:cNvSpPr>
            <a:spLocks noGrp="1"/>
          </p:cNvSpPr>
          <p:nvPr>
            <p:ph type="sldNum" sz="quarter" idx="10"/>
          </p:nvPr>
        </p:nvSpPr>
        <p:spPr>
          <a:ln/>
        </p:spPr>
        <p:txBody>
          <a:bodyPr/>
          <a:lstStyle>
            <a:lvl1pPr>
              <a:defRPr/>
            </a:lvl1pPr>
          </a:lstStyle>
          <a:p>
            <a:pPr>
              <a:defRPr/>
            </a:pPr>
            <a:fld id="{74589427-DD47-C34F-9E5B-F8C1E67B9D70}" type="slidenum">
              <a:rPr lang="en-US" altLang="en-US"/>
              <a:pPr>
                <a:defRPr/>
              </a:pPr>
              <a:t>‹#›</a:t>
            </a:fld>
            <a:endParaRPr lang="en-US" altLang="en-US" dirty="0"/>
          </a:p>
        </p:txBody>
      </p:sp>
      <p:sp>
        <p:nvSpPr>
          <p:cNvPr id="5" name="Rectangle 6">
            <a:extLst>
              <a:ext uri="{FF2B5EF4-FFF2-40B4-BE49-F238E27FC236}">
                <a16:creationId xmlns:a16="http://schemas.microsoft.com/office/drawing/2014/main" xmlns="" id="{6F946F10-E831-7C4A-ACCD-B59DDC0067DF}"/>
              </a:ext>
            </a:extLst>
          </p:cNvPr>
          <p:cNvSpPr>
            <a:spLocks noGrp="1" noChangeArrowheads="1"/>
          </p:cNvSpPr>
          <p:nvPr>
            <p:ph type="ftr" sz="quarter" idx="11"/>
          </p:nvPr>
        </p:nvSpPr>
        <p:spPr>
          <a:ln/>
        </p:spPr>
        <p:txBody>
          <a:bodyPr/>
          <a:lstStyle>
            <a:lvl1pPr>
              <a:defRPr/>
            </a:lvl1pPr>
          </a:lstStyle>
          <a:p>
            <a:pPr>
              <a:defRPr/>
            </a:pPr>
            <a:r>
              <a:rPr lang="en-US" altLang="en-US" dirty="0"/>
              <a:t>Do not reproduce, transmit or modify the content set forth herein in any form or by any means without written permission of UnitedHealthcare. © 2018 United HealthCare Services, Inc. All rights reserved.</a:t>
            </a:r>
          </a:p>
        </p:txBody>
      </p:sp>
    </p:spTree>
    <p:extLst>
      <p:ext uri="{BB962C8B-B14F-4D97-AF65-F5344CB8AC3E}">
        <p14:creationId xmlns:p14="http://schemas.microsoft.com/office/powerpoint/2010/main" val="3825556100"/>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5">
            <a:extLst>
              <a:ext uri="{FF2B5EF4-FFF2-40B4-BE49-F238E27FC236}">
                <a16:creationId xmlns:a16="http://schemas.microsoft.com/office/drawing/2014/main" xmlns="" id="{D7752601-6D79-B04A-A7C4-9936FF5E5B5D}"/>
              </a:ext>
            </a:extLst>
          </p:cNvPr>
          <p:cNvSpPr>
            <a:spLocks noGrp="1"/>
          </p:cNvSpPr>
          <p:nvPr>
            <p:ph type="sldNum" sz="quarter" idx="10"/>
          </p:nvPr>
        </p:nvSpPr>
        <p:spPr>
          <a:ln/>
        </p:spPr>
        <p:txBody>
          <a:bodyPr/>
          <a:lstStyle>
            <a:lvl1pPr>
              <a:defRPr/>
            </a:lvl1pPr>
          </a:lstStyle>
          <a:p>
            <a:pPr>
              <a:defRPr/>
            </a:pPr>
            <a:fld id="{2C67B1C1-A295-3C4E-A1C9-5E1219ABB7EB}" type="slidenum">
              <a:rPr lang="en-US" altLang="en-US"/>
              <a:pPr>
                <a:defRPr/>
              </a:pPr>
              <a:t>‹#›</a:t>
            </a:fld>
            <a:endParaRPr lang="en-US" altLang="en-US" dirty="0"/>
          </a:p>
        </p:txBody>
      </p:sp>
      <p:sp>
        <p:nvSpPr>
          <p:cNvPr id="5" name="Rectangle 6">
            <a:extLst>
              <a:ext uri="{FF2B5EF4-FFF2-40B4-BE49-F238E27FC236}">
                <a16:creationId xmlns:a16="http://schemas.microsoft.com/office/drawing/2014/main" xmlns="" id="{9C99BF93-F29E-204E-AF82-490BB067EF72}"/>
              </a:ext>
            </a:extLst>
          </p:cNvPr>
          <p:cNvSpPr>
            <a:spLocks noGrp="1" noChangeArrowheads="1"/>
          </p:cNvSpPr>
          <p:nvPr>
            <p:ph type="ftr" sz="quarter" idx="11"/>
          </p:nvPr>
        </p:nvSpPr>
        <p:spPr>
          <a:ln/>
        </p:spPr>
        <p:txBody>
          <a:bodyPr/>
          <a:lstStyle>
            <a:lvl1pPr>
              <a:defRPr/>
            </a:lvl1pPr>
          </a:lstStyle>
          <a:p>
            <a:pPr>
              <a:defRPr/>
            </a:pPr>
            <a:r>
              <a:rPr lang="en-US" altLang="en-US" dirty="0"/>
              <a:t>Do not reproduce, transmit or modify the content set forth herein in any form or by any means without written permission of UnitedHealthcare. © 2018 United HealthCare Services, Inc. All rights reserved.</a:t>
            </a:r>
          </a:p>
        </p:txBody>
      </p:sp>
    </p:spTree>
    <p:extLst>
      <p:ext uri="{BB962C8B-B14F-4D97-AF65-F5344CB8AC3E}">
        <p14:creationId xmlns:p14="http://schemas.microsoft.com/office/powerpoint/2010/main" val="2396592909"/>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752601"/>
            <a:ext cx="2806304"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606404" y="1752601"/>
            <a:ext cx="2806303"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a:extLst>
              <a:ext uri="{FF2B5EF4-FFF2-40B4-BE49-F238E27FC236}">
                <a16:creationId xmlns:a16="http://schemas.microsoft.com/office/drawing/2014/main" xmlns="" id="{7A4145E5-3E8F-E047-A6BD-873BAB467EC1}"/>
              </a:ext>
            </a:extLst>
          </p:cNvPr>
          <p:cNvSpPr>
            <a:spLocks noGrp="1"/>
          </p:cNvSpPr>
          <p:nvPr>
            <p:ph type="sldNum" sz="quarter" idx="10"/>
          </p:nvPr>
        </p:nvSpPr>
        <p:spPr>
          <a:ln/>
        </p:spPr>
        <p:txBody>
          <a:bodyPr/>
          <a:lstStyle>
            <a:lvl1pPr>
              <a:defRPr/>
            </a:lvl1pPr>
          </a:lstStyle>
          <a:p>
            <a:pPr>
              <a:defRPr/>
            </a:pPr>
            <a:fld id="{E2E78446-7672-2843-BE7A-0700E7D46551}" type="slidenum">
              <a:rPr lang="en-US" altLang="en-US"/>
              <a:pPr>
                <a:defRPr/>
              </a:pPr>
              <a:t>‹#›</a:t>
            </a:fld>
            <a:endParaRPr lang="en-US" altLang="en-US" dirty="0"/>
          </a:p>
        </p:txBody>
      </p:sp>
      <p:sp>
        <p:nvSpPr>
          <p:cNvPr id="6" name="Rectangle 6">
            <a:extLst>
              <a:ext uri="{FF2B5EF4-FFF2-40B4-BE49-F238E27FC236}">
                <a16:creationId xmlns:a16="http://schemas.microsoft.com/office/drawing/2014/main" xmlns="" id="{B5A7D7BA-3ED4-F44F-B5B1-30B91D236EB9}"/>
              </a:ext>
            </a:extLst>
          </p:cNvPr>
          <p:cNvSpPr>
            <a:spLocks noGrp="1" noChangeArrowheads="1"/>
          </p:cNvSpPr>
          <p:nvPr>
            <p:ph type="ftr" sz="quarter" idx="11"/>
          </p:nvPr>
        </p:nvSpPr>
        <p:spPr>
          <a:ln/>
        </p:spPr>
        <p:txBody>
          <a:bodyPr/>
          <a:lstStyle>
            <a:lvl1pPr>
              <a:defRPr/>
            </a:lvl1pPr>
          </a:lstStyle>
          <a:p>
            <a:pPr>
              <a:defRPr/>
            </a:pPr>
            <a:r>
              <a:rPr lang="en-US" altLang="en-US" dirty="0"/>
              <a:t>Do not reproduce, transmit or modify the content set forth herein in any form or by any means without written permission of UnitedHealthcare. © 2018 United HealthCare Services, Inc. All rights reserved.</a:t>
            </a:r>
          </a:p>
        </p:txBody>
      </p:sp>
    </p:spTree>
    <p:extLst>
      <p:ext uri="{BB962C8B-B14F-4D97-AF65-F5344CB8AC3E}">
        <p14:creationId xmlns:p14="http://schemas.microsoft.com/office/powerpoint/2010/main" val="1694698490"/>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10" Type="http://schemas.openxmlformats.org/officeDocument/2006/relationships/image" Target="../media/image2.emf"/><Relationship Id="rId4" Type="http://schemas.openxmlformats.org/officeDocument/2006/relationships/slideLayout" Target="../slideLayouts/slideLayout9.xml"/><Relationship Id="rId9"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blipFill dpi="0" rotWithShape="0">
          <a:blip r:embed="rId7"/>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xmlns="" id="{7EC06F66-3A54-104C-B180-8911030E3761}"/>
              </a:ext>
            </a:extLst>
          </p:cNvPr>
          <p:cNvSpPr>
            <a:spLocks noGrp="1"/>
          </p:cNvSpPr>
          <p:nvPr>
            <p:ph type="title"/>
          </p:nvPr>
        </p:nvSpPr>
        <p:spPr bwMode="gray">
          <a:xfrm>
            <a:off x="696913" y="2360613"/>
            <a:ext cx="5473700" cy="107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xmlns="" id="{EE8F61AB-D4C0-9A47-8B3C-2148248B6C4F}"/>
              </a:ext>
            </a:extLst>
          </p:cNvPr>
          <p:cNvSpPr>
            <a:spLocks noGrp="1"/>
          </p:cNvSpPr>
          <p:nvPr>
            <p:ph type="body" idx="1"/>
          </p:nvPr>
        </p:nvSpPr>
        <p:spPr bwMode="gray">
          <a:xfrm>
            <a:off x="696913" y="3479800"/>
            <a:ext cx="5462587"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p:txBody>
      </p:sp>
      <p:grpSp>
        <p:nvGrpSpPr>
          <p:cNvPr id="7" name="Group 6"/>
          <p:cNvGrpSpPr>
            <a:grpSpLocks/>
          </p:cNvGrpSpPr>
          <p:nvPr userDrawn="1"/>
        </p:nvGrpSpPr>
        <p:grpSpPr bwMode="auto">
          <a:xfrm>
            <a:off x="3840163" y="7615238"/>
            <a:ext cx="2847975" cy="966787"/>
            <a:chOff x="3840480" y="7615646"/>
            <a:chExt cx="2847703" cy="966651"/>
          </a:xfrm>
        </p:grpSpPr>
        <p:sp>
          <p:nvSpPr>
            <p:cNvPr id="8" name="Rectangle 7"/>
            <p:cNvSpPr>
              <a:spLocks noChangeArrowheads="1"/>
            </p:cNvSpPr>
            <p:nvPr userDrawn="1"/>
          </p:nvSpPr>
          <p:spPr bwMode="auto">
            <a:xfrm>
              <a:off x="3840480" y="7615646"/>
              <a:ext cx="2847703" cy="966651"/>
            </a:xfrm>
            <a:prstGeom prst="rect">
              <a:avLst/>
            </a:prstGeom>
            <a:solidFill>
              <a:schemeClr val="accent2"/>
            </a:solidFill>
            <a:ln>
              <a:noFill/>
            </a:ln>
            <a:extLst>
              <a:ext uri="{91240B29-F687-4F45-9708-019B960494DF}">
                <a14:hiddenLine xmlns:a14="http://schemas.microsoft.com/office/drawing/2010/main" w="9525" algn="ctr">
                  <a:solidFill>
                    <a:srgbClr val="000000"/>
                  </a:solidFill>
                  <a:round/>
                  <a:headEnd/>
                  <a:tailEnd/>
                </a14:hiddenLine>
              </a:ext>
            </a:extLst>
          </p:spPr>
          <p:txBody>
            <a:bodyPr anchor="ctr"/>
            <a:lstStyle>
              <a:lvl1pPr>
                <a:defRPr sz="2200">
                  <a:solidFill>
                    <a:srgbClr val="646D72"/>
                  </a:solidFill>
                  <a:latin typeface="Arial" charset="0"/>
                  <a:ea typeface="ＭＳ Ｐゴシック" pitchFamily="34" charset="-128"/>
                </a:defRPr>
              </a:lvl1pPr>
              <a:lvl2pPr marL="742950" indent="-285750">
                <a:defRPr sz="2200">
                  <a:solidFill>
                    <a:srgbClr val="646D72"/>
                  </a:solidFill>
                  <a:latin typeface="Arial" charset="0"/>
                  <a:ea typeface="ＭＳ Ｐゴシック" pitchFamily="34" charset="-128"/>
                </a:defRPr>
              </a:lvl2pPr>
              <a:lvl3pPr marL="1143000" indent="-228600">
                <a:defRPr sz="2200">
                  <a:solidFill>
                    <a:srgbClr val="646D72"/>
                  </a:solidFill>
                  <a:latin typeface="Arial" charset="0"/>
                  <a:ea typeface="ＭＳ Ｐゴシック" pitchFamily="34" charset="-128"/>
                </a:defRPr>
              </a:lvl3pPr>
              <a:lvl4pPr marL="1600200" indent="-228600">
                <a:defRPr sz="2200">
                  <a:solidFill>
                    <a:srgbClr val="646D72"/>
                  </a:solidFill>
                  <a:latin typeface="Arial" charset="0"/>
                  <a:ea typeface="ＭＳ Ｐゴシック" pitchFamily="34" charset="-128"/>
                </a:defRPr>
              </a:lvl4pPr>
              <a:lvl5pPr marL="2057400" indent="-228600">
                <a:defRPr sz="2200">
                  <a:solidFill>
                    <a:srgbClr val="646D72"/>
                  </a:solidFill>
                  <a:latin typeface="Arial" charset="0"/>
                  <a:ea typeface="ＭＳ Ｐゴシック" pitchFamily="34" charset="-128"/>
                </a:defRPr>
              </a:lvl5pPr>
              <a:lvl6pPr marL="2514600" indent="-228600" eaLnBrk="0" fontAlgn="base" hangingPunct="0">
                <a:spcBef>
                  <a:spcPct val="0"/>
                </a:spcBef>
                <a:spcAft>
                  <a:spcPct val="0"/>
                </a:spcAft>
                <a:defRPr sz="2200">
                  <a:solidFill>
                    <a:srgbClr val="646D72"/>
                  </a:solidFill>
                  <a:latin typeface="Arial" charset="0"/>
                  <a:ea typeface="ＭＳ Ｐゴシック" pitchFamily="34" charset="-128"/>
                </a:defRPr>
              </a:lvl6pPr>
              <a:lvl7pPr marL="2971800" indent="-228600" eaLnBrk="0" fontAlgn="base" hangingPunct="0">
                <a:spcBef>
                  <a:spcPct val="0"/>
                </a:spcBef>
                <a:spcAft>
                  <a:spcPct val="0"/>
                </a:spcAft>
                <a:defRPr sz="2200">
                  <a:solidFill>
                    <a:srgbClr val="646D72"/>
                  </a:solidFill>
                  <a:latin typeface="Arial" charset="0"/>
                  <a:ea typeface="ＭＳ Ｐゴシック" pitchFamily="34" charset="-128"/>
                </a:defRPr>
              </a:lvl7pPr>
              <a:lvl8pPr marL="3429000" indent="-228600" eaLnBrk="0" fontAlgn="base" hangingPunct="0">
                <a:spcBef>
                  <a:spcPct val="0"/>
                </a:spcBef>
                <a:spcAft>
                  <a:spcPct val="0"/>
                </a:spcAft>
                <a:defRPr sz="2200">
                  <a:solidFill>
                    <a:srgbClr val="646D72"/>
                  </a:solidFill>
                  <a:latin typeface="Arial" charset="0"/>
                  <a:ea typeface="ＭＳ Ｐゴシック" pitchFamily="34" charset="-128"/>
                </a:defRPr>
              </a:lvl8pPr>
              <a:lvl9pPr marL="3886200" indent="-228600" eaLnBrk="0" fontAlgn="base" hangingPunct="0">
                <a:spcBef>
                  <a:spcPct val="0"/>
                </a:spcBef>
                <a:spcAft>
                  <a:spcPct val="0"/>
                </a:spcAft>
                <a:defRPr sz="2200">
                  <a:solidFill>
                    <a:srgbClr val="646D72"/>
                  </a:solidFill>
                  <a:latin typeface="Arial" charset="0"/>
                  <a:ea typeface="ＭＳ Ｐゴシック" pitchFamily="34" charset="-128"/>
                </a:defRPr>
              </a:lvl9pPr>
            </a:lstStyle>
            <a:p>
              <a:pPr algn="ctr" defTabSz="914400" eaLnBrk="1" hangingPunct="1"/>
              <a:endParaRPr lang="en-US" altLang="en-US"/>
            </a:p>
          </p:txBody>
        </p:sp>
        <p:pic>
          <p:nvPicPr>
            <p:cNvPr id="9" name="Picture 8"/>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4059990" y="7848527"/>
              <a:ext cx="2408682" cy="50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4389" r:id="rId1"/>
    <p:sldLayoutId id="2147484390" r:id="rId2"/>
    <p:sldLayoutId id="2147484391" r:id="rId3"/>
    <p:sldLayoutId id="2147484394" r:id="rId4"/>
    <p:sldLayoutId id="2147484395" r:id="rId5"/>
  </p:sldLayoutIdLst>
  <p:transition>
    <p:fade/>
  </p:transition>
  <p:hf hdr="0" dt="0"/>
  <p:txStyles>
    <p:titleStyle>
      <a:lvl1pPr algn="l" defTabSz="457200" rtl="0" eaLnBrk="0" fontAlgn="base" hangingPunct="0">
        <a:lnSpc>
          <a:spcPts val="3400"/>
        </a:lnSpc>
        <a:spcBef>
          <a:spcPct val="0"/>
        </a:spcBef>
        <a:spcAft>
          <a:spcPct val="0"/>
        </a:spcAft>
        <a:defRPr sz="3200" b="1">
          <a:solidFill>
            <a:srgbClr val="005293"/>
          </a:solidFill>
          <a:latin typeface="+mj-lt"/>
          <a:ea typeface="+mj-ea"/>
          <a:cs typeface="+mj-cs"/>
        </a:defRPr>
      </a:lvl1pPr>
      <a:lvl2pPr algn="l" defTabSz="457200" rtl="0" eaLnBrk="0" fontAlgn="base" hangingPunct="0">
        <a:lnSpc>
          <a:spcPts val="3400"/>
        </a:lnSpc>
        <a:spcBef>
          <a:spcPct val="0"/>
        </a:spcBef>
        <a:spcAft>
          <a:spcPct val="0"/>
        </a:spcAft>
        <a:defRPr sz="3200" b="1">
          <a:solidFill>
            <a:srgbClr val="005293"/>
          </a:solidFill>
          <a:latin typeface="Arial" pitchFamily="34" charset="0"/>
          <a:ea typeface="ＭＳ Ｐゴシック" pitchFamily="34" charset="-128"/>
        </a:defRPr>
      </a:lvl2pPr>
      <a:lvl3pPr algn="l" defTabSz="457200" rtl="0" eaLnBrk="0" fontAlgn="base" hangingPunct="0">
        <a:lnSpc>
          <a:spcPts val="3400"/>
        </a:lnSpc>
        <a:spcBef>
          <a:spcPct val="0"/>
        </a:spcBef>
        <a:spcAft>
          <a:spcPct val="0"/>
        </a:spcAft>
        <a:defRPr sz="3200" b="1">
          <a:solidFill>
            <a:srgbClr val="005293"/>
          </a:solidFill>
          <a:latin typeface="Arial" pitchFamily="34" charset="0"/>
          <a:ea typeface="ＭＳ Ｐゴシック" pitchFamily="34" charset="-128"/>
        </a:defRPr>
      </a:lvl3pPr>
      <a:lvl4pPr algn="l" defTabSz="457200" rtl="0" eaLnBrk="0" fontAlgn="base" hangingPunct="0">
        <a:lnSpc>
          <a:spcPts val="3400"/>
        </a:lnSpc>
        <a:spcBef>
          <a:spcPct val="0"/>
        </a:spcBef>
        <a:spcAft>
          <a:spcPct val="0"/>
        </a:spcAft>
        <a:defRPr sz="3200" b="1">
          <a:solidFill>
            <a:srgbClr val="005293"/>
          </a:solidFill>
          <a:latin typeface="Arial" pitchFamily="34" charset="0"/>
          <a:ea typeface="ＭＳ Ｐゴシック" pitchFamily="34" charset="-128"/>
        </a:defRPr>
      </a:lvl4pPr>
      <a:lvl5pPr algn="l" defTabSz="457200" rtl="0" eaLnBrk="0" fontAlgn="base" hangingPunct="0">
        <a:lnSpc>
          <a:spcPts val="3400"/>
        </a:lnSpc>
        <a:spcBef>
          <a:spcPct val="0"/>
        </a:spcBef>
        <a:spcAft>
          <a:spcPct val="0"/>
        </a:spcAft>
        <a:defRPr sz="3200" b="1">
          <a:solidFill>
            <a:srgbClr val="005293"/>
          </a:solidFill>
          <a:latin typeface="Arial" pitchFamily="34" charset="0"/>
          <a:ea typeface="ＭＳ Ｐゴシック" pitchFamily="34" charset="-128"/>
        </a:defRPr>
      </a:lvl5pPr>
      <a:lvl6pPr marL="457200" algn="l" defTabSz="457200" rtl="0" fontAlgn="base">
        <a:lnSpc>
          <a:spcPts val="3400"/>
        </a:lnSpc>
        <a:spcBef>
          <a:spcPct val="0"/>
        </a:spcBef>
        <a:spcAft>
          <a:spcPct val="0"/>
        </a:spcAft>
        <a:defRPr sz="3200" b="1">
          <a:solidFill>
            <a:srgbClr val="005293"/>
          </a:solidFill>
          <a:latin typeface="Arial" pitchFamily="34" charset="0"/>
          <a:ea typeface="ＭＳ Ｐゴシック" pitchFamily="34" charset="-128"/>
        </a:defRPr>
      </a:lvl6pPr>
      <a:lvl7pPr marL="914400" algn="l" defTabSz="457200" rtl="0" fontAlgn="base">
        <a:lnSpc>
          <a:spcPts val="3400"/>
        </a:lnSpc>
        <a:spcBef>
          <a:spcPct val="0"/>
        </a:spcBef>
        <a:spcAft>
          <a:spcPct val="0"/>
        </a:spcAft>
        <a:defRPr sz="3200" b="1">
          <a:solidFill>
            <a:srgbClr val="005293"/>
          </a:solidFill>
          <a:latin typeface="Arial" pitchFamily="34" charset="0"/>
          <a:ea typeface="ＭＳ Ｐゴシック" pitchFamily="34" charset="-128"/>
        </a:defRPr>
      </a:lvl7pPr>
      <a:lvl8pPr marL="1371600" algn="l" defTabSz="457200" rtl="0" fontAlgn="base">
        <a:lnSpc>
          <a:spcPts val="3400"/>
        </a:lnSpc>
        <a:spcBef>
          <a:spcPct val="0"/>
        </a:spcBef>
        <a:spcAft>
          <a:spcPct val="0"/>
        </a:spcAft>
        <a:defRPr sz="3200" b="1">
          <a:solidFill>
            <a:srgbClr val="005293"/>
          </a:solidFill>
          <a:latin typeface="Arial" pitchFamily="34" charset="0"/>
          <a:ea typeface="ＭＳ Ｐゴシック" pitchFamily="34" charset="-128"/>
        </a:defRPr>
      </a:lvl8pPr>
      <a:lvl9pPr marL="1828800" algn="l" defTabSz="457200" rtl="0" fontAlgn="base">
        <a:lnSpc>
          <a:spcPts val="3400"/>
        </a:lnSpc>
        <a:spcBef>
          <a:spcPct val="0"/>
        </a:spcBef>
        <a:spcAft>
          <a:spcPct val="0"/>
        </a:spcAft>
        <a:defRPr sz="3200" b="1">
          <a:solidFill>
            <a:srgbClr val="005293"/>
          </a:solidFill>
          <a:latin typeface="Arial" pitchFamily="34" charset="0"/>
          <a:ea typeface="ＭＳ Ｐゴシック" pitchFamily="34" charset="-128"/>
        </a:defRPr>
      </a:lvl9pPr>
    </p:titleStyle>
    <p:bodyStyle>
      <a:lvl1pPr algn="l" defTabSz="457200" rtl="0" eaLnBrk="0" fontAlgn="base" hangingPunct="0">
        <a:spcBef>
          <a:spcPct val="20000"/>
        </a:spcBef>
        <a:spcAft>
          <a:spcPct val="0"/>
        </a:spcAft>
        <a:buFont typeface="Arial" panose="020B0604020202020204" pitchFamily="34" charset="0"/>
        <a:defRPr sz="2000">
          <a:solidFill>
            <a:srgbClr val="005293"/>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defRPr sz="1600" b="1">
          <a:solidFill>
            <a:srgbClr val="183C90"/>
          </a:solidFill>
          <a:latin typeface="+mn-lt"/>
          <a:ea typeface="+mn-ea"/>
        </a:defRPr>
      </a:lvl2pPr>
      <a:lvl3pPr marL="1143000" indent="-228600" algn="l" defTabSz="457200" rtl="0" eaLnBrk="0" fontAlgn="base" hangingPunct="0">
        <a:spcBef>
          <a:spcPct val="20000"/>
        </a:spcBef>
        <a:spcAft>
          <a:spcPct val="0"/>
        </a:spcAft>
        <a:buFont typeface="Arial" panose="020B0604020202020204" pitchFamily="34" charset="0"/>
        <a:defRPr sz="1600" b="1">
          <a:solidFill>
            <a:srgbClr val="183C90"/>
          </a:solidFill>
          <a:latin typeface="+mn-lt"/>
          <a:ea typeface="+mn-ea"/>
        </a:defRPr>
      </a:lvl3pPr>
      <a:lvl4pPr marL="1600200" indent="-228600" algn="l" defTabSz="457200" rtl="0" eaLnBrk="0" fontAlgn="base" hangingPunct="0">
        <a:spcBef>
          <a:spcPct val="20000"/>
        </a:spcBef>
        <a:spcAft>
          <a:spcPct val="0"/>
        </a:spcAft>
        <a:buFont typeface="Arial" panose="020B0604020202020204" pitchFamily="34" charset="0"/>
        <a:defRPr sz="1600" b="1">
          <a:solidFill>
            <a:srgbClr val="183C90"/>
          </a:solidFill>
          <a:latin typeface="+mn-lt"/>
          <a:ea typeface="+mn-ea"/>
        </a:defRPr>
      </a:lvl4pPr>
      <a:lvl5pPr marL="2057400" indent="-228600" algn="l" defTabSz="457200" rtl="0" eaLnBrk="0" fontAlgn="base" hangingPunct="0">
        <a:spcBef>
          <a:spcPct val="20000"/>
        </a:spcBef>
        <a:spcAft>
          <a:spcPct val="0"/>
        </a:spcAft>
        <a:buFont typeface="Arial" panose="020B0604020202020204" pitchFamily="34" charset="0"/>
        <a:defRPr sz="1600" b="1">
          <a:solidFill>
            <a:srgbClr val="183C90"/>
          </a:solidFill>
          <a:latin typeface="+mn-lt"/>
          <a:ea typeface="+mn-ea"/>
        </a:defRPr>
      </a:lvl5pPr>
      <a:lvl6pPr marL="2514600" indent="-228600" algn="l" defTabSz="457200" rtl="0" fontAlgn="base">
        <a:spcBef>
          <a:spcPct val="20000"/>
        </a:spcBef>
        <a:spcAft>
          <a:spcPct val="0"/>
        </a:spcAft>
        <a:buFont typeface="Arial" pitchFamily="34" charset="0"/>
        <a:defRPr sz="1600" b="1">
          <a:solidFill>
            <a:srgbClr val="183C90"/>
          </a:solidFill>
          <a:latin typeface="+mn-lt"/>
          <a:ea typeface="+mn-ea"/>
        </a:defRPr>
      </a:lvl6pPr>
      <a:lvl7pPr marL="2971800" indent="-228600" algn="l" defTabSz="457200" rtl="0" fontAlgn="base">
        <a:spcBef>
          <a:spcPct val="20000"/>
        </a:spcBef>
        <a:spcAft>
          <a:spcPct val="0"/>
        </a:spcAft>
        <a:buFont typeface="Arial" pitchFamily="34" charset="0"/>
        <a:defRPr sz="1600" b="1">
          <a:solidFill>
            <a:srgbClr val="183C90"/>
          </a:solidFill>
          <a:latin typeface="+mn-lt"/>
          <a:ea typeface="+mn-ea"/>
        </a:defRPr>
      </a:lvl7pPr>
      <a:lvl8pPr marL="3429000" indent="-228600" algn="l" defTabSz="457200" rtl="0" fontAlgn="base">
        <a:spcBef>
          <a:spcPct val="20000"/>
        </a:spcBef>
        <a:spcAft>
          <a:spcPct val="0"/>
        </a:spcAft>
        <a:buFont typeface="Arial" pitchFamily="34" charset="0"/>
        <a:defRPr sz="1600" b="1">
          <a:solidFill>
            <a:srgbClr val="183C90"/>
          </a:solidFill>
          <a:latin typeface="+mn-lt"/>
          <a:ea typeface="+mn-ea"/>
        </a:defRPr>
      </a:lvl8pPr>
      <a:lvl9pPr marL="3886200" indent="-228600" algn="l" defTabSz="457200" rtl="0" fontAlgn="base">
        <a:spcBef>
          <a:spcPct val="20000"/>
        </a:spcBef>
        <a:spcAft>
          <a:spcPct val="0"/>
        </a:spcAft>
        <a:buFont typeface="Arial" pitchFamily="34" charset="0"/>
        <a:defRPr sz="1600" b="1">
          <a:solidFill>
            <a:srgbClr val="183C9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blipFill dpi="0" rotWithShape="0">
          <a:blip r:embed="rId9"/>
          <a:srcRect/>
          <a:stretch>
            <a:fillRect/>
          </a:stretch>
        </a:blipFill>
        <a:effectLst/>
      </p:bgPr>
    </p:bg>
    <p:spTree>
      <p:nvGrpSpPr>
        <p:cNvPr id="1" name=""/>
        <p:cNvGrpSpPr/>
        <p:nvPr/>
      </p:nvGrpSpPr>
      <p:grpSpPr>
        <a:xfrm>
          <a:off x="0" y="0"/>
          <a:ext cx="0" cy="0"/>
          <a:chOff x="0" y="0"/>
          <a:chExt cx="0" cy="0"/>
        </a:xfrm>
      </p:grpSpPr>
      <p:sp>
        <p:nvSpPr>
          <p:cNvPr id="14338" name="Title Placeholder 1">
            <a:extLst>
              <a:ext uri="{FF2B5EF4-FFF2-40B4-BE49-F238E27FC236}">
                <a16:creationId xmlns:a16="http://schemas.microsoft.com/office/drawing/2014/main" xmlns="" id="{2712DD52-DDC1-E144-B392-AA2084EC0621}"/>
              </a:ext>
            </a:extLst>
          </p:cNvPr>
          <p:cNvSpPr>
            <a:spLocks noGrp="1"/>
          </p:cNvSpPr>
          <p:nvPr>
            <p:ph type="title"/>
          </p:nvPr>
        </p:nvSpPr>
        <p:spPr bwMode="gray">
          <a:xfrm>
            <a:off x="685800" y="312738"/>
            <a:ext cx="4113213"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2" name="Slide Number Placeholder 5">
            <a:extLst>
              <a:ext uri="{FF2B5EF4-FFF2-40B4-BE49-F238E27FC236}">
                <a16:creationId xmlns:a16="http://schemas.microsoft.com/office/drawing/2014/main" xmlns="" id="{97403724-124F-4342-8B68-5F1CD63BDBD8}"/>
              </a:ext>
            </a:extLst>
          </p:cNvPr>
          <p:cNvSpPr>
            <a:spLocks noGrp="1"/>
          </p:cNvSpPr>
          <p:nvPr>
            <p:ph type="sldNum" sz="quarter" idx="4"/>
          </p:nvPr>
        </p:nvSpPr>
        <p:spPr bwMode="gray">
          <a:xfrm>
            <a:off x="195263" y="8472488"/>
            <a:ext cx="450850"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eaLnBrk="1" hangingPunct="1">
              <a:defRPr sz="1000" smtClean="0">
                <a:solidFill>
                  <a:srgbClr val="FFFFFF"/>
                </a:solidFill>
                <a:latin typeface="Verdana" panose="020B0604030504040204" pitchFamily="34" charset="0"/>
              </a:defRPr>
            </a:lvl1pPr>
          </a:lstStyle>
          <a:p>
            <a:pPr>
              <a:defRPr/>
            </a:pPr>
            <a:fld id="{1BF22972-9C5C-BF4D-877E-E6B37349E62C}" type="slidenum">
              <a:rPr lang="en-US" altLang="en-US"/>
              <a:pPr>
                <a:defRPr/>
              </a:pPr>
              <a:t>‹#›</a:t>
            </a:fld>
            <a:endParaRPr lang="en-US" altLang="en-US" dirty="0"/>
          </a:p>
        </p:txBody>
      </p:sp>
      <p:sp>
        <p:nvSpPr>
          <p:cNvPr id="1600518" name="Rectangle 6">
            <a:extLst>
              <a:ext uri="{FF2B5EF4-FFF2-40B4-BE49-F238E27FC236}">
                <a16:creationId xmlns:a16="http://schemas.microsoft.com/office/drawing/2014/main" xmlns="" id="{F9D0C924-F90E-0D43-ACFD-0132C0E57B0F}"/>
              </a:ext>
            </a:extLst>
          </p:cNvPr>
          <p:cNvSpPr>
            <a:spLocks noGrp="1" noChangeArrowheads="1"/>
          </p:cNvSpPr>
          <p:nvPr>
            <p:ph type="ftr" sz="quarter" idx="3"/>
          </p:nvPr>
        </p:nvSpPr>
        <p:spPr bwMode="auto">
          <a:xfrm>
            <a:off x="188912" y="8883017"/>
            <a:ext cx="6608127" cy="254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0" hangingPunct="0">
              <a:defRPr sz="800">
                <a:solidFill>
                  <a:schemeClr val="bg2"/>
                </a:solidFill>
                <a:latin typeface="Arial" pitchFamily="34" charset="0"/>
              </a:defRPr>
            </a:lvl1pPr>
          </a:lstStyle>
          <a:p>
            <a:pPr>
              <a:defRPr/>
            </a:pPr>
            <a:r>
              <a:rPr lang="en-US" altLang="en-US" dirty="0" smtClean="0"/>
              <a:t>Do not reproduce, transmit or modify the content set forth herein in any form or by any means without written permission of </a:t>
            </a:r>
            <a:r>
              <a:rPr lang="en-US" altLang="en-US" dirty="0" err="1" smtClean="0"/>
              <a:t>UnitedHealthcare</a:t>
            </a:r>
            <a:r>
              <a:rPr lang="en-US" altLang="en-US" dirty="0" smtClean="0"/>
              <a:t>. © 2018 United HealthCare Services, Inc. All rights reserved.</a:t>
            </a:r>
            <a:endParaRPr lang="en-US" altLang="en-US" dirty="0"/>
          </a:p>
        </p:txBody>
      </p:sp>
      <p:sp>
        <p:nvSpPr>
          <p:cNvPr id="14342" name="Rectangle 31">
            <a:extLst>
              <a:ext uri="{FF2B5EF4-FFF2-40B4-BE49-F238E27FC236}">
                <a16:creationId xmlns:a16="http://schemas.microsoft.com/office/drawing/2014/main" xmlns="" id="{593A0F3E-EF87-B541-B049-6C484447752E}"/>
              </a:ext>
            </a:extLst>
          </p:cNvPr>
          <p:cNvSpPr>
            <a:spLocks noGrp="1" noChangeArrowheads="1"/>
          </p:cNvSpPr>
          <p:nvPr>
            <p:ph type="body" idx="1"/>
          </p:nvPr>
        </p:nvSpPr>
        <p:spPr bwMode="auto">
          <a:xfrm>
            <a:off x="685800" y="1752600"/>
            <a:ext cx="5727700"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7" name="Picture 6"/>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4846638" y="639763"/>
            <a:ext cx="1800225"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11" r:id="rId1"/>
    <p:sldLayoutId id="2147484412" r:id="rId2"/>
    <p:sldLayoutId id="2147484413" r:id="rId3"/>
    <p:sldLayoutId id="2147484414" r:id="rId4"/>
    <p:sldLayoutId id="2147484415" r:id="rId5"/>
    <p:sldLayoutId id="2147484416" r:id="rId6"/>
    <p:sldLayoutId id="2147484417" r:id="rId7"/>
  </p:sldLayoutIdLst>
  <p:transition>
    <p:fade/>
  </p:transition>
  <p:hf hdr="0" dt="0"/>
  <p:txStyles>
    <p:titleStyle>
      <a:lvl1pPr algn="l" defTabSz="457200" rtl="0" eaLnBrk="0" fontAlgn="base" hangingPunct="0">
        <a:spcBef>
          <a:spcPct val="20000"/>
        </a:spcBef>
        <a:spcAft>
          <a:spcPct val="0"/>
        </a:spcAft>
        <a:defRPr sz="2800" b="1">
          <a:solidFill>
            <a:srgbClr val="005293"/>
          </a:solidFill>
          <a:latin typeface="+mj-lt"/>
          <a:ea typeface="+mj-ea"/>
          <a:cs typeface="+mj-cs"/>
        </a:defRPr>
      </a:lvl1pPr>
      <a:lvl2pPr algn="l" defTabSz="457200" rtl="0" eaLnBrk="0" fontAlgn="base" hangingPunct="0">
        <a:spcBef>
          <a:spcPct val="20000"/>
        </a:spcBef>
        <a:spcAft>
          <a:spcPct val="0"/>
        </a:spcAft>
        <a:defRPr sz="2800" b="1">
          <a:solidFill>
            <a:srgbClr val="005293"/>
          </a:solidFill>
          <a:latin typeface="Arial" pitchFamily="34" charset="0"/>
          <a:ea typeface="ＭＳ Ｐゴシック" pitchFamily="34" charset="-128"/>
        </a:defRPr>
      </a:lvl2pPr>
      <a:lvl3pPr algn="l" defTabSz="457200" rtl="0" eaLnBrk="0" fontAlgn="base" hangingPunct="0">
        <a:spcBef>
          <a:spcPct val="20000"/>
        </a:spcBef>
        <a:spcAft>
          <a:spcPct val="0"/>
        </a:spcAft>
        <a:defRPr sz="2800" b="1">
          <a:solidFill>
            <a:srgbClr val="005293"/>
          </a:solidFill>
          <a:latin typeface="Arial" pitchFamily="34" charset="0"/>
          <a:ea typeface="ＭＳ Ｐゴシック" pitchFamily="34" charset="-128"/>
        </a:defRPr>
      </a:lvl3pPr>
      <a:lvl4pPr algn="l" defTabSz="457200" rtl="0" eaLnBrk="0" fontAlgn="base" hangingPunct="0">
        <a:spcBef>
          <a:spcPct val="20000"/>
        </a:spcBef>
        <a:spcAft>
          <a:spcPct val="0"/>
        </a:spcAft>
        <a:defRPr sz="2800" b="1">
          <a:solidFill>
            <a:srgbClr val="005293"/>
          </a:solidFill>
          <a:latin typeface="Arial" pitchFamily="34" charset="0"/>
          <a:ea typeface="ＭＳ Ｐゴシック" pitchFamily="34" charset="-128"/>
        </a:defRPr>
      </a:lvl4pPr>
      <a:lvl5pPr algn="l" defTabSz="457200" rtl="0" eaLnBrk="0" fontAlgn="base" hangingPunct="0">
        <a:spcBef>
          <a:spcPct val="20000"/>
        </a:spcBef>
        <a:spcAft>
          <a:spcPct val="0"/>
        </a:spcAft>
        <a:defRPr sz="2800" b="1">
          <a:solidFill>
            <a:srgbClr val="005293"/>
          </a:solidFill>
          <a:latin typeface="Arial" pitchFamily="34" charset="0"/>
          <a:ea typeface="ＭＳ Ｐゴシック" pitchFamily="34" charset="-128"/>
        </a:defRPr>
      </a:lvl5pPr>
      <a:lvl6pPr marL="457200" algn="l" defTabSz="457200" rtl="0" eaLnBrk="0" fontAlgn="base" hangingPunct="0">
        <a:spcBef>
          <a:spcPct val="20000"/>
        </a:spcBef>
        <a:spcAft>
          <a:spcPct val="0"/>
        </a:spcAft>
        <a:defRPr sz="2800" b="1">
          <a:solidFill>
            <a:srgbClr val="005293"/>
          </a:solidFill>
          <a:latin typeface="Arial" pitchFamily="34" charset="0"/>
          <a:ea typeface="ＭＳ Ｐゴシック" pitchFamily="34" charset="-128"/>
        </a:defRPr>
      </a:lvl6pPr>
      <a:lvl7pPr marL="914400" algn="l" defTabSz="457200" rtl="0" eaLnBrk="0" fontAlgn="base" hangingPunct="0">
        <a:spcBef>
          <a:spcPct val="20000"/>
        </a:spcBef>
        <a:spcAft>
          <a:spcPct val="0"/>
        </a:spcAft>
        <a:defRPr sz="2800" b="1">
          <a:solidFill>
            <a:srgbClr val="005293"/>
          </a:solidFill>
          <a:latin typeface="Arial" pitchFamily="34" charset="0"/>
          <a:ea typeface="ＭＳ Ｐゴシック" pitchFamily="34" charset="-128"/>
        </a:defRPr>
      </a:lvl7pPr>
      <a:lvl8pPr marL="1371600" algn="l" defTabSz="457200" rtl="0" eaLnBrk="0" fontAlgn="base" hangingPunct="0">
        <a:spcBef>
          <a:spcPct val="20000"/>
        </a:spcBef>
        <a:spcAft>
          <a:spcPct val="0"/>
        </a:spcAft>
        <a:defRPr sz="2800" b="1">
          <a:solidFill>
            <a:srgbClr val="005293"/>
          </a:solidFill>
          <a:latin typeface="Arial" pitchFamily="34" charset="0"/>
          <a:ea typeface="ＭＳ Ｐゴシック" pitchFamily="34" charset="-128"/>
        </a:defRPr>
      </a:lvl8pPr>
      <a:lvl9pPr marL="1828800" algn="l" defTabSz="457200" rtl="0" eaLnBrk="0" fontAlgn="base" hangingPunct="0">
        <a:spcBef>
          <a:spcPct val="20000"/>
        </a:spcBef>
        <a:spcAft>
          <a:spcPct val="0"/>
        </a:spcAft>
        <a:defRPr sz="2800" b="1">
          <a:solidFill>
            <a:srgbClr val="005293"/>
          </a:solidFill>
          <a:latin typeface="Arial" pitchFamily="34" charset="0"/>
          <a:ea typeface="ＭＳ Ｐゴシック" pitchFamily="34" charset="-128"/>
        </a:defRPr>
      </a:lvl9pPr>
    </p:titleStyle>
    <p:bodyStyle>
      <a:lvl1pPr algn="l" defTabSz="457200" rtl="0" eaLnBrk="0" fontAlgn="base" hangingPunct="0">
        <a:spcBef>
          <a:spcPct val="20000"/>
        </a:spcBef>
        <a:spcAft>
          <a:spcPct val="0"/>
        </a:spcAft>
        <a:buClr>
          <a:srgbClr val="005293"/>
        </a:buClr>
        <a:buSzPct val="115000"/>
        <a:defRPr sz="2000">
          <a:solidFill>
            <a:srgbClr val="535A5D"/>
          </a:solidFill>
          <a:latin typeface="+mn-lt"/>
          <a:ea typeface="+mn-ea"/>
          <a:cs typeface="+mn-cs"/>
        </a:defRPr>
      </a:lvl1pPr>
      <a:lvl2pPr marL="347663" indent="11113" algn="l" defTabSz="457200" rtl="0" eaLnBrk="0" fontAlgn="base" hangingPunct="0">
        <a:spcBef>
          <a:spcPct val="20000"/>
        </a:spcBef>
        <a:spcAft>
          <a:spcPct val="0"/>
        </a:spcAft>
        <a:buClr>
          <a:srgbClr val="005293"/>
        </a:buClr>
        <a:buFont typeface="Arial" panose="020B0604020202020204" pitchFamily="34" charset="0"/>
        <a:defRPr>
          <a:solidFill>
            <a:srgbClr val="535A5D"/>
          </a:solidFill>
          <a:latin typeface="+mn-lt"/>
          <a:ea typeface="+mn-ea"/>
        </a:defRPr>
      </a:lvl2pPr>
      <a:lvl3pPr marL="914400" algn="l" defTabSz="457200" rtl="0" eaLnBrk="0" fontAlgn="base" hangingPunct="0">
        <a:spcBef>
          <a:spcPct val="20000"/>
        </a:spcBef>
        <a:spcAft>
          <a:spcPct val="0"/>
        </a:spcAft>
        <a:buClr>
          <a:srgbClr val="005293"/>
        </a:buClr>
        <a:defRPr>
          <a:solidFill>
            <a:srgbClr val="535A5D"/>
          </a:solidFill>
          <a:latin typeface="+mn-lt"/>
          <a:ea typeface="+mn-ea"/>
        </a:defRPr>
      </a:lvl3pPr>
      <a:lvl4pPr marL="1379538" indent="-7938" algn="l" defTabSz="457200" rtl="0" eaLnBrk="0" fontAlgn="base" hangingPunct="0">
        <a:spcBef>
          <a:spcPct val="20000"/>
        </a:spcBef>
        <a:spcAft>
          <a:spcPct val="0"/>
        </a:spcAft>
        <a:buClr>
          <a:srgbClr val="005293"/>
        </a:buClr>
        <a:defRPr>
          <a:solidFill>
            <a:srgbClr val="535A5D"/>
          </a:solidFill>
          <a:latin typeface="+mn-lt"/>
          <a:ea typeface="+mn-ea"/>
        </a:defRPr>
      </a:lvl4pPr>
      <a:lvl5pPr marL="1828800" algn="l" defTabSz="457200" rtl="0" eaLnBrk="0" fontAlgn="base" hangingPunct="0">
        <a:spcBef>
          <a:spcPct val="20000"/>
        </a:spcBef>
        <a:spcAft>
          <a:spcPct val="0"/>
        </a:spcAft>
        <a:buClr>
          <a:srgbClr val="005293"/>
        </a:buClr>
        <a:buFont typeface="Arial" panose="020B0604020202020204" pitchFamily="34" charset="0"/>
        <a:defRPr>
          <a:solidFill>
            <a:srgbClr val="535A5D"/>
          </a:solidFill>
          <a:latin typeface="+mn-lt"/>
          <a:ea typeface="+mn-ea"/>
        </a:defRPr>
      </a:lvl5pPr>
      <a:lvl6pPr marL="2286000" algn="l" defTabSz="457200" rtl="0" eaLnBrk="0" fontAlgn="base" hangingPunct="0">
        <a:spcBef>
          <a:spcPct val="20000"/>
        </a:spcBef>
        <a:spcAft>
          <a:spcPct val="0"/>
        </a:spcAft>
        <a:buClr>
          <a:srgbClr val="005293"/>
        </a:buClr>
        <a:buFont typeface="Arial" pitchFamily="34" charset="0"/>
        <a:defRPr>
          <a:solidFill>
            <a:srgbClr val="535A5D"/>
          </a:solidFill>
          <a:latin typeface="+mn-lt"/>
          <a:ea typeface="+mn-ea"/>
        </a:defRPr>
      </a:lvl6pPr>
      <a:lvl7pPr marL="2743200" algn="l" defTabSz="457200" rtl="0" eaLnBrk="0" fontAlgn="base" hangingPunct="0">
        <a:spcBef>
          <a:spcPct val="20000"/>
        </a:spcBef>
        <a:spcAft>
          <a:spcPct val="0"/>
        </a:spcAft>
        <a:buClr>
          <a:srgbClr val="005293"/>
        </a:buClr>
        <a:buFont typeface="Arial" pitchFamily="34" charset="0"/>
        <a:defRPr>
          <a:solidFill>
            <a:srgbClr val="535A5D"/>
          </a:solidFill>
          <a:latin typeface="+mn-lt"/>
          <a:ea typeface="+mn-ea"/>
        </a:defRPr>
      </a:lvl7pPr>
      <a:lvl8pPr marL="3200400" algn="l" defTabSz="457200" rtl="0" eaLnBrk="0" fontAlgn="base" hangingPunct="0">
        <a:spcBef>
          <a:spcPct val="20000"/>
        </a:spcBef>
        <a:spcAft>
          <a:spcPct val="0"/>
        </a:spcAft>
        <a:buClr>
          <a:srgbClr val="005293"/>
        </a:buClr>
        <a:buFont typeface="Arial" pitchFamily="34" charset="0"/>
        <a:defRPr>
          <a:solidFill>
            <a:srgbClr val="535A5D"/>
          </a:solidFill>
          <a:latin typeface="+mn-lt"/>
          <a:ea typeface="+mn-ea"/>
        </a:defRPr>
      </a:lvl8pPr>
      <a:lvl9pPr marL="3657600" algn="l" defTabSz="457200" rtl="0" eaLnBrk="0" fontAlgn="base" hangingPunct="0">
        <a:spcBef>
          <a:spcPct val="20000"/>
        </a:spcBef>
        <a:spcAft>
          <a:spcPct val="0"/>
        </a:spcAft>
        <a:buClr>
          <a:srgbClr val="005293"/>
        </a:buClr>
        <a:buFont typeface="Arial" pitchFamily="34" charset="0"/>
        <a:defRPr>
          <a:solidFill>
            <a:srgbClr val="535A5D"/>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eeoc.gov/laws/statutes/titlevii.cfm"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18.xml"/><Relationship Id="rId1" Type="http://schemas.openxmlformats.org/officeDocument/2006/relationships/slideLayout" Target="../slideLayouts/slideLayout12.xml"/><Relationship Id="rId4" Type="http://schemas.openxmlformats.org/officeDocument/2006/relationships/hyperlink" Target="https://www.helpguide.org/articles/depression/depression-symptoms-and-warning-signs.htm"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8" Type="http://schemas.openxmlformats.org/officeDocument/2006/relationships/hyperlink" Target="https://www.eeoc.gov/eeoc/newsroom/release/1-25-18.cfm" TargetMode="External"/><Relationship Id="rId13" Type="http://schemas.openxmlformats.org/officeDocument/2006/relationships/hyperlink" Target="https://www.helpguide.org/articles/relationships-communication/nonverbal-communication.htm" TargetMode="External"/><Relationship Id="rId18" Type="http://schemas.openxmlformats.org/officeDocument/2006/relationships/hyperlink" Target="https://www.dol.gov/oasam/hrc/policies/dol-workplace-violence-program.htm#WorkplaceViolenceWarningSigns" TargetMode="External"/><Relationship Id="rId3" Type="http://schemas.openxmlformats.org/officeDocument/2006/relationships/hyperlink" Target="https://www.aarp.org/politics-society/government-elections/info-09-2009/the_decline_of_civility_and_why_it_matters.html" TargetMode="External"/><Relationship Id="rId7" Type="http://schemas.openxmlformats.org/officeDocument/2006/relationships/hyperlink" Target="https://www.apa.org/helpcenter/workplace-stress.aspx" TargetMode="External"/><Relationship Id="rId12" Type="http://schemas.openxmlformats.org/officeDocument/2006/relationships/hyperlink" Target="https://www.helpguide.org/articles/relationships-communication/effective-communication.htm" TargetMode="External"/><Relationship Id="rId17" Type="http://schemas.openxmlformats.org/officeDocument/2006/relationships/hyperlink" Target="https://www.nimh.nih.gov/health/publications/stress/index.shtml" TargetMode="External"/><Relationship Id="rId2" Type="http://schemas.openxmlformats.org/officeDocument/2006/relationships/hyperlink" Target="https://www.aarp.org/work/on-the-job/info-09-2012/good-office-manners-quiz.html" TargetMode="External"/><Relationship Id="rId16" Type="http://schemas.openxmlformats.org/officeDocument/2006/relationships/hyperlink" Target="https://www.nami.org/Blogs/NAMI-Blog/July-2016/Why-Self-Esteem-Is-Important-for-Mental-Health" TargetMode="External"/><Relationship Id="rId1" Type="http://schemas.openxmlformats.org/officeDocument/2006/relationships/slideLayout" Target="../slideLayouts/slideLayout12.xml"/><Relationship Id="rId6" Type="http://schemas.openxmlformats.org/officeDocument/2006/relationships/hyperlink" Target="https://www.apa.org/topics/bullying/office.aspx" TargetMode="External"/><Relationship Id="rId11" Type="http://schemas.openxmlformats.org/officeDocument/2006/relationships/hyperlink" Target="https://www.eeoc.gov/laws/types/sexual_harassment.cfm" TargetMode="External"/><Relationship Id="rId5" Type="http://schemas.openxmlformats.org/officeDocument/2006/relationships/hyperlink" Target="https://www.apa.org/helpcenter/job-stress.aspx" TargetMode="External"/><Relationship Id="rId15" Type="http://schemas.openxmlformats.org/officeDocument/2006/relationships/hyperlink" Target="https://www.helpguide.org/articles/stress/stress-management.htm" TargetMode="External"/><Relationship Id="rId10" Type="http://schemas.openxmlformats.org/officeDocument/2006/relationships/hyperlink" Target="https://www.eeoc.gov/eeoc/history/50th/milestones.cfm" TargetMode="External"/><Relationship Id="rId4" Type="http://schemas.openxmlformats.org/officeDocument/2006/relationships/hyperlink" Target="http://www.apa.org/helpcenter/managing-stress.aspx" TargetMode="External"/><Relationship Id="rId9" Type="http://schemas.openxmlformats.org/officeDocument/2006/relationships/hyperlink" Target="https://www.eeoc.gov/laws/statutes/index.cfm" TargetMode="External"/><Relationship Id="rId14" Type="http://schemas.openxmlformats.org/officeDocument/2006/relationships/hyperlink" Target="https://www.helpguide.org/articles/stress/stress-in-the-workplace.ht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0">
            <a:extLst>
              <a:ext uri="{FF2B5EF4-FFF2-40B4-BE49-F238E27FC236}">
                <a16:creationId xmlns:a16="http://schemas.microsoft.com/office/drawing/2014/main" xmlns="" id="{043F3984-5958-5440-B1F1-15AF521924CE}"/>
              </a:ext>
            </a:extLst>
          </p:cNvPr>
          <p:cNvSpPr>
            <a:spLocks noGrp="1"/>
          </p:cNvSpPr>
          <p:nvPr>
            <p:ph type="title"/>
          </p:nvPr>
        </p:nvSpPr>
        <p:spPr/>
        <p:txBody>
          <a:bodyPr/>
          <a:lstStyle/>
          <a:p>
            <a:r>
              <a:rPr lang="en-US" altLang="en-US" smtClean="0"/>
              <a:t>How to Create </a:t>
            </a:r>
            <a:br>
              <a:rPr lang="en-US" altLang="en-US" smtClean="0"/>
            </a:br>
            <a:r>
              <a:rPr lang="en-US" altLang="en-US" smtClean="0"/>
              <a:t>a Respectful Workplace</a:t>
            </a:r>
            <a:endParaRPr lang="en-US" altLang="en-US" dirty="0"/>
          </a:p>
        </p:txBody>
      </p:sp>
      <p:sp>
        <p:nvSpPr>
          <p:cNvPr id="40962" name="Rectangle 11">
            <a:extLst>
              <a:ext uri="{FF2B5EF4-FFF2-40B4-BE49-F238E27FC236}">
                <a16:creationId xmlns:a16="http://schemas.microsoft.com/office/drawing/2014/main" xmlns="" id="{50DC87EB-BC5C-D44A-B321-64599198CFF3}"/>
              </a:ext>
            </a:extLst>
          </p:cNvPr>
          <p:cNvSpPr>
            <a:spLocks noGrp="1"/>
          </p:cNvSpPr>
          <p:nvPr>
            <p:ph type="body" idx="1"/>
          </p:nvPr>
        </p:nvSpPr>
        <p:spPr/>
        <p:txBody>
          <a:bodyPr/>
          <a:lstStyle/>
          <a:p>
            <a:r>
              <a:rPr lang="en-US" altLang="en-US" dirty="0" smtClean="0"/>
              <a:t>Workbook</a:t>
            </a:r>
          </a:p>
          <a:p>
            <a:endParaRPr lang="en-US" altLang="en-US" dirty="0" smtClean="0"/>
          </a:p>
          <a:p>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a:extLst>
              <a:ext uri="{FF2B5EF4-FFF2-40B4-BE49-F238E27FC236}">
                <a16:creationId xmlns:a16="http://schemas.microsoft.com/office/drawing/2014/main" xmlns="" id="{AA2F8FE3-421D-3D43-8A4D-C2FCF6B896EC}"/>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eaLnBrk="1" hangingPunct="1"/>
            <a:r>
              <a:rPr lang="en-US" altLang="en-US" sz="2300" dirty="0"/>
              <a:t>Components of</a:t>
            </a:r>
            <a:br>
              <a:rPr lang="en-US" altLang="en-US" sz="2300" dirty="0"/>
            </a:br>
            <a:r>
              <a:rPr lang="en-US" altLang="en-US" sz="2300" dirty="0"/>
              <a:t>Disrespectful Behavior </a:t>
            </a:r>
          </a:p>
        </p:txBody>
      </p:sp>
      <p:sp>
        <p:nvSpPr>
          <p:cNvPr id="27651" name="Content Placeholder 2">
            <a:extLst>
              <a:ext uri="{FF2B5EF4-FFF2-40B4-BE49-F238E27FC236}">
                <a16:creationId xmlns:a16="http://schemas.microsoft.com/office/drawing/2014/main" xmlns="" id="{79524FA0-3503-B141-9B00-AFAEFD76507C}"/>
              </a:ext>
            </a:extLst>
          </p:cNvPr>
          <p:cNvSpPr>
            <a:spLocks noGrp="1"/>
          </p:cNvSpPr>
          <p:nvPr>
            <p:ph idx="1"/>
          </p:nvPr>
        </p:nvSpPr>
        <p:spPr>
          <a:xfrm>
            <a:off x="628650" y="1781175"/>
            <a:ext cx="5727700" cy="6034088"/>
          </a:xfrm>
        </p:spPr>
        <p:txBody>
          <a:bodyPr/>
          <a:lstStyle/>
          <a:p>
            <a:pPr marL="228600" indent="-228600">
              <a:spcAft>
                <a:spcPts val="1200"/>
              </a:spcAft>
              <a:buClr>
                <a:schemeClr val="tx2"/>
              </a:buClr>
              <a:defRPr/>
            </a:pPr>
            <a:r>
              <a:rPr lang="en-US" altLang="en-US" sz="1400" b="1" dirty="0">
                <a:solidFill>
                  <a:srgbClr val="18191A"/>
                </a:solidFill>
              </a:rPr>
              <a:t>3. Harassment</a:t>
            </a:r>
          </a:p>
          <a:p>
            <a:pPr marL="228600" indent="-228600">
              <a:spcAft>
                <a:spcPts val="1200"/>
              </a:spcAft>
              <a:buClr>
                <a:schemeClr val="tx2"/>
              </a:buClr>
              <a:defRPr/>
            </a:pPr>
            <a:r>
              <a:rPr lang="en-US" altLang="en-US" sz="1400" b="1" dirty="0">
                <a:solidFill>
                  <a:srgbClr val="18191A"/>
                </a:solidFill>
              </a:rPr>
              <a:t>The Equal Employment Opportunity Commission (EEOC</a:t>
            </a:r>
            <a:r>
              <a:rPr lang="en-US" altLang="en-US" sz="1400" b="1">
                <a:solidFill>
                  <a:srgbClr val="18191A"/>
                </a:solidFill>
              </a:rPr>
              <a:t>) </a:t>
            </a:r>
            <a:r>
              <a:rPr lang="en-US" altLang="en-US" sz="1400" b="1" smtClean="0">
                <a:solidFill>
                  <a:srgbClr val="18191A"/>
                </a:solidFill>
              </a:rPr>
              <a:t>enforces</a:t>
            </a:r>
            <a:br>
              <a:rPr lang="en-US" altLang="en-US" sz="1400" b="1" smtClean="0">
                <a:solidFill>
                  <a:srgbClr val="18191A"/>
                </a:solidFill>
              </a:rPr>
            </a:br>
            <a:r>
              <a:rPr lang="en-US" altLang="en-US" sz="1400" smtClean="0">
                <a:solidFill>
                  <a:srgbClr val="18191A"/>
                </a:solidFill>
                <a:hlinkClick r:id="rId2"/>
              </a:rPr>
              <a:t>Title </a:t>
            </a:r>
            <a:r>
              <a:rPr lang="en-US" altLang="en-US" sz="1400" dirty="0">
                <a:solidFill>
                  <a:srgbClr val="18191A"/>
                </a:solidFill>
                <a:hlinkClick r:id="rId2"/>
              </a:rPr>
              <a:t>VII of the Civil Rights Act of 1964 (Title VII)</a:t>
            </a:r>
            <a:endParaRPr lang="en-US" altLang="en-US" sz="1400" dirty="0">
              <a:solidFill>
                <a:srgbClr val="18191A"/>
              </a:solidFill>
            </a:endParaRPr>
          </a:p>
          <a:p>
            <a:pPr marL="228600" indent="-228600">
              <a:spcAft>
                <a:spcPts val="1200"/>
              </a:spcAft>
              <a:buClr>
                <a:schemeClr val="tx2"/>
              </a:buClr>
              <a:defRPr/>
            </a:pPr>
            <a:r>
              <a:rPr lang="en-US" altLang="en-US" sz="1400" dirty="0">
                <a:solidFill>
                  <a:srgbClr val="18191A"/>
                </a:solidFill>
              </a:rPr>
              <a:t>Here’s how </a:t>
            </a:r>
            <a:r>
              <a:rPr lang="en-US" altLang="en-US" sz="1400" dirty="0" smtClean="0">
                <a:solidFill>
                  <a:srgbClr val="18191A"/>
                </a:solidFill>
              </a:rPr>
              <a:t>the </a:t>
            </a:r>
            <a:r>
              <a:rPr lang="en-US" altLang="en-US" sz="1400" dirty="0">
                <a:solidFill>
                  <a:srgbClr val="18191A"/>
                </a:solidFill>
              </a:rPr>
              <a:t>EEOC describes that law:</a:t>
            </a:r>
          </a:p>
          <a:p>
            <a:pPr marL="228600" indent="-228600">
              <a:spcAft>
                <a:spcPts val="1200"/>
              </a:spcAft>
              <a:buClr>
                <a:schemeClr val="tx2"/>
              </a:buClr>
              <a:defRPr/>
            </a:pPr>
            <a:r>
              <a:rPr lang="en-US" altLang="en-US" sz="1400" dirty="0">
                <a:solidFill>
                  <a:srgbClr val="18191A"/>
                </a:solidFill>
              </a:rPr>
              <a:t>   “This law makes it illegal to discriminate against someone on the basis of race, color, religion, national origin, or sex. The law also makes it illegal to retaliate against a person because the person complained about discrimination, filed a charge of discrimination, or participated in an employment discrimination investigation or lawsuit. The law also requires that employers reasonably accommodate applicants’ and employees’ sincerely held religious practices, unless doing so would impose an undue hardship on the operation of the employer’s business.”</a:t>
            </a:r>
          </a:p>
          <a:p>
            <a:pPr marL="228600" indent="-228600">
              <a:spcAft>
                <a:spcPts val="1200"/>
              </a:spcAft>
              <a:buClr>
                <a:schemeClr val="tx2"/>
              </a:buClr>
              <a:defRPr/>
            </a:pPr>
            <a:r>
              <a:rPr lang="en-US" altLang="en-US" sz="1400" dirty="0" smtClean="0">
                <a:solidFill>
                  <a:srgbClr val="18191A"/>
                </a:solidFill>
              </a:rPr>
              <a:t>Sexual </a:t>
            </a:r>
            <a:r>
              <a:rPr lang="en-US" altLang="en-US" sz="1400" dirty="0">
                <a:solidFill>
                  <a:srgbClr val="18191A"/>
                </a:solidFill>
              </a:rPr>
              <a:t>harassment is a form of discrimination based on sex.</a:t>
            </a:r>
          </a:p>
          <a:p>
            <a:pPr eaLnBrk="1" hangingPunct="1">
              <a:spcBef>
                <a:spcPct val="0"/>
              </a:spcBef>
              <a:spcAft>
                <a:spcPts val="1800"/>
              </a:spcAft>
              <a:buClr>
                <a:schemeClr val="tx2"/>
              </a:buClr>
              <a:buSzTx/>
              <a:defRPr/>
            </a:pPr>
            <a:r>
              <a:rPr lang="en-US" altLang="en-US" sz="1400" dirty="0">
                <a:solidFill>
                  <a:srgbClr val="18191A"/>
                </a:solidFill>
              </a:rPr>
              <a:t>During the 1970s, courts began to recognize that sex discrimination also included forms of sexual harassment, including requests for sexual favors in exchange for favorable job treatment. The Equal Employment Opportunity Commission (EEOC) documented these court decisions by issuing guidelines in 1980 specifying that sexual harassment is a form of sex discrimination prohibited by federal law. </a:t>
            </a:r>
          </a:p>
          <a:p>
            <a:pPr marL="228600" indent="-228600">
              <a:spcAft>
                <a:spcPts val="1200"/>
              </a:spcAft>
              <a:buClr>
                <a:schemeClr val="tx2"/>
              </a:buClr>
              <a:defRPr/>
            </a:pPr>
            <a:r>
              <a:rPr lang="en-US" altLang="en-US" sz="800" u="sng" dirty="0" smtClean="0">
                <a:solidFill>
                  <a:srgbClr val="18191A"/>
                </a:solidFill>
              </a:rPr>
              <a:t>Citations</a:t>
            </a:r>
          </a:p>
          <a:p>
            <a:pPr marL="228600" indent="-228600">
              <a:spcAft>
                <a:spcPts val="1200"/>
              </a:spcAft>
              <a:buClr>
                <a:schemeClr val="tx2"/>
              </a:buClr>
              <a:defRPr/>
            </a:pPr>
            <a:r>
              <a:rPr lang="en-US" altLang="en-US" sz="800" dirty="0" smtClean="0">
                <a:solidFill>
                  <a:srgbClr val="18191A"/>
                </a:solidFill>
              </a:rPr>
              <a:t>Equal </a:t>
            </a:r>
            <a:r>
              <a:rPr lang="en-US" altLang="en-US" sz="800" dirty="0">
                <a:solidFill>
                  <a:srgbClr val="18191A"/>
                </a:solidFill>
              </a:rPr>
              <a:t>Employment Opportunity </a:t>
            </a:r>
            <a:r>
              <a:rPr lang="en-US" altLang="en-US" sz="800" dirty="0" smtClean="0">
                <a:solidFill>
                  <a:srgbClr val="18191A"/>
                </a:solidFill>
              </a:rPr>
              <a:t>Commission: </a:t>
            </a:r>
            <a:r>
              <a:rPr lang="en-US" altLang="en-US" sz="800" dirty="0">
                <a:solidFill>
                  <a:srgbClr val="18191A"/>
                </a:solidFill>
              </a:rPr>
              <a:t>Laws Enforced by the </a:t>
            </a:r>
            <a:r>
              <a:rPr lang="en-US" altLang="en-US" sz="800" dirty="0" smtClean="0">
                <a:solidFill>
                  <a:srgbClr val="18191A"/>
                </a:solidFill>
              </a:rPr>
              <a:t>EEOC. https</a:t>
            </a:r>
            <a:r>
              <a:rPr lang="en-US" altLang="en-US" sz="800" dirty="0">
                <a:solidFill>
                  <a:srgbClr val="18191A"/>
                </a:solidFill>
              </a:rPr>
              <a:t>://www.eeoc.gov/laws/statutes/index.cfm. </a:t>
            </a:r>
            <a:endParaRPr lang="en-US" altLang="en-US" sz="800" dirty="0" smtClean="0">
              <a:solidFill>
                <a:srgbClr val="18191A"/>
              </a:solidFill>
            </a:endParaRPr>
          </a:p>
          <a:p>
            <a:pPr marL="228600" indent="-228600">
              <a:spcAft>
                <a:spcPts val="1200"/>
              </a:spcAft>
              <a:buClr>
                <a:schemeClr val="tx2"/>
              </a:buClr>
              <a:defRPr/>
            </a:pPr>
            <a:r>
              <a:rPr lang="en-US" altLang="en-US" sz="800" dirty="0">
                <a:solidFill>
                  <a:srgbClr val="18191A"/>
                </a:solidFill>
              </a:rPr>
              <a:t>Equal Employment Opportunity </a:t>
            </a:r>
            <a:r>
              <a:rPr lang="en-US" altLang="en-US" sz="800" dirty="0" smtClean="0">
                <a:solidFill>
                  <a:srgbClr val="18191A"/>
                </a:solidFill>
              </a:rPr>
              <a:t>Commission: </a:t>
            </a:r>
            <a:r>
              <a:rPr lang="en-US" altLang="en-US" sz="800" dirty="0">
                <a:solidFill>
                  <a:srgbClr val="18191A"/>
                </a:solidFill>
              </a:rPr>
              <a:t>Milestones in the History of the U.S. Equal Employment Opportunity Commission.</a:t>
            </a:r>
          </a:p>
          <a:p>
            <a:pPr marL="228600" indent="-228600">
              <a:spcAft>
                <a:spcPts val="1200"/>
              </a:spcAft>
              <a:buClr>
                <a:schemeClr val="tx2"/>
              </a:buClr>
              <a:defRPr/>
            </a:pPr>
            <a:r>
              <a:rPr lang="en-US" altLang="en-US" sz="800" dirty="0">
                <a:solidFill>
                  <a:srgbClr val="18191A"/>
                </a:solidFill>
              </a:rPr>
              <a:t>https://www.eeoc.gov/eeoc/history/50th/milestones.cfm.</a:t>
            </a:r>
          </a:p>
        </p:txBody>
      </p:sp>
      <p:sp>
        <p:nvSpPr>
          <p:cNvPr id="69635" name="Slide Number Placeholder 3">
            <a:extLst>
              <a:ext uri="{FF2B5EF4-FFF2-40B4-BE49-F238E27FC236}">
                <a16:creationId xmlns:a16="http://schemas.microsoft.com/office/drawing/2014/main" xmlns="" id="{23778462-2269-5545-9083-0CA332DDB451}"/>
              </a:ext>
            </a:extLst>
          </p:cNvPr>
          <p:cNvSpPr>
            <a:spLocks noGrp="1"/>
          </p:cNvSpPr>
          <p:nvPr>
            <p:ph type="sldNum" sz="quarter" idx="10"/>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fld id="{0A6AEF19-6EF8-A943-A12C-5B18EC9BC193}" type="slidenum">
              <a:rPr lang="en-US" altLang="en-US" sz="1000">
                <a:solidFill>
                  <a:srgbClr val="FFFFFF"/>
                </a:solidFill>
                <a:latin typeface="Verdana" panose="020B0604030504040204" pitchFamily="34" charset="0"/>
              </a:rPr>
              <a:pPr>
                <a:spcBef>
                  <a:spcPct val="0"/>
                </a:spcBef>
                <a:buClrTx/>
                <a:buSzTx/>
              </a:pPr>
              <a:t>10</a:t>
            </a:fld>
            <a:endParaRPr lang="en-US" altLang="en-US" sz="1000" dirty="0">
              <a:solidFill>
                <a:srgbClr val="FFFFFF"/>
              </a:solidFill>
              <a:latin typeface="Verdana" panose="020B0604030504040204" pitchFamily="34" charset="0"/>
            </a:endParaRPr>
          </a:p>
        </p:txBody>
      </p:sp>
      <p:sp>
        <p:nvSpPr>
          <p:cNvPr id="69636" name="Footer Placeholder 4">
            <a:extLst>
              <a:ext uri="{FF2B5EF4-FFF2-40B4-BE49-F238E27FC236}">
                <a16:creationId xmlns:a16="http://schemas.microsoft.com/office/drawing/2014/main" xmlns="" id="{FB94B75E-409B-9546-B7F5-74D3C81CFF82}"/>
              </a:ext>
            </a:extLst>
          </p:cNvPr>
          <p:cNvSpPr>
            <a:spLocks noGrp="1"/>
          </p:cNvSpPr>
          <p:nvPr>
            <p:ph type="ftr" sz="quarter" idx="11"/>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r>
              <a:rPr lang="en-US" altLang="en-US" sz="800" dirty="0">
                <a:solidFill>
                  <a:schemeClr val="bg2"/>
                </a:solidFill>
              </a:rPr>
              <a:t>Do not reproduce, transmit or modify the content set forth herein in any form or by any means without written permission of UnitedHealthcare. © 2018 United HealthCare Services, Inc. All rights reserved.</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a:extLst>
              <a:ext uri="{FF2B5EF4-FFF2-40B4-BE49-F238E27FC236}">
                <a16:creationId xmlns:a16="http://schemas.microsoft.com/office/drawing/2014/main" xmlns="" id="{CAC86809-BA26-2D4B-930A-92B989360ADE}"/>
              </a:ext>
            </a:extLst>
          </p:cNvPr>
          <p:cNvSpPr>
            <a:spLocks noGrp="1"/>
          </p:cNvSpPr>
          <p:nvPr>
            <p:ph type="title"/>
          </p:nvPr>
        </p:nvSpPr>
        <p:spPr/>
        <p:txBody>
          <a:bodyPr/>
          <a:lstStyle/>
          <a:p>
            <a:r>
              <a:rPr lang="en-US" altLang="en-US" sz="2400" dirty="0"/>
              <a:t>Components of</a:t>
            </a:r>
            <a:br>
              <a:rPr lang="en-US" altLang="en-US" sz="2400" dirty="0"/>
            </a:br>
            <a:r>
              <a:rPr lang="en-US" altLang="en-US" sz="2400" dirty="0"/>
              <a:t>Disrespectful Behavior</a:t>
            </a:r>
          </a:p>
        </p:txBody>
      </p:sp>
      <p:sp>
        <p:nvSpPr>
          <p:cNvPr id="34819" name="Content Placeholder 2">
            <a:extLst>
              <a:ext uri="{FF2B5EF4-FFF2-40B4-BE49-F238E27FC236}">
                <a16:creationId xmlns:a16="http://schemas.microsoft.com/office/drawing/2014/main" xmlns="" id="{B49EB6C2-C75E-7A47-A33C-85EAACD8BFE7}"/>
              </a:ext>
            </a:extLst>
          </p:cNvPr>
          <p:cNvSpPr>
            <a:spLocks noGrp="1"/>
          </p:cNvSpPr>
          <p:nvPr>
            <p:ph idx="1"/>
          </p:nvPr>
        </p:nvSpPr>
        <p:spPr/>
        <p:txBody>
          <a:bodyPr/>
          <a:lstStyle/>
          <a:p>
            <a:pPr marL="7938" indent="-7938">
              <a:spcAft>
                <a:spcPts val="1200"/>
              </a:spcAft>
              <a:buClr>
                <a:schemeClr val="tx2"/>
              </a:buClr>
              <a:defRPr/>
            </a:pPr>
            <a:r>
              <a:rPr lang="en-US" altLang="en-US" sz="1400" b="1" dirty="0">
                <a:solidFill>
                  <a:schemeClr val="tx2"/>
                </a:solidFill>
              </a:rPr>
              <a:t>How the Equal Employment Opportunity Commission </a:t>
            </a:r>
            <a:r>
              <a:rPr lang="en-US" altLang="en-US" sz="1400" b="1" dirty="0" smtClean="0">
                <a:solidFill>
                  <a:schemeClr val="tx2"/>
                </a:solidFill>
              </a:rPr>
              <a:t>(EEOC) defines </a:t>
            </a:r>
            <a:r>
              <a:rPr lang="en-US" altLang="en-US" sz="1400" b="1" dirty="0">
                <a:solidFill>
                  <a:schemeClr val="tx2"/>
                </a:solidFill>
              </a:rPr>
              <a:t>Sexual Harassment:</a:t>
            </a:r>
            <a:endParaRPr lang="en-US" altLang="en-US" sz="1400" dirty="0"/>
          </a:p>
          <a:p>
            <a:pPr>
              <a:defRPr/>
            </a:pPr>
            <a:r>
              <a:rPr lang="en-US" sz="1400" dirty="0"/>
              <a:t>“It is unlawful to harass a person (an applicant or employee) because of that person’s sex. Harassment can include ‘sexual harassment’ or unwelcome sexual advances, requests for sexual favors, and other verbal or physical harassment of a sexual nature.</a:t>
            </a:r>
          </a:p>
          <a:p>
            <a:pPr>
              <a:defRPr/>
            </a:pPr>
            <a:endParaRPr lang="en-US" sz="1400" dirty="0"/>
          </a:p>
          <a:p>
            <a:pPr>
              <a:defRPr/>
            </a:pPr>
            <a:r>
              <a:rPr lang="en-US" sz="1400" dirty="0"/>
              <a:t>Harassment does not have to be of a sexual nature, however, and can include offensive remarks about a person’s sex. For example, it is illegal to harass a woman by making offensive comments about women in general.</a:t>
            </a:r>
          </a:p>
          <a:p>
            <a:pPr>
              <a:defRPr/>
            </a:pPr>
            <a:endParaRPr lang="en-US" sz="1400" dirty="0"/>
          </a:p>
          <a:p>
            <a:pPr>
              <a:defRPr/>
            </a:pPr>
            <a:r>
              <a:rPr lang="en-US" sz="1400" dirty="0"/>
              <a:t>Both victim and the harasser can be either a woman or a man, and the victim and harasser can be the same sex.</a:t>
            </a:r>
          </a:p>
          <a:p>
            <a:pPr>
              <a:defRPr/>
            </a:pPr>
            <a:endParaRPr lang="en-US" sz="1400" dirty="0"/>
          </a:p>
          <a:p>
            <a:pPr>
              <a:defRPr/>
            </a:pPr>
            <a:r>
              <a:rPr lang="en-US" sz="1400" dirty="0"/>
              <a:t>Although the law doesn’t prohibit simple teasing, offhand comments or isolated incidents that are not very serious, harassment is illegal when it is so frequent or severe that it creates a hostile or offensive work environment or when it results in an adverse employment decision (such as the victim being fired or demoted).</a:t>
            </a:r>
          </a:p>
          <a:p>
            <a:pPr>
              <a:defRPr/>
            </a:pPr>
            <a:endParaRPr lang="en-US" sz="1400" dirty="0"/>
          </a:p>
          <a:p>
            <a:pPr>
              <a:defRPr/>
            </a:pPr>
            <a:r>
              <a:rPr lang="en-US" sz="1400" dirty="0"/>
              <a:t>The harasser can be the victim’s supervisor, a supervisor in another area, a co-worker or someone who is not an employee of the employer, such as a client or customer</a:t>
            </a:r>
            <a:r>
              <a:rPr lang="en-US" sz="1400" dirty="0" smtClean="0"/>
              <a:t>.”</a:t>
            </a:r>
          </a:p>
          <a:p>
            <a:pPr>
              <a:defRPr/>
            </a:pPr>
            <a:endParaRPr lang="en-US" sz="1400" dirty="0"/>
          </a:p>
          <a:p>
            <a:pPr>
              <a:defRPr/>
            </a:pPr>
            <a:endParaRPr lang="en-US" sz="1400" dirty="0" smtClean="0"/>
          </a:p>
          <a:p>
            <a:pPr>
              <a:defRPr/>
            </a:pPr>
            <a:r>
              <a:rPr lang="en-US" sz="800" u="sng" dirty="0" smtClean="0"/>
              <a:t>Citation</a:t>
            </a:r>
            <a:endParaRPr lang="en-US" sz="800" u="sng" dirty="0"/>
          </a:p>
          <a:p>
            <a:pPr>
              <a:defRPr/>
            </a:pPr>
            <a:r>
              <a:rPr lang="en-US" sz="800" dirty="0"/>
              <a:t>Equal Employment Opportunity Commission: Sexual Harassment. </a:t>
            </a:r>
          </a:p>
          <a:p>
            <a:pPr>
              <a:defRPr/>
            </a:pPr>
            <a:r>
              <a:rPr lang="en-US" sz="800" dirty="0"/>
              <a:t>https://www.eeoc.gov/laws/types/sexual_harassment.cfm.</a:t>
            </a:r>
          </a:p>
        </p:txBody>
      </p:sp>
      <p:sp>
        <p:nvSpPr>
          <p:cNvPr id="70659" name="Slide Number Placeholder 3">
            <a:extLst>
              <a:ext uri="{FF2B5EF4-FFF2-40B4-BE49-F238E27FC236}">
                <a16:creationId xmlns:a16="http://schemas.microsoft.com/office/drawing/2014/main" xmlns="" id="{1D2EFD0F-63A7-E545-970A-DB22D1CD71A0}"/>
              </a:ext>
            </a:extLst>
          </p:cNvPr>
          <p:cNvSpPr>
            <a:spLocks noGrp="1"/>
          </p:cNvSpPr>
          <p:nvPr>
            <p:ph type="sldNum" sz="quarter" idx="10"/>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fld id="{97A86B31-AF71-9543-B79E-392E1514A84C}" type="slidenum">
              <a:rPr lang="en-US" altLang="en-US" sz="1000">
                <a:solidFill>
                  <a:srgbClr val="FFFFFF"/>
                </a:solidFill>
                <a:latin typeface="Verdana" panose="020B0604030504040204" pitchFamily="34" charset="0"/>
              </a:rPr>
              <a:pPr>
                <a:spcBef>
                  <a:spcPct val="0"/>
                </a:spcBef>
                <a:buClrTx/>
                <a:buSzTx/>
              </a:pPr>
              <a:t>11</a:t>
            </a:fld>
            <a:endParaRPr lang="en-US" altLang="en-US" sz="1000" dirty="0">
              <a:solidFill>
                <a:srgbClr val="FFFFFF"/>
              </a:solidFill>
              <a:latin typeface="Verdana" panose="020B0604030504040204" pitchFamily="34" charset="0"/>
            </a:endParaRPr>
          </a:p>
        </p:txBody>
      </p:sp>
      <p:sp>
        <p:nvSpPr>
          <p:cNvPr id="70660" name="Footer Placeholder 4">
            <a:extLst>
              <a:ext uri="{FF2B5EF4-FFF2-40B4-BE49-F238E27FC236}">
                <a16:creationId xmlns:a16="http://schemas.microsoft.com/office/drawing/2014/main" xmlns="" id="{D9DDB58F-C48D-8F4B-B61E-B51FA892D277}"/>
              </a:ext>
            </a:extLst>
          </p:cNvPr>
          <p:cNvSpPr>
            <a:spLocks noGrp="1"/>
          </p:cNvSpPr>
          <p:nvPr>
            <p:ph type="ftr" sz="quarter" idx="11"/>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r>
              <a:rPr lang="en-US" altLang="en-US" sz="800" dirty="0">
                <a:solidFill>
                  <a:schemeClr val="bg2"/>
                </a:solidFill>
              </a:rPr>
              <a:t>Do not reproduce, transmit or modify the content set forth herein in any form or by any means without written permission of UnitedHealthcare. © 2018 United HealthCare Services, Inc. All rights reserved.</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9">
            <a:extLst>
              <a:ext uri="{FF2B5EF4-FFF2-40B4-BE49-F238E27FC236}">
                <a16:creationId xmlns:a16="http://schemas.microsoft.com/office/drawing/2014/main" xmlns="" id="{5821A54E-2E1F-EE46-AC2A-F22B7617381A}"/>
              </a:ext>
            </a:extLst>
          </p:cNvPr>
          <p:cNvSpPr>
            <a:spLocks noGrp="1"/>
          </p:cNvSpPr>
          <p:nvPr>
            <p:ph type="title" idx="4294967295"/>
          </p:nvPr>
        </p:nvSpPr>
        <p:spPr/>
        <p:txBody>
          <a:bodyPr/>
          <a:lstStyle/>
          <a:p>
            <a:pPr eaLnBrk="1" hangingPunct="1"/>
            <a:r>
              <a:rPr lang="en-US" altLang="en-US" sz="2400" dirty="0"/>
              <a:t>Components of</a:t>
            </a:r>
            <a:br>
              <a:rPr lang="en-US" altLang="en-US" sz="2400" dirty="0"/>
            </a:br>
            <a:r>
              <a:rPr lang="en-US" altLang="en-US" sz="2400" dirty="0"/>
              <a:t>Disrespectful Behavior</a:t>
            </a:r>
          </a:p>
        </p:txBody>
      </p:sp>
      <p:sp>
        <p:nvSpPr>
          <p:cNvPr id="73730" name="Text Placeholder 8">
            <a:extLst>
              <a:ext uri="{FF2B5EF4-FFF2-40B4-BE49-F238E27FC236}">
                <a16:creationId xmlns:a16="http://schemas.microsoft.com/office/drawing/2014/main" xmlns="" id="{7DE57A04-870C-554E-93E6-8CEC98F7F65B}"/>
              </a:ext>
            </a:extLst>
          </p:cNvPr>
          <p:cNvSpPr txBox="1">
            <a:spLocks/>
          </p:cNvSpPr>
          <p:nvPr/>
        </p:nvSpPr>
        <p:spPr bwMode="auto">
          <a:xfrm>
            <a:off x="512763" y="1638300"/>
            <a:ext cx="61722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eaLnBrk="1" hangingPunct="1">
              <a:spcBef>
                <a:spcPct val="0"/>
              </a:spcBef>
              <a:spcAft>
                <a:spcPts val="600"/>
              </a:spcAft>
              <a:buClr>
                <a:schemeClr val="tx2"/>
              </a:buClr>
              <a:buSzTx/>
            </a:pPr>
            <a:r>
              <a:rPr lang="en-US" altLang="en-US" sz="1400" b="1" dirty="0">
                <a:solidFill>
                  <a:schemeClr val="tx2"/>
                </a:solidFill>
              </a:rPr>
              <a:t>	Place a check next to the top five behaviors that are most disturbing to you, and of those five, place a star by the one that is the most disturbing to you. Underline the one that’s the least disturbing.</a:t>
            </a:r>
          </a:p>
          <a:p>
            <a:pPr eaLnBrk="1" hangingPunct="1">
              <a:spcBef>
                <a:spcPct val="0"/>
              </a:spcBef>
              <a:spcAft>
                <a:spcPts val="600"/>
              </a:spcAft>
              <a:buClr>
                <a:schemeClr val="tx2"/>
              </a:buClr>
              <a:buSzTx/>
              <a:buFont typeface="Wingdings" pitchFamily="2" charset="2"/>
              <a:buChar char="q"/>
            </a:pPr>
            <a:r>
              <a:rPr lang="en-US" altLang="en-US" sz="1200" dirty="0">
                <a:solidFill>
                  <a:srgbClr val="646D72"/>
                </a:solidFill>
              </a:rPr>
              <a:t>Yelling</a:t>
            </a:r>
          </a:p>
          <a:p>
            <a:pPr eaLnBrk="1" hangingPunct="1">
              <a:spcBef>
                <a:spcPct val="0"/>
              </a:spcBef>
              <a:spcAft>
                <a:spcPts val="600"/>
              </a:spcAft>
              <a:buClr>
                <a:schemeClr val="tx2"/>
              </a:buClr>
              <a:buSzTx/>
              <a:buFont typeface="Wingdings" pitchFamily="2" charset="2"/>
              <a:buChar char="q"/>
            </a:pPr>
            <a:r>
              <a:rPr lang="en-US" altLang="en-US" sz="1200" dirty="0">
                <a:solidFill>
                  <a:srgbClr val="646D72"/>
                </a:solidFill>
              </a:rPr>
              <a:t>Interrupting</a:t>
            </a:r>
          </a:p>
          <a:p>
            <a:pPr eaLnBrk="1" hangingPunct="1">
              <a:spcBef>
                <a:spcPct val="0"/>
              </a:spcBef>
              <a:spcAft>
                <a:spcPts val="600"/>
              </a:spcAft>
              <a:buClr>
                <a:schemeClr val="tx2"/>
              </a:buClr>
              <a:buSzTx/>
              <a:buFont typeface="Wingdings" pitchFamily="2" charset="2"/>
              <a:buChar char="q"/>
            </a:pPr>
            <a:r>
              <a:rPr lang="en-US" altLang="en-US" sz="1200" dirty="0">
                <a:solidFill>
                  <a:srgbClr val="646D72"/>
                </a:solidFill>
              </a:rPr>
              <a:t>Not listening</a:t>
            </a:r>
          </a:p>
          <a:p>
            <a:pPr eaLnBrk="1" hangingPunct="1">
              <a:spcBef>
                <a:spcPct val="0"/>
              </a:spcBef>
              <a:spcAft>
                <a:spcPts val="600"/>
              </a:spcAft>
              <a:buClr>
                <a:schemeClr val="tx2"/>
              </a:buClr>
              <a:buSzTx/>
              <a:buFont typeface="Wingdings" pitchFamily="2" charset="2"/>
              <a:buChar char="q"/>
            </a:pPr>
            <a:r>
              <a:rPr lang="en-US" altLang="en-US" sz="1200" dirty="0">
                <a:solidFill>
                  <a:srgbClr val="646D72"/>
                </a:solidFill>
              </a:rPr>
              <a:t>Name calling</a:t>
            </a:r>
          </a:p>
          <a:p>
            <a:pPr eaLnBrk="1" hangingPunct="1">
              <a:spcBef>
                <a:spcPct val="0"/>
              </a:spcBef>
              <a:spcAft>
                <a:spcPts val="600"/>
              </a:spcAft>
              <a:buClr>
                <a:schemeClr val="tx2"/>
              </a:buClr>
              <a:buSzTx/>
              <a:buFont typeface="Wingdings" pitchFamily="2" charset="2"/>
              <a:buChar char="q"/>
            </a:pPr>
            <a:r>
              <a:rPr lang="en-US" altLang="en-US" sz="1200" dirty="0">
                <a:solidFill>
                  <a:srgbClr val="646D72"/>
                </a:solidFill>
              </a:rPr>
              <a:t>Making a threat</a:t>
            </a:r>
          </a:p>
          <a:p>
            <a:pPr eaLnBrk="1" hangingPunct="1">
              <a:spcBef>
                <a:spcPct val="0"/>
              </a:spcBef>
              <a:spcAft>
                <a:spcPts val="600"/>
              </a:spcAft>
              <a:buClr>
                <a:schemeClr val="tx2"/>
              </a:buClr>
              <a:buSzTx/>
              <a:buFont typeface="Wingdings" pitchFamily="2" charset="2"/>
              <a:buChar char="q"/>
            </a:pPr>
            <a:r>
              <a:rPr lang="en-US" altLang="en-US" sz="1200" dirty="0">
                <a:solidFill>
                  <a:srgbClr val="646D72"/>
                </a:solidFill>
              </a:rPr>
              <a:t>Being dishonest</a:t>
            </a:r>
          </a:p>
          <a:p>
            <a:pPr eaLnBrk="1" hangingPunct="1">
              <a:spcBef>
                <a:spcPct val="0"/>
              </a:spcBef>
              <a:spcAft>
                <a:spcPts val="600"/>
              </a:spcAft>
              <a:buClr>
                <a:schemeClr val="tx2"/>
              </a:buClr>
              <a:buSzTx/>
              <a:buFont typeface="Wingdings" pitchFamily="2" charset="2"/>
              <a:buChar char="q"/>
            </a:pPr>
            <a:r>
              <a:rPr lang="en-US" altLang="en-US" sz="1200" dirty="0">
                <a:solidFill>
                  <a:srgbClr val="646D72"/>
                </a:solidFill>
              </a:rPr>
              <a:t>Using racial slurs</a:t>
            </a:r>
          </a:p>
          <a:p>
            <a:pPr eaLnBrk="1" hangingPunct="1">
              <a:spcBef>
                <a:spcPct val="0"/>
              </a:spcBef>
              <a:spcAft>
                <a:spcPts val="600"/>
              </a:spcAft>
              <a:buClr>
                <a:schemeClr val="tx2"/>
              </a:buClr>
              <a:buSzTx/>
              <a:buFont typeface="Wingdings" pitchFamily="2" charset="2"/>
              <a:buChar char="q"/>
            </a:pPr>
            <a:r>
              <a:rPr lang="en-US" altLang="en-US" sz="1200" dirty="0">
                <a:solidFill>
                  <a:srgbClr val="646D72"/>
                </a:solidFill>
              </a:rPr>
              <a:t>Spreading rumors</a:t>
            </a:r>
          </a:p>
          <a:p>
            <a:pPr eaLnBrk="1" hangingPunct="1">
              <a:spcBef>
                <a:spcPct val="0"/>
              </a:spcBef>
              <a:spcAft>
                <a:spcPts val="600"/>
              </a:spcAft>
              <a:buClr>
                <a:schemeClr val="tx2"/>
              </a:buClr>
              <a:buSzTx/>
              <a:buFont typeface="Wingdings" pitchFamily="2" charset="2"/>
              <a:buChar char="q"/>
            </a:pPr>
            <a:r>
              <a:rPr lang="en-US" altLang="en-US" sz="1200" dirty="0">
                <a:solidFill>
                  <a:srgbClr val="646D72"/>
                </a:solidFill>
              </a:rPr>
              <a:t>Sexual harassment</a:t>
            </a:r>
          </a:p>
          <a:p>
            <a:pPr eaLnBrk="1" hangingPunct="1">
              <a:spcBef>
                <a:spcPct val="0"/>
              </a:spcBef>
              <a:spcAft>
                <a:spcPts val="600"/>
              </a:spcAft>
              <a:buClr>
                <a:schemeClr val="tx2"/>
              </a:buClr>
              <a:buSzTx/>
              <a:buFont typeface="Wingdings" pitchFamily="2" charset="2"/>
              <a:buChar char="q"/>
            </a:pPr>
            <a:r>
              <a:rPr lang="en-US" altLang="en-US" sz="1200" dirty="0">
                <a:solidFill>
                  <a:srgbClr val="646D72"/>
                </a:solidFill>
              </a:rPr>
              <a:t>Pounding on the table</a:t>
            </a:r>
          </a:p>
          <a:p>
            <a:pPr eaLnBrk="1" hangingPunct="1">
              <a:spcBef>
                <a:spcPct val="0"/>
              </a:spcBef>
              <a:spcAft>
                <a:spcPts val="600"/>
              </a:spcAft>
              <a:buClr>
                <a:schemeClr val="tx2"/>
              </a:buClr>
              <a:buSzTx/>
              <a:buFont typeface="Wingdings" pitchFamily="2" charset="2"/>
              <a:buChar char="q"/>
            </a:pPr>
            <a:r>
              <a:rPr lang="en-US" altLang="en-US" sz="1200" dirty="0">
                <a:solidFill>
                  <a:srgbClr val="646D72"/>
                </a:solidFill>
              </a:rPr>
              <a:t>Breaking a confidence</a:t>
            </a:r>
          </a:p>
          <a:p>
            <a:pPr eaLnBrk="1" hangingPunct="1">
              <a:spcBef>
                <a:spcPct val="0"/>
              </a:spcBef>
              <a:spcAft>
                <a:spcPts val="600"/>
              </a:spcAft>
              <a:buClr>
                <a:schemeClr val="tx2"/>
              </a:buClr>
              <a:buSzTx/>
              <a:buFont typeface="Wingdings" pitchFamily="2" charset="2"/>
              <a:buChar char="q"/>
            </a:pPr>
            <a:r>
              <a:rPr lang="en-US" altLang="en-US" sz="1200" dirty="0">
                <a:solidFill>
                  <a:srgbClr val="646D72"/>
                </a:solidFill>
              </a:rPr>
              <a:t>Taking frustrations out on others</a:t>
            </a:r>
          </a:p>
          <a:p>
            <a:pPr eaLnBrk="1" hangingPunct="1">
              <a:spcBef>
                <a:spcPct val="0"/>
              </a:spcBef>
              <a:spcAft>
                <a:spcPts val="600"/>
              </a:spcAft>
              <a:buClr>
                <a:schemeClr val="tx2"/>
              </a:buClr>
              <a:buSzTx/>
              <a:buFont typeface="Wingdings" pitchFamily="2" charset="2"/>
              <a:buChar char="q"/>
            </a:pPr>
            <a:r>
              <a:rPr lang="en-US" altLang="en-US" sz="1200" dirty="0">
                <a:solidFill>
                  <a:srgbClr val="646D72"/>
                </a:solidFill>
              </a:rPr>
              <a:t>Using profane or obscene language </a:t>
            </a:r>
          </a:p>
          <a:p>
            <a:pPr eaLnBrk="1" hangingPunct="1">
              <a:spcBef>
                <a:spcPct val="0"/>
              </a:spcBef>
              <a:spcAft>
                <a:spcPts val="600"/>
              </a:spcAft>
              <a:buClr>
                <a:schemeClr val="tx2"/>
              </a:buClr>
              <a:buSzTx/>
              <a:buFont typeface="Wingdings" pitchFamily="2" charset="2"/>
              <a:buChar char="q"/>
            </a:pPr>
            <a:r>
              <a:rPr lang="en-US" altLang="en-US" sz="1200" dirty="0">
                <a:solidFill>
                  <a:srgbClr val="646D72"/>
                </a:solidFill>
              </a:rPr>
              <a:t>Snide, sarcastic or inappropriate humor</a:t>
            </a:r>
          </a:p>
          <a:p>
            <a:pPr eaLnBrk="1" hangingPunct="1">
              <a:spcBef>
                <a:spcPct val="0"/>
              </a:spcBef>
              <a:spcAft>
                <a:spcPts val="600"/>
              </a:spcAft>
              <a:buClr>
                <a:schemeClr val="tx2"/>
              </a:buClr>
              <a:buSzTx/>
              <a:buFont typeface="Wingdings" pitchFamily="2" charset="2"/>
              <a:buChar char="q"/>
            </a:pPr>
            <a:r>
              <a:rPr lang="en-US" altLang="en-US" sz="1200" dirty="0">
                <a:solidFill>
                  <a:srgbClr val="646D72"/>
                </a:solidFill>
              </a:rPr>
              <a:t>Taking credit for someone else’s efforts</a:t>
            </a:r>
          </a:p>
          <a:p>
            <a:pPr eaLnBrk="1" hangingPunct="1">
              <a:spcBef>
                <a:spcPct val="0"/>
              </a:spcBef>
              <a:spcAft>
                <a:spcPts val="600"/>
              </a:spcAft>
              <a:buClr>
                <a:schemeClr val="tx2"/>
              </a:buClr>
              <a:buSzTx/>
              <a:buFont typeface="Wingdings" pitchFamily="2" charset="2"/>
              <a:buChar char="q"/>
            </a:pPr>
            <a:r>
              <a:rPr lang="en-US" altLang="en-US" sz="1200" dirty="0">
                <a:solidFill>
                  <a:srgbClr val="646D72"/>
                </a:solidFill>
              </a:rPr>
              <a:t>Not returning phone or email messages</a:t>
            </a:r>
          </a:p>
          <a:p>
            <a:pPr eaLnBrk="1" hangingPunct="1">
              <a:spcBef>
                <a:spcPct val="0"/>
              </a:spcBef>
              <a:spcAft>
                <a:spcPts val="600"/>
              </a:spcAft>
              <a:buClr>
                <a:schemeClr val="tx2"/>
              </a:buClr>
              <a:buSzTx/>
              <a:buFont typeface="Wingdings" pitchFamily="2" charset="2"/>
              <a:buChar char="q"/>
            </a:pPr>
            <a:r>
              <a:rPr lang="en-US" altLang="en-US" sz="1200" dirty="0">
                <a:solidFill>
                  <a:srgbClr val="646D72"/>
                </a:solidFill>
              </a:rPr>
              <a:t>Failure to follow through on commitments</a:t>
            </a:r>
          </a:p>
          <a:p>
            <a:pPr eaLnBrk="1" hangingPunct="1">
              <a:spcBef>
                <a:spcPct val="0"/>
              </a:spcBef>
              <a:spcAft>
                <a:spcPts val="600"/>
              </a:spcAft>
              <a:buClr>
                <a:schemeClr val="tx2"/>
              </a:buClr>
              <a:buSzTx/>
              <a:buFont typeface="Wingdings" pitchFamily="2" charset="2"/>
              <a:buChar char="q"/>
            </a:pPr>
            <a:r>
              <a:rPr lang="en-US" altLang="en-US" sz="1200" dirty="0">
                <a:solidFill>
                  <a:srgbClr val="646D72"/>
                </a:solidFill>
              </a:rPr>
              <a:t>Standing up people at meetings without canceling</a:t>
            </a:r>
          </a:p>
          <a:p>
            <a:pPr eaLnBrk="1" hangingPunct="1">
              <a:spcBef>
                <a:spcPct val="0"/>
              </a:spcBef>
              <a:spcAft>
                <a:spcPts val="600"/>
              </a:spcAft>
              <a:buClr>
                <a:schemeClr val="tx2"/>
              </a:buClr>
              <a:buSzTx/>
              <a:buFont typeface="Wingdings" pitchFamily="2" charset="2"/>
              <a:buChar char="q"/>
            </a:pPr>
            <a:r>
              <a:rPr lang="en-US" altLang="en-US" sz="1200" dirty="0">
                <a:solidFill>
                  <a:srgbClr val="646D72"/>
                </a:solidFill>
              </a:rPr>
              <a:t>Reprimanding or humiliating employees in front of others</a:t>
            </a:r>
          </a:p>
          <a:p>
            <a:pPr eaLnBrk="1" hangingPunct="1">
              <a:spcBef>
                <a:spcPct val="0"/>
              </a:spcBef>
              <a:spcAft>
                <a:spcPts val="600"/>
              </a:spcAft>
              <a:buClr>
                <a:schemeClr val="tx2"/>
              </a:buClr>
              <a:buSzTx/>
            </a:pPr>
            <a:r>
              <a:rPr lang="en-US" altLang="en-US" sz="1200" dirty="0">
                <a:solidFill>
                  <a:srgbClr val="646D72"/>
                </a:solidFill>
              </a:rPr>
              <a:t>What other disrespectful behaviors have you encountered in the workplace?</a:t>
            </a:r>
          </a:p>
          <a:p>
            <a:pPr eaLnBrk="1" hangingPunct="1">
              <a:spcBef>
                <a:spcPct val="0"/>
              </a:spcBef>
              <a:spcAft>
                <a:spcPts val="600"/>
              </a:spcAft>
              <a:buClr>
                <a:schemeClr val="tx2"/>
              </a:buClr>
              <a:buSzTx/>
            </a:pPr>
            <a:r>
              <a:rPr lang="en-US" altLang="en-US" sz="1200" dirty="0">
                <a:solidFill>
                  <a:srgbClr val="646D72"/>
                </a:solidFill>
              </a:rPr>
              <a:t>______________________________________________________________________</a:t>
            </a:r>
          </a:p>
          <a:p>
            <a:pPr eaLnBrk="1" hangingPunct="1">
              <a:spcBef>
                <a:spcPct val="0"/>
              </a:spcBef>
              <a:spcAft>
                <a:spcPts val="600"/>
              </a:spcAft>
              <a:buClr>
                <a:schemeClr val="tx2"/>
              </a:buClr>
              <a:buSzTx/>
            </a:pPr>
            <a:r>
              <a:rPr lang="en-US" altLang="en-US" sz="1400" dirty="0">
                <a:solidFill>
                  <a:srgbClr val="646D72"/>
                </a:solidFill>
              </a:rPr>
              <a:t>____________________________________________________________</a:t>
            </a:r>
          </a:p>
          <a:p>
            <a:pPr eaLnBrk="1" hangingPunct="1">
              <a:spcBef>
                <a:spcPct val="0"/>
              </a:spcBef>
              <a:spcAft>
                <a:spcPts val="600"/>
              </a:spcAft>
              <a:buClr>
                <a:schemeClr val="tx2"/>
              </a:buClr>
              <a:buSzTx/>
            </a:pPr>
            <a:r>
              <a:rPr lang="en-US" altLang="en-US" sz="1600" dirty="0">
                <a:solidFill>
                  <a:srgbClr val="646D72"/>
                </a:solidFill>
              </a:rPr>
              <a:t>____________________________________________________</a:t>
            </a:r>
            <a:endParaRPr lang="en-US" altLang="en-US" sz="1200" dirty="0">
              <a:solidFill>
                <a:srgbClr val="646D72"/>
              </a:solidFill>
            </a:endParaRPr>
          </a:p>
        </p:txBody>
      </p:sp>
      <p:sp>
        <p:nvSpPr>
          <p:cNvPr id="73731" name="Footer Placeholder 1">
            <a:extLst>
              <a:ext uri="{FF2B5EF4-FFF2-40B4-BE49-F238E27FC236}">
                <a16:creationId xmlns:a16="http://schemas.microsoft.com/office/drawing/2014/main" xmlns="" id="{1BF584B4-AE19-8445-AC73-E469DB68A9AA}"/>
              </a:ext>
            </a:extLst>
          </p:cNvPr>
          <p:cNvSpPr>
            <a:spLocks noGrp="1"/>
          </p:cNvSpPr>
          <p:nvPr>
            <p:ph type="ftr" sz="quarter" idx="11"/>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r>
              <a:rPr lang="en-US" altLang="en-US" sz="800" dirty="0">
                <a:solidFill>
                  <a:schemeClr val="bg2"/>
                </a:solidFill>
              </a:rPr>
              <a:t>Do not reproduce, transmit or modify the content set forth herein in any form or by any means without written permission of UnitedHealthcare. © 2018 United HealthCare Services, Inc. All rights reserved.</a:t>
            </a:r>
          </a:p>
        </p:txBody>
      </p:sp>
      <p:sp>
        <p:nvSpPr>
          <p:cNvPr id="73732" name="Slide Number Placeholder 2">
            <a:extLst>
              <a:ext uri="{FF2B5EF4-FFF2-40B4-BE49-F238E27FC236}">
                <a16:creationId xmlns:a16="http://schemas.microsoft.com/office/drawing/2014/main" xmlns="" id="{2ABDB3E1-4F15-0E43-A7E3-814AE8BB24B8}"/>
              </a:ext>
            </a:extLst>
          </p:cNvPr>
          <p:cNvSpPr>
            <a:spLocks noGrp="1"/>
          </p:cNvSpPr>
          <p:nvPr>
            <p:ph type="sldNum" sz="quarter" idx="10"/>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fld id="{14AFDB0F-AB91-2D42-87AC-94AB9966CC47}" type="slidenum">
              <a:rPr lang="en-US" altLang="en-US" sz="1000">
                <a:solidFill>
                  <a:srgbClr val="FFFFFF"/>
                </a:solidFill>
                <a:latin typeface="Verdana" panose="020B0604030504040204" pitchFamily="34" charset="0"/>
              </a:rPr>
              <a:pPr>
                <a:spcBef>
                  <a:spcPct val="0"/>
                </a:spcBef>
                <a:buClrTx/>
                <a:buSzTx/>
              </a:pPr>
              <a:t>12</a:t>
            </a:fld>
            <a:endParaRPr lang="en-US" altLang="en-US" sz="1000" dirty="0">
              <a:solidFill>
                <a:srgbClr val="FFFFFF"/>
              </a:solidFill>
              <a:latin typeface="Verdan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7">
            <a:extLst>
              <a:ext uri="{FF2B5EF4-FFF2-40B4-BE49-F238E27FC236}">
                <a16:creationId xmlns:a16="http://schemas.microsoft.com/office/drawing/2014/main" xmlns="" id="{40CE6099-2086-CA40-891F-8B89599FD4E5}"/>
              </a:ext>
            </a:extLst>
          </p:cNvPr>
          <p:cNvSpPr>
            <a:spLocks noGrp="1"/>
          </p:cNvSpPr>
          <p:nvPr>
            <p:ph type="title" idx="4294967295"/>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eaLnBrk="1" hangingPunct="1"/>
            <a:r>
              <a:rPr lang="en-US" altLang="en-US" sz="2300" dirty="0"/>
              <a:t>What’s Respectful? </a:t>
            </a:r>
            <a:r>
              <a:rPr lang="en-US" altLang="en-US" sz="2300" dirty="0" smtClean="0"/>
              <a:t/>
            </a:r>
            <a:br>
              <a:rPr lang="en-US" altLang="en-US" sz="2300" dirty="0" smtClean="0"/>
            </a:br>
            <a:r>
              <a:rPr lang="en-US" altLang="en-US" sz="2300" dirty="0" smtClean="0"/>
              <a:t>What’s </a:t>
            </a:r>
            <a:r>
              <a:rPr lang="en-US" altLang="en-US" sz="2300" dirty="0"/>
              <a:t>Not?</a:t>
            </a:r>
          </a:p>
        </p:txBody>
      </p:sp>
      <p:sp>
        <p:nvSpPr>
          <p:cNvPr id="77826" name="Text Box 6">
            <a:extLst>
              <a:ext uri="{FF2B5EF4-FFF2-40B4-BE49-F238E27FC236}">
                <a16:creationId xmlns:a16="http://schemas.microsoft.com/office/drawing/2014/main" xmlns="" id="{276F9B27-B088-424E-9F71-B7C326361C8F}"/>
              </a:ext>
            </a:extLst>
          </p:cNvPr>
          <p:cNvSpPr txBox="1">
            <a:spLocks noChangeArrowheads="1"/>
          </p:cNvSpPr>
          <p:nvPr/>
        </p:nvSpPr>
        <p:spPr bwMode="auto">
          <a:xfrm>
            <a:off x="3552825" y="4470400"/>
            <a:ext cx="1841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defTabSz="914400" eaLnBrk="1" hangingPunct="1">
              <a:spcBef>
                <a:spcPct val="0"/>
              </a:spcBef>
              <a:buClrTx/>
              <a:buSzTx/>
            </a:pPr>
            <a:endParaRPr lang="en-US" altLang="en-US" sz="1200" dirty="0">
              <a:solidFill>
                <a:srgbClr val="646D72"/>
              </a:solidFill>
            </a:endParaRPr>
          </a:p>
        </p:txBody>
      </p:sp>
      <p:sp>
        <p:nvSpPr>
          <p:cNvPr id="77827" name="Text Placeholder 8">
            <a:extLst>
              <a:ext uri="{FF2B5EF4-FFF2-40B4-BE49-F238E27FC236}">
                <a16:creationId xmlns:a16="http://schemas.microsoft.com/office/drawing/2014/main" xmlns="" id="{31B78CBB-4F3E-B442-A8DE-FD268C70A56A}"/>
              </a:ext>
            </a:extLst>
          </p:cNvPr>
          <p:cNvSpPr txBox="1">
            <a:spLocks/>
          </p:cNvSpPr>
          <p:nvPr/>
        </p:nvSpPr>
        <p:spPr bwMode="auto">
          <a:xfrm>
            <a:off x="466725" y="1743075"/>
            <a:ext cx="6172200"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eaLnBrk="1" hangingPunct="1">
              <a:spcBef>
                <a:spcPct val="0"/>
              </a:spcBef>
              <a:spcAft>
                <a:spcPts val="1600"/>
              </a:spcAft>
              <a:buClr>
                <a:schemeClr val="tx2"/>
              </a:buClr>
              <a:buSzTx/>
              <a:buFontTx/>
              <a:buAutoNum type="arabicPeriod"/>
            </a:pPr>
            <a:r>
              <a:rPr lang="en-US" altLang="en-US" sz="1200" dirty="0">
                <a:solidFill>
                  <a:srgbClr val="646D72"/>
                </a:solidFill>
              </a:rPr>
              <a:t>Donna has asked her supervisor several times for a written job description. Her supervisor keeps promising to provide it. Finally, the supervisor levels with Donna: “Writing your job description is something I just can’t get to right now. I’d like for you to write your own. Then we’ll look at it together and decide on a final draft.”</a:t>
            </a:r>
            <a:br>
              <a:rPr lang="en-US" altLang="en-US" sz="1200" dirty="0">
                <a:solidFill>
                  <a:srgbClr val="646D72"/>
                </a:solidFill>
              </a:rPr>
            </a:br>
            <a:r>
              <a:rPr lang="en-US" altLang="en-US" sz="1200" dirty="0">
                <a:solidFill>
                  <a:srgbClr val="646D72"/>
                </a:solidFill>
              </a:rPr>
              <a:t/>
            </a:r>
            <a:br>
              <a:rPr lang="en-US" altLang="en-US" sz="1200" dirty="0">
                <a:solidFill>
                  <a:srgbClr val="646D72"/>
                </a:solidFill>
              </a:rPr>
            </a:br>
            <a:r>
              <a:rPr lang="en-US" altLang="en-US" sz="1200" dirty="0">
                <a:solidFill>
                  <a:srgbClr val="646D72"/>
                </a:solidFill>
              </a:rPr>
              <a:t>___ Respectful			___ Disrespectful			___ Don’t know</a:t>
            </a:r>
          </a:p>
          <a:p>
            <a:pPr eaLnBrk="1" hangingPunct="1">
              <a:spcBef>
                <a:spcPct val="0"/>
              </a:spcBef>
              <a:spcAft>
                <a:spcPts val="1600"/>
              </a:spcAft>
              <a:buClr>
                <a:schemeClr val="tx2"/>
              </a:buClr>
              <a:buSzTx/>
              <a:buFontTx/>
              <a:buAutoNum type="arabicPeriod"/>
            </a:pPr>
            <a:r>
              <a:rPr lang="en-US" altLang="en-US" sz="1200" dirty="0">
                <a:solidFill>
                  <a:srgbClr val="646D72"/>
                </a:solidFill>
              </a:rPr>
              <a:t>A “mom and pop” grocery store has an unofficial practice of calling employees at home to check up on them when they’ve called in sick. The employer wants to ensure that employees are not using their sick days under false pretenses.</a:t>
            </a:r>
            <a:br>
              <a:rPr lang="en-US" altLang="en-US" sz="1200" dirty="0">
                <a:solidFill>
                  <a:srgbClr val="646D72"/>
                </a:solidFill>
              </a:rPr>
            </a:br>
            <a:r>
              <a:rPr lang="en-US" altLang="en-US" sz="1200" dirty="0">
                <a:solidFill>
                  <a:srgbClr val="646D72"/>
                </a:solidFill>
              </a:rPr>
              <a:t/>
            </a:r>
            <a:br>
              <a:rPr lang="en-US" altLang="en-US" sz="1200" dirty="0">
                <a:solidFill>
                  <a:srgbClr val="646D72"/>
                </a:solidFill>
              </a:rPr>
            </a:br>
            <a:r>
              <a:rPr lang="en-US" altLang="en-US" sz="1200" dirty="0">
                <a:solidFill>
                  <a:srgbClr val="646D72"/>
                </a:solidFill>
              </a:rPr>
              <a:t>___ Respectful			___ Disrespectful			___ Don’t know</a:t>
            </a:r>
          </a:p>
          <a:p>
            <a:pPr eaLnBrk="1" hangingPunct="1">
              <a:spcBef>
                <a:spcPct val="0"/>
              </a:spcBef>
              <a:spcAft>
                <a:spcPts val="1600"/>
              </a:spcAft>
              <a:buClr>
                <a:schemeClr val="tx2"/>
              </a:buClr>
              <a:buSzTx/>
              <a:buFontTx/>
              <a:buAutoNum type="arabicPeriod"/>
            </a:pPr>
            <a:r>
              <a:rPr lang="en-US" altLang="en-US" sz="1200" dirty="0">
                <a:solidFill>
                  <a:srgbClr val="646D72"/>
                </a:solidFill>
              </a:rPr>
              <a:t>Jack’s supervisor is presenting Jack with his annual review. Jack is surprised when his boss gives him a low score on “leadership.” Jack’s supervisor explains: “Throughout the year, several of your co-workers have complained to me that you are rude and abrupt.”</a:t>
            </a:r>
            <a:br>
              <a:rPr lang="en-US" altLang="en-US" sz="1200" dirty="0">
                <a:solidFill>
                  <a:srgbClr val="646D72"/>
                </a:solidFill>
              </a:rPr>
            </a:br>
            <a:r>
              <a:rPr lang="en-US" altLang="en-US" sz="1200" dirty="0">
                <a:solidFill>
                  <a:srgbClr val="646D72"/>
                </a:solidFill>
              </a:rPr>
              <a:t/>
            </a:r>
            <a:br>
              <a:rPr lang="en-US" altLang="en-US" sz="1200" dirty="0">
                <a:solidFill>
                  <a:srgbClr val="646D72"/>
                </a:solidFill>
              </a:rPr>
            </a:br>
            <a:r>
              <a:rPr lang="en-US" altLang="en-US" sz="1200" dirty="0">
                <a:solidFill>
                  <a:srgbClr val="646D72"/>
                </a:solidFill>
              </a:rPr>
              <a:t>___ Respectful			___ Disrespectful			___ Don’t know</a:t>
            </a:r>
          </a:p>
          <a:p>
            <a:pPr eaLnBrk="1" hangingPunct="1">
              <a:spcBef>
                <a:spcPct val="0"/>
              </a:spcBef>
              <a:spcAft>
                <a:spcPts val="1600"/>
              </a:spcAft>
              <a:buClr>
                <a:schemeClr val="tx2"/>
              </a:buClr>
              <a:buSzTx/>
              <a:buFontTx/>
              <a:buAutoNum type="arabicPeriod"/>
            </a:pPr>
            <a:r>
              <a:rPr lang="en-US" altLang="en-US" sz="1200" dirty="0">
                <a:solidFill>
                  <a:srgbClr val="646D72"/>
                </a:solidFill>
              </a:rPr>
              <a:t>Dennis has a habit of using profane language when he gets upset. He does this only when he is alone in his cubicle, working at his computer. However, there are cubes within earshot and other employees can sometimes overhear him.</a:t>
            </a:r>
            <a:br>
              <a:rPr lang="en-US" altLang="en-US" sz="1200" dirty="0">
                <a:solidFill>
                  <a:srgbClr val="646D72"/>
                </a:solidFill>
              </a:rPr>
            </a:br>
            <a:r>
              <a:rPr lang="en-US" altLang="en-US" sz="1200" dirty="0">
                <a:solidFill>
                  <a:srgbClr val="646D72"/>
                </a:solidFill>
              </a:rPr>
              <a:t/>
            </a:r>
            <a:br>
              <a:rPr lang="en-US" altLang="en-US" sz="1200" dirty="0">
                <a:solidFill>
                  <a:srgbClr val="646D72"/>
                </a:solidFill>
              </a:rPr>
            </a:br>
            <a:r>
              <a:rPr lang="en-US" altLang="en-US" sz="1200" dirty="0">
                <a:solidFill>
                  <a:srgbClr val="646D72"/>
                </a:solidFill>
              </a:rPr>
              <a:t>___ Respectful			___ Disrespectful			___ Don’t know</a:t>
            </a:r>
          </a:p>
          <a:p>
            <a:pPr eaLnBrk="1" hangingPunct="1">
              <a:spcBef>
                <a:spcPct val="0"/>
              </a:spcBef>
              <a:spcAft>
                <a:spcPts val="1600"/>
              </a:spcAft>
              <a:buClr>
                <a:schemeClr val="tx2"/>
              </a:buClr>
              <a:buSzTx/>
              <a:buFontTx/>
              <a:buAutoNum type="arabicPeriod"/>
            </a:pPr>
            <a:r>
              <a:rPr lang="en-US" altLang="en-US" sz="1200" dirty="0">
                <a:solidFill>
                  <a:srgbClr val="646D72"/>
                </a:solidFill>
              </a:rPr>
              <a:t>Rebecca resents the fact that Janice gets to work a part-time schedule because she has young children at home. Rebecca avoids Janice and refuses to speak to her unless absolutely necessary.</a:t>
            </a:r>
            <a:br>
              <a:rPr lang="en-US" altLang="en-US" sz="1200" dirty="0">
                <a:solidFill>
                  <a:srgbClr val="646D72"/>
                </a:solidFill>
              </a:rPr>
            </a:br>
            <a:r>
              <a:rPr lang="en-US" altLang="en-US" sz="1200" dirty="0">
                <a:solidFill>
                  <a:srgbClr val="646D72"/>
                </a:solidFill>
              </a:rPr>
              <a:t/>
            </a:r>
            <a:br>
              <a:rPr lang="en-US" altLang="en-US" sz="1200" dirty="0">
                <a:solidFill>
                  <a:srgbClr val="646D72"/>
                </a:solidFill>
              </a:rPr>
            </a:br>
            <a:r>
              <a:rPr lang="en-US" altLang="en-US" sz="1200" dirty="0">
                <a:solidFill>
                  <a:srgbClr val="646D72"/>
                </a:solidFill>
              </a:rPr>
              <a:t>___ Respectful			___ Disrespectful			___ Don’t know</a:t>
            </a:r>
          </a:p>
          <a:p>
            <a:pPr eaLnBrk="1" hangingPunct="1">
              <a:spcBef>
                <a:spcPct val="0"/>
              </a:spcBef>
              <a:spcAft>
                <a:spcPts val="1600"/>
              </a:spcAft>
              <a:buClr>
                <a:schemeClr val="tx2"/>
              </a:buClr>
              <a:buSzTx/>
              <a:buFontTx/>
              <a:buAutoNum type="arabicPeriod"/>
            </a:pPr>
            <a:r>
              <a:rPr lang="en-US" altLang="en-US" sz="1200" dirty="0">
                <a:solidFill>
                  <a:srgbClr val="646D72"/>
                </a:solidFill>
              </a:rPr>
              <a:t>Sherry has a large calendar hanging in her cubicle that displays pictures of scantily clothed male models. She and several other female co-workers laugh and make suggestive comments about the men in the pictures. </a:t>
            </a:r>
            <a:br>
              <a:rPr lang="en-US" altLang="en-US" sz="1200" dirty="0">
                <a:solidFill>
                  <a:srgbClr val="646D72"/>
                </a:solidFill>
              </a:rPr>
            </a:br>
            <a:r>
              <a:rPr lang="en-US" altLang="en-US" sz="1200" dirty="0">
                <a:solidFill>
                  <a:srgbClr val="646D72"/>
                </a:solidFill>
              </a:rPr>
              <a:t/>
            </a:r>
            <a:br>
              <a:rPr lang="en-US" altLang="en-US" sz="1200" dirty="0">
                <a:solidFill>
                  <a:srgbClr val="646D72"/>
                </a:solidFill>
              </a:rPr>
            </a:br>
            <a:r>
              <a:rPr lang="en-US" altLang="en-US" sz="1200" dirty="0">
                <a:solidFill>
                  <a:srgbClr val="646D72"/>
                </a:solidFill>
              </a:rPr>
              <a:t>___Respectful			___ Disrespectful			___ Don’t know</a:t>
            </a:r>
          </a:p>
        </p:txBody>
      </p:sp>
      <p:sp>
        <p:nvSpPr>
          <p:cNvPr id="77828" name="Footer Placeholder 1">
            <a:extLst>
              <a:ext uri="{FF2B5EF4-FFF2-40B4-BE49-F238E27FC236}">
                <a16:creationId xmlns:a16="http://schemas.microsoft.com/office/drawing/2014/main" xmlns="" id="{1E7F67C2-7244-0740-AD09-B693A31A9DD1}"/>
              </a:ext>
            </a:extLst>
          </p:cNvPr>
          <p:cNvSpPr>
            <a:spLocks noGrp="1"/>
          </p:cNvSpPr>
          <p:nvPr>
            <p:ph type="ftr" sz="quarter" idx="11"/>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r>
              <a:rPr lang="en-US" altLang="en-US" sz="800" dirty="0">
                <a:solidFill>
                  <a:schemeClr val="bg2"/>
                </a:solidFill>
              </a:rPr>
              <a:t>Do not reproduce, transmit or modify the content set forth herein in any form or by any means without written permission of UnitedHealthcare. © 2018 United HealthCare Services, Inc. All rights reserved.</a:t>
            </a:r>
          </a:p>
        </p:txBody>
      </p:sp>
      <p:sp>
        <p:nvSpPr>
          <p:cNvPr id="77829" name="Slide Number Placeholder 2">
            <a:extLst>
              <a:ext uri="{FF2B5EF4-FFF2-40B4-BE49-F238E27FC236}">
                <a16:creationId xmlns:a16="http://schemas.microsoft.com/office/drawing/2014/main" xmlns="" id="{3C3C6441-64DB-7C48-8C8C-E8787A976816}"/>
              </a:ext>
            </a:extLst>
          </p:cNvPr>
          <p:cNvSpPr>
            <a:spLocks noGrp="1"/>
          </p:cNvSpPr>
          <p:nvPr>
            <p:ph type="sldNum" sz="quarter" idx="10"/>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fld id="{68073C15-C5EB-7C44-BC97-94DFE9CC608C}" type="slidenum">
              <a:rPr lang="en-US" altLang="en-US" sz="1000">
                <a:solidFill>
                  <a:srgbClr val="FFFFFF"/>
                </a:solidFill>
                <a:latin typeface="Verdana" panose="020B0604030504040204" pitchFamily="34" charset="0"/>
              </a:rPr>
              <a:pPr>
                <a:spcBef>
                  <a:spcPct val="0"/>
                </a:spcBef>
                <a:buClrTx/>
                <a:buSzTx/>
              </a:pPr>
              <a:t>13</a:t>
            </a:fld>
            <a:endParaRPr lang="en-US" altLang="en-US" sz="1000" dirty="0">
              <a:solidFill>
                <a:srgbClr val="FFFFFF"/>
              </a:solidFill>
              <a:latin typeface="Verdan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le 7">
            <a:extLst>
              <a:ext uri="{FF2B5EF4-FFF2-40B4-BE49-F238E27FC236}">
                <a16:creationId xmlns:a16="http://schemas.microsoft.com/office/drawing/2014/main" xmlns="" id="{F9E22CEE-AA91-564F-98DB-49BC79067D14}"/>
              </a:ext>
            </a:extLst>
          </p:cNvPr>
          <p:cNvSpPr>
            <a:spLocks noGrp="1"/>
          </p:cNvSpPr>
          <p:nvPr>
            <p:ph type="title" idx="4294967295"/>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eaLnBrk="1" hangingPunct="1"/>
            <a:r>
              <a:rPr lang="en-US" altLang="en-US" sz="2300" dirty="0"/>
              <a:t>What Is Respectful Interaction?</a:t>
            </a:r>
          </a:p>
        </p:txBody>
      </p:sp>
      <p:sp>
        <p:nvSpPr>
          <p:cNvPr id="81922" name="Text Box 6">
            <a:extLst>
              <a:ext uri="{FF2B5EF4-FFF2-40B4-BE49-F238E27FC236}">
                <a16:creationId xmlns:a16="http://schemas.microsoft.com/office/drawing/2014/main" xmlns="" id="{9CFE1DAF-5A9C-444F-AC88-F455CB3B8598}"/>
              </a:ext>
            </a:extLst>
          </p:cNvPr>
          <p:cNvSpPr txBox="1">
            <a:spLocks noChangeArrowheads="1"/>
          </p:cNvSpPr>
          <p:nvPr/>
        </p:nvSpPr>
        <p:spPr bwMode="auto">
          <a:xfrm>
            <a:off x="3579813" y="4889500"/>
            <a:ext cx="1841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defTabSz="914400" eaLnBrk="1" hangingPunct="1">
              <a:spcBef>
                <a:spcPct val="0"/>
              </a:spcBef>
              <a:buClrTx/>
              <a:buSzTx/>
            </a:pPr>
            <a:endParaRPr lang="en-US" altLang="en-US" sz="1200" dirty="0">
              <a:solidFill>
                <a:srgbClr val="646D72"/>
              </a:solidFill>
            </a:endParaRPr>
          </a:p>
        </p:txBody>
      </p:sp>
      <p:sp>
        <p:nvSpPr>
          <p:cNvPr id="81923" name="Text Placeholder 10">
            <a:extLst>
              <a:ext uri="{FF2B5EF4-FFF2-40B4-BE49-F238E27FC236}">
                <a16:creationId xmlns:a16="http://schemas.microsoft.com/office/drawing/2014/main" xmlns="" id="{6EFBD916-49DA-674B-A2B3-58D451976210}"/>
              </a:ext>
            </a:extLst>
          </p:cNvPr>
          <p:cNvSpPr txBox="1">
            <a:spLocks/>
          </p:cNvSpPr>
          <p:nvPr/>
        </p:nvSpPr>
        <p:spPr bwMode="auto">
          <a:xfrm>
            <a:off x="342900" y="1892300"/>
            <a:ext cx="1543050" cy="116522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tIns="91440" bIns="91440"/>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eaLnBrk="1" hangingPunct="1">
              <a:spcBef>
                <a:spcPct val="0"/>
              </a:spcBef>
              <a:spcAft>
                <a:spcPts val="600"/>
              </a:spcAft>
              <a:buClr>
                <a:schemeClr val="tx2"/>
              </a:buClr>
              <a:buSzTx/>
            </a:pPr>
            <a:r>
              <a:rPr lang="en-US" altLang="en-US" sz="1400" b="1" dirty="0">
                <a:solidFill>
                  <a:schemeClr val="bg1"/>
                </a:solidFill>
              </a:rPr>
              <a:t>Our definition of respectful interaction in our workplace:</a:t>
            </a:r>
          </a:p>
          <a:p>
            <a:pPr eaLnBrk="1" hangingPunct="1">
              <a:spcBef>
                <a:spcPct val="0"/>
              </a:spcBef>
              <a:spcAft>
                <a:spcPts val="600"/>
              </a:spcAft>
              <a:buClr>
                <a:schemeClr val="tx2"/>
              </a:buClr>
              <a:buSzTx/>
            </a:pPr>
            <a:endParaRPr lang="en-US" altLang="en-US" sz="1400" b="1" dirty="0">
              <a:solidFill>
                <a:schemeClr val="bg1"/>
              </a:solidFill>
            </a:endParaRPr>
          </a:p>
        </p:txBody>
      </p:sp>
      <p:sp>
        <p:nvSpPr>
          <p:cNvPr id="81924" name="Text Placeholder 12">
            <a:extLst>
              <a:ext uri="{FF2B5EF4-FFF2-40B4-BE49-F238E27FC236}">
                <a16:creationId xmlns:a16="http://schemas.microsoft.com/office/drawing/2014/main" xmlns="" id="{5239C8AC-3A00-5E42-9E07-6EB11B641DB3}"/>
              </a:ext>
            </a:extLst>
          </p:cNvPr>
          <p:cNvSpPr txBox="1">
            <a:spLocks/>
          </p:cNvSpPr>
          <p:nvPr/>
        </p:nvSpPr>
        <p:spPr bwMode="auto">
          <a:xfrm>
            <a:off x="1947863" y="1905000"/>
            <a:ext cx="4567237" cy="4579938"/>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tIns="91440" bIns="118872"/>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spcAft>
                <a:spcPts val="800"/>
              </a:spcAft>
              <a:buClr>
                <a:schemeClr val="tx2"/>
              </a:buClr>
              <a:buSzTx/>
            </a:pPr>
            <a:r>
              <a:rPr lang="en-US" altLang="en-US" sz="1400" dirty="0">
                <a:solidFill>
                  <a:srgbClr val="646D72"/>
                </a:solidFill>
              </a:rPr>
              <a:t>____________________________________________</a:t>
            </a:r>
          </a:p>
          <a:p>
            <a:pPr>
              <a:spcBef>
                <a:spcPct val="0"/>
              </a:spcBef>
              <a:spcAft>
                <a:spcPts val="800"/>
              </a:spcAft>
              <a:buClr>
                <a:schemeClr val="tx2"/>
              </a:buClr>
              <a:buSzTx/>
            </a:pPr>
            <a:r>
              <a:rPr lang="en-US" altLang="en-US" sz="1400" dirty="0">
                <a:solidFill>
                  <a:srgbClr val="646D72"/>
                </a:solidFill>
              </a:rPr>
              <a:t>____________________________________________</a:t>
            </a:r>
          </a:p>
          <a:p>
            <a:pPr>
              <a:spcBef>
                <a:spcPct val="0"/>
              </a:spcBef>
              <a:spcAft>
                <a:spcPts val="800"/>
              </a:spcAft>
              <a:buClr>
                <a:schemeClr val="tx2"/>
              </a:buClr>
              <a:buSzTx/>
            </a:pPr>
            <a:r>
              <a:rPr lang="en-US" altLang="en-US" sz="1400" dirty="0">
                <a:solidFill>
                  <a:srgbClr val="646D72"/>
                </a:solidFill>
              </a:rPr>
              <a:t>____________________________________________</a:t>
            </a:r>
          </a:p>
          <a:p>
            <a:pPr>
              <a:spcBef>
                <a:spcPct val="0"/>
              </a:spcBef>
              <a:spcAft>
                <a:spcPts val="800"/>
              </a:spcAft>
              <a:buClr>
                <a:schemeClr val="tx2"/>
              </a:buClr>
              <a:buSzTx/>
            </a:pPr>
            <a:r>
              <a:rPr lang="en-US" altLang="en-US" sz="1400" dirty="0">
                <a:solidFill>
                  <a:srgbClr val="646D72"/>
                </a:solidFill>
              </a:rPr>
              <a:t>____________________________________________</a:t>
            </a:r>
          </a:p>
          <a:p>
            <a:pPr>
              <a:spcBef>
                <a:spcPct val="0"/>
              </a:spcBef>
              <a:spcAft>
                <a:spcPts val="800"/>
              </a:spcAft>
              <a:buClr>
                <a:schemeClr val="tx2"/>
              </a:buClr>
              <a:buSzTx/>
            </a:pPr>
            <a:r>
              <a:rPr lang="en-US" altLang="en-US" sz="1400" dirty="0">
                <a:solidFill>
                  <a:srgbClr val="646D72"/>
                </a:solidFill>
              </a:rPr>
              <a:t>____________________________________________</a:t>
            </a:r>
          </a:p>
          <a:p>
            <a:pPr>
              <a:spcBef>
                <a:spcPct val="0"/>
              </a:spcBef>
              <a:spcAft>
                <a:spcPts val="800"/>
              </a:spcAft>
              <a:buClr>
                <a:schemeClr val="tx2"/>
              </a:buClr>
              <a:buSzTx/>
            </a:pPr>
            <a:r>
              <a:rPr lang="en-US" altLang="en-US" sz="1400" dirty="0">
                <a:solidFill>
                  <a:srgbClr val="646D72"/>
                </a:solidFill>
              </a:rPr>
              <a:t>____________________________________________</a:t>
            </a:r>
          </a:p>
          <a:p>
            <a:pPr>
              <a:spcBef>
                <a:spcPct val="0"/>
              </a:spcBef>
              <a:spcAft>
                <a:spcPts val="800"/>
              </a:spcAft>
              <a:buClr>
                <a:schemeClr val="tx2"/>
              </a:buClr>
              <a:buSzTx/>
            </a:pPr>
            <a:r>
              <a:rPr lang="en-US" altLang="en-US" sz="1400" dirty="0">
                <a:solidFill>
                  <a:srgbClr val="646D72"/>
                </a:solidFill>
              </a:rPr>
              <a:t>____________________________________________</a:t>
            </a:r>
          </a:p>
          <a:p>
            <a:pPr>
              <a:spcBef>
                <a:spcPct val="0"/>
              </a:spcBef>
              <a:spcAft>
                <a:spcPts val="800"/>
              </a:spcAft>
              <a:buClr>
                <a:schemeClr val="tx2"/>
              </a:buClr>
              <a:buSzTx/>
            </a:pPr>
            <a:r>
              <a:rPr lang="en-US" altLang="en-US" sz="1400" dirty="0">
                <a:solidFill>
                  <a:srgbClr val="646D72"/>
                </a:solidFill>
              </a:rPr>
              <a:t>____________________________________________</a:t>
            </a:r>
          </a:p>
          <a:p>
            <a:pPr>
              <a:spcBef>
                <a:spcPct val="0"/>
              </a:spcBef>
              <a:spcAft>
                <a:spcPts val="800"/>
              </a:spcAft>
              <a:buClr>
                <a:schemeClr val="tx2"/>
              </a:buClr>
              <a:buSzTx/>
            </a:pPr>
            <a:r>
              <a:rPr lang="en-US" altLang="en-US" sz="1400" dirty="0">
                <a:solidFill>
                  <a:srgbClr val="646D72"/>
                </a:solidFill>
              </a:rPr>
              <a:t>____________________________________________</a:t>
            </a:r>
          </a:p>
          <a:p>
            <a:pPr>
              <a:spcBef>
                <a:spcPct val="0"/>
              </a:spcBef>
              <a:spcAft>
                <a:spcPts val="800"/>
              </a:spcAft>
              <a:buClr>
                <a:schemeClr val="tx2"/>
              </a:buClr>
              <a:buSzTx/>
            </a:pPr>
            <a:r>
              <a:rPr lang="en-US" altLang="en-US" sz="1400" dirty="0">
                <a:solidFill>
                  <a:srgbClr val="646D72"/>
                </a:solidFill>
              </a:rPr>
              <a:t>____________________________________________</a:t>
            </a:r>
          </a:p>
          <a:p>
            <a:pPr>
              <a:spcBef>
                <a:spcPct val="0"/>
              </a:spcBef>
              <a:spcAft>
                <a:spcPts val="800"/>
              </a:spcAft>
              <a:buClr>
                <a:schemeClr val="tx2"/>
              </a:buClr>
              <a:buSzTx/>
            </a:pPr>
            <a:r>
              <a:rPr lang="en-US" altLang="en-US" sz="1400" dirty="0">
                <a:solidFill>
                  <a:srgbClr val="646D72"/>
                </a:solidFill>
              </a:rPr>
              <a:t>____________________________________________</a:t>
            </a:r>
          </a:p>
          <a:p>
            <a:pPr>
              <a:spcBef>
                <a:spcPct val="0"/>
              </a:spcBef>
              <a:spcAft>
                <a:spcPts val="800"/>
              </a:spcAft>
              <a:buClr>
                <a:schemeClr val="tx2"/>
              </a:buClr>
              <a:buSzTx/>
            </a:pPr>
            <a:r>
              <a:rPr lang="en-US" altLang="en-US" sz="1400" dirty="0">
                <a:solidFill>
                  <a:srgbClr val="646D72"/>
                </a:solidFill>
              </a:rPr>
              <a:t>____________________________________________</a:t>
            </a:r>
          </a:p>
          <a:p>
            <a:pPr>
              <a:spcBef>
                <a:spcPct val="0"/>
              </a:spcBef>
              <a:spcAft>
                <a:spcPts val="800"/>
              </a:spcAft>
              <a:buClr>
                <a:schemeClr val="tx2"/>
              </a:buClr>
              <a:buSzTx/>
            </a:pPr>
            <a:r>
              <a:rPr lang="en-US" altLang="en-US" sz="1400" dirty="0">
                <a:solidFill>
                  <a:srgbClr val="646D72"/>
                </a:solidFill>
              </a:rPr>
              <a:t>____________________________________________</a:t>
            </a:r>
          </a:p>
          <a:p>
            <a:pPr>
              <a:spcBef>
                <a:spcPct val="0"/>
              </a:spcBef>
              <a:spcAft>
                <a:spcPts val="800"/>
              </a:spcAft>
              <a:buClr>
                <a:schemeClr val="tx2"/>
              </a:buClr>
              <a:buSzTx/>
            </a:pPr>
            <a:r>
              <a:rPr lang="en-US" altLang="en-US" sz="1400" dirty="0">
                <a:solidFill>
                  <a:srgbClr val="646D72"/>
                </a:solidFill>
              </a:rPr>
              <a:t>____________________________________________</a:t>
            </a:r>
          </a:p>
          <a:p>
            <a:pPr>
              <a:spcBef>
                <a:spcPct val="0"/>
              </a:spcBef>
              <a:spcAft>
                <a:spcPts val="800"/>
              </a:spcAft>
              <a:buClr>
                <a:schemeClr val="tx2"/>
              </a:buClr>
              <a:buSzTx/>
            </a:pPr>
            <a:endParaRPr lang="en-US" altLang="en-US" sz="1400" dirty="0">
              <a:solidFill>
                <a:srgbClr val="646D72"/>
              </a:solidFill>
            </a:endParaRPr>
          </a:p>
          <a:p>
            <a:pPr>
              <a:spcBef>
                <a:spcPct val="0"/>
              </a:spcBef>
              <a:spcAft>
                <a:spcPts val="800"/>
              </a:spcAft>
              <a:buClr>
                <a:schemeClr val="tx2"/>
              </a:buClr>
              <a:buSzTx/>
            </a:pPr>
            <a:endParaRPr lang="en-US" altLang="en-US" sz="1400" dirty="0">
              <a:solidFill>
                <a:srgbClr val="646D72"/>
              </a:solidFill>
            </a:endParaRPr>
          </a:p>
        </p:txBody>
      </p:sp>
      <p:sp>
        <p:nvSpPr>
          <p:cNvPr id="81925" name="Footer Placeholder 1">
            <a:extLst>
              <a:ext uri="{FF2B5EF4-FFF2-40B4-BE49-F238E27FC236}">
                <a16:creationId xmlns:a16="http://schemas.microsoft.com/office/drawing/2014/main" xmlns="" id="{4758C0FC-E932-EC47-A9E6-2F874667DA13}"/>
              </a:ext>
            </a:extLst>
          </p:cNvPr>
          <p:cNvSpPr>
            <a:spLocks noGrp="1"/>
          </p:cNvSpPr>
          <p:nvPr>
            <p:ph type="ftr" sz="quarter" idx="11"/>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r>
              <a:rPr lang="en-US" altLang="en-US" sz="800" dirty="0">
                <a:solidFill>
                  <a:schemeClr val="bg2"/>
                </a:solidFill>
              </a:rPr>
              <a:t>Do not reproduce, transmit or modify the content set forth herein in any form or by any means without written permission of UnitedHealthcare. © 2018 United HealthCare Services, Inc. All rights reserved.</a:t>
            </a:r>
          </a:p>
        </p:txBody>
      </p:sp>
      <p:sp>
        <p:nvSpPr>
          <p:cNvPr id="81926" name="Slide Number Placeholder 2">
            <a:extLst>
              <a:ext uri="{FF2B5EF4-FFF2-40B4-BE49-F238E27FC236}">
                <a16:creationId xmlns:a16="http://schemas.microsoft.com/office/drawing/2014/main" xmlns="" id="{18127C57-A1CB-374A-B790-CB75458D5AB2}"/>
              </a:ext>
            </a:extLst>
          </p:cNvPr>
          <p:cNvSpPr>
            <a:spLocks noGrp="1"/>
          </p:cNvSpPr>
          <p:nvPr>
            <p:ph type="sldNum" sz="quarter" idx="10"/>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fld id="{97E3E495-5A92-D241-AC53-A8919D8E563D}" type="slidenum">
              <a:rPr lang="en-US" altLang="en-US" sz="1000">
                <a:solidFill>
                  <a:srgbClr val="FFFFFF"/>
                </a:solidFill>
                <a:latin typeface="Verdana" panose="020B0604030504040204" pitchFamily="34" charset="0"/>
              </a:rPr>
              <a:pPr>
                <a:spcBef>
                  <a:spcPct val="0"/>
                </a:spcBef>
                <a:buClrTx/>
                <a:buSzTx/>
              </a:pPr>
              <a:t>14</a:t>
            </a:fld>
            <a:endParaRPr lang="en-US" altLang="en-US" sz="1000" dirty="0">
              <a:solidFill>
                <a:srgbClr val="FFFFFF"/>
              </a:solidFill>
              <a:latin typeface="Verdan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Title 7">
            <a:extLst>
              <a:ext uri="{FF2B5EF4-FFF2-40B4-BE49-F238E27FC236}">
                <a16:creationId xmlns:a16="http://schemas.microsoft.com/office/drawing/2014/main" xmlns="" id="{87E68281-FC7E-124E-9FA3-B0ED29B27792}"/>
              </a:ext>
            </a:extLst>
          </p:cNvPr>
          <p:cNvSpPr>
            <a:spLocks noGrp="1"/>
          </p:cNvSpPr>
          <p:nvPr>
            <p:ph type="title" idx="4294967295"/>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eaLnBrk="1" hangingPunct="1"/>
            <a:r>
              <a:rPr lang="en-US" altLang="en-US" sz="2300" dirty="0"/>
              <a:t/>
            </a:r>
            <a:br>
              <a:rPr lang="en-US" altLang="en-US" sz="2300" dirty="0"/>
            </a:br>
            <a:r>
              <a:rPr lang="en-US" altLang="en-US" sz="2300" dirty="0"/>
              <a:t>Communication Techniques:</a:t>
            </a:r>
            <a:br>
              <a:rPr lang="en-US" altLang="en-US" sz="2300" dirty="0"/>
            </a:br>
            <a:r>
              <a:rPr lang="en-US" altLang="en-US" sz="2300" dirty="0"/>
              <a:t>Active Listening</a:t>
            </a:r>
          </a:p>
        </p:txBody>
      </p:sp>
      <p:sp>
        <p:nvSpPr>
          <p:cNvPr id="31747" name="Text Placeholder 8">
            <a:extLst>
              <a:ext uri="{FF2B5EF4-FFF2-40B4-BE49-F238E27FC236}">
                <a16:creationId xmlns:a16="http://schemas.microsoft.com/office/drawing/2014/main" xmlns="" id="{4EE21359-CFBF-4548-8BD7-1E62A2D9DD31}"/>
              </a:ext>
            </a:extLst>
          </p:cNvPr>
          <p:cNvSpPr>
            <a:spLocks noGrp="1"/>
          </p:cNvSpPr>
          <p:nvPr>
            <p:ph type="body" sz="quarter" idx="4294967295"/>
          </p:nvPr>
        </p:nvSpPr>
        <p:spPr>
          <a:xfrm>
            <a:off x="466725" y="1466850"/>
            <a:ext cx="6172200" cy="7088188"/>
          </a:xfrm>
        </p:spPr>
        <p:txBody>
          <a:bodyPr/>
          <a:lstStyle/>
          <a:p>
            <a:pPr marL="19050" eaLnBrk="1" hangingPunct="1">
              <a:defRPr/>
            </a:pPr>
            <a:r>
              <a:rPr lang="en-US" altLang="en-US" sz="1400" b="1" dirty="0">
                <a:solidFill>
                  <a:schemeClr val="tx2"/>
                </a:solidFill>
              </a:rPr>
              <a:t>There are four key strategies of active listening:</a:t>
            </a:r>
          </a:p>
          <a:p>
            <a:pPr marL="361950" indent="-342900" eaLnBrk="1" hangingPunct="1">
              <a:buFontTx/>
              <a:buAutoNum type="arabicPeriod"/>
              <a:defRPr/>
            </a:pPr>
            <a:r>
              <a:rPr lang="en-US" altLang="en-US" sz="1400" b="1" dirty="0">
                <a:solidFill>
                  <a:schemeClr val="tx2"/>
                </a:solidFill>
              </a:rPr>
              <a:t>Focusing</a:t>
            </a:r>
          </a:p>
          <a:p>
            <a:pPr marL="361950" indent="-342900" eaLnBrk="1" hangingPunct="1">
              <a:buFontTx/>
              <a:buAutoNum type="arabicPeriod"/>
              <a:defRPr/>
            </a:pPr>
            <a:r>
              <a:rPr lang="en-US" altLang="en-US" sz="1400" b="1" dirty="0">
                <a:solidFill>
                  <a:schemeClr val="tx2"/>
                </a:solidFill>
              </a:rPr>
              <a:t>Acknowledging</a:t>
            </a:r>
          </a:p>
          <a:p>
            <a:pPr marL="361950" indent="-342900" eaLnBrk="1" hangingPunct="1">
              <a:buFontTx/>
              <a:buAutoNum type="arabicPeriod"/>
              <a:defRPr/>
            </a:pPr>
            <a:r>
              <a:rPr lang="en-US" altLang="en-US" sz="1400" b="1" dirty="0">
                <a:solidFill>
                  <a:schemeClr val="tx2"/>
                </a:solidFill>
              </a:rPr>
              <a:t>Inviting</a:t>
            </a:r>
          </a:p>
          <a:p>
            <a:pPr marL="361950" indent="-342900" eaLnBrk="1" hangingPunct="1">
              <a:buFontTx/>
              <a:buAutoNum type="arabicPeriod"/>
              <a:defRPr/>
            </a:pPr>
            <a:r>
              <a:rPr lang="en-US" altLang="en-US" sz="1400" b="1" dirty="0">
                <a:solidFill>
                  <a:schemeClr val="tx2"/>
                </a:solidFill>
              </a:rPr>
              <a:t>Clarifying</a:t>
            </a:r>
          </a:p>
          <a:p>
            <a:pPr marL="361950" indent="-342900" eaLnBrk="1" hangingPunct="1">
              <a:buFontTx/>
              <a:buAutoNum type="arabicPeriod"/>
              <a:defRPr/>
            </a:pPr>
            <a:endParaRPr lang="en-US" altLang="en-US" sz="1400" b="1" dirty="0">
              <a:solidFill>
                <a:schemeClr val="tx2"/>
              </a:solidFill>
            </a:endParaRPr>
          </a:p>
          <a:p>
            <a:pPr marL="19050" eaLnBrk="1" hangingPunct="1">
              <a:defRPr/>
            </a:pPr>
            <a:r>
              <a:rPr lang="en-US" altLang="en-US" sz="1400" b="1" dirty="0">
                <a:solidFill>
                  <a:schemeClr val="tx2"/>
                </a:solidFill>
                <a:cs typeface="Times New Roman" pitchFamily="18" charset="0"/>
              </a:rPr>
              <a:t>1. Focusing</a:t>
            </a:r>
            <a:r>
              <a:rPr lang="en-US" altLang="en-US" sz="1400" dirty="0">
                <a:solidFill>
                  <a:srgbClr val="646D72"/>
                </a:solidFill>
                <a:cs typeface="Times New Roman" pitchFamily="18" charset="0"/>
              </a:rPr>
              <a:t> is putting our own agenda aside long enough to fully attend to what the other person is communicating, both verbally and non-verbally. It is the art of tuning in and fully taking in information.</a:t>
            </a:r>
          </a:p>
          <a:p>
            <a:pPr marL="361950" indent="-342900" eaLnBrk="1" hangingPunct="1">
              <a:buFontTx/>
              <a:buAutoNum type="arabicPeriod"/>
              <a:defRPr/>
            </a:pPr>
            <a:endParaRPr lang="en-US" altLang="en-US" sz="1400" dirty="0"/>
          </a:p>
          <a:p>
            <a:pPr marL="1143000" lvl="2" indent="-228600" eaLnBrk="1" hangingPunct="1">
              <a:buFont typeface="Wingdings" pitchFamily="2" charset="2"/>
              <a:buChar char="§"/>
              <a:defRPr/>
            </a:pPr>
            <a:r>
              <a:rPr lang="en-US" altLang="en-US" sz="1400" dirty="0"/>
              <a:t>Demonstrate interest.</a:t>
            </a:r>
          </a:p>
          <a:p>
            <a:pPr marL="1143000" lvl="2" indent="-228600" eaLnBrk="1" hangingPunct="1">
              <a:buFont typeface="Wingdings" pitchFamily="2" charset="2"/>
              <a:buChar char="§"/>
              <a:defRPr/>
            </a:pPr>
            <a:r>
              <a:rPr lang="en-US" altLang="en-US" sz="1400" dirty="0"/>
              <a:t>Observe the other person’s non-verbal behavior.</a:t>
            </a:r>
          </a:p>
          <a:p>
            <a:pPr marL="1143000" lvl="2" indent="-228600" eaLnBrk="1" hangingPunct="1">
              <a:buFont typeface="Wingdings" pitchFamily="2" charset="2"/>
              <a:buChar char="§"/>
              <a:defRPr/>
            </a:pPr>
            <a:r>
              <a:rPr lang="en-US" altLang="en-US" sz="1400" dirty="0"/>
              <a:t>Put your own internal dialogue aside; tune into what is being said.</a:t>
            </a:r>
          </a:p>
          <a:p>
            <a:pPr marL="361950" indent="-342900" eaLnBrk="1" hangingPunct="1">
              <a:buFontTx/>
              <a:buAutoNum type="arabicPeriod"/>
              <a:defRPr/>
            </a:pPr>
            <a:endParaRPr lang="en-US" altLang="en-US" sz="1400" dirty="0"/>
          </a:p>
          <a:p>
            <a:pPr>
              <a:spcBef>
                <a:spcPct val="0"/>
              </a:spcBef>
              <a:spcAft>
                <a:spcPts val="600"/>
              </a:spcAft>
              <a:buClr>
                <a:schemeClr val="tx2"/>
              </a:buClr>
              <a:buSzTx/>
              <a:defRPr/>
            </a:pPr>
            <a:r>
              <a:rPr lang="en-US" altLang="en-US" sz="1400" b="1" dirty="0">
                <a:solidFill>
                  <a:schemeClr val="tx2"/>
                </a:solidFill>
                <a:cs typeface="Times New Roman" pitchFamily="18" charset="0"/>
              </a:rPr>
              <a:t>2. Acknowledging</a:t>
            </a:r>
            <a:r>
              <a:rPr lang="en-US" altLang="en-US" sz="1400" dirty="0">
                <a:solidFill>
                  <a:srgbClr val="646D72"/>
                </a:solidFill>
                <a:cs typeface="Times New Roman" pitchFamily="18" charset="0"/>
              </a:rPr>
              <a:t> is a short, verbal confirmation that says “I hear you” or “I’m listening.” It’s important that your non-verbal behavior reinforces that message.</a:t>
            </a:r>
          </a:p>
          <a:p>
            <a:pPr marL="361950" indent="-342900" eaLnBrk="1" hangingPunct="1">
              <a:defRPr/>
            </a:pPr>
            <a:r>
              <a:rPr lang="en-US" altLang="en-US" sz="1400" dirty="0"/>
              <a:t>    	Let the other person know you’re receiving his or her message by:</a:t>
            </a:r>
          </a:p>
          <a:p>
            <a:pPr marL="1143000" lvl="2" indent="-228600" eaLnBrk="1" hangingPunct="1">
              <a:buFont typeface="Wingdings" pitchFamily="2" charset="2"/>
              <a:buChar char="§"/>
              <a:defRPr/>
            </a:pPr>
            <a:r>
              <a:rPr lang="en-US" altLang="en-US" sz="1400" dirty="0"/>
              <a:t>Nodding</a:t>
            </a:r>
          </a:p>
          <a:p>
            <a:pPr marL="1143000" lvl="2" indent="-228600" eaLnBrk="1" hangingPunct="1">
              <a:buFont typeface="Wingdings" pitchFamily="2" charset="2"/>
              <a:buChar char="§"/>
              <a:defRPr/>
            </a:pPr>
            <a:r>
              <a:rPr lang="en-US" altLang="en-US" sz="1400" dirty="0"/>
              <a:t>Saying “Mm-hmm” or “I hear what you’re saying”</a:t>
            </a:r>
            <a:endParaRPr lang="en-US" altLang="en-US" sz="1200" dirty="0"/>
          </a:p>
        </p:txBody>
      </p:sp>
      <p:sp>
        <p:nvSpPr>
          <p:cNvPr id="90115" name="Text Box 6">
            <a:extLst>
              <a:ext uri="{FF2B5EF4-FFF2-40B4-BE49-F238E27FC236}">
                <a16:creationId xmlns:a16="http://schemas.microsoft.com/office/drawing/2014/main" xmlns="" id="{8A44016F-A70E-F84D-BC70-89DBCD82008D}"/>
              </a:ext>
            </a:extLst>
          </p:cNvPr>
          <p:cNvSpPr txBox="1">
            <a:spLocks noChangeArrowheads="1"/>
          </p:cNvSpPr>
          <p:nvPr/>
        </p:nvSpPr>
        <p:spPr bwMode="auto">
          <a:xfrm>
            <a:off x="3552825" y="4470400"/>
            <a:ext cx="1841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defTabSz="914400" eaLnBrk="1" hangingPunct="1">
              <a:spcBef>
                <a:spcPct val="0"/>
              </a:spcBef>
              <a:buClrTx/>
              <a:buSzTx/>
            </a:pPr>
            <a:endParaRPr lang="en-US" altLang="en-US" sz="1200" dirty="0">
              <a:solidFill>
                <a:srgbClr val="646D72"/>
              </a:solidFill>
            </a:endParaRPr>
          </a:p>
        </p:txBody>
      </p:sp>
      <p:sp>
        <p:nvSpPr>
          <p:cNvPr id="90116" name="Footer Placeholder 1">
            <a:extLst>
              <a:ext uri="{FF2B5EF4-FFF2-40B4-BE49-F238E27FC236}">
                <a16:creationId xmlns:a16="http://schemas.microsoft.com/office/drawing/2014/main" xmlns="" id="{18213091-0337-474C-909C-72059DF3F756}"/>
              </a:ext>
            </a:extLst>
          </p:cNvPr>
          <p:cNvSpPr>
            <a:spLocks noGrp="1"/>
          </p:cNvSpPr>
          <p:nvPr>
            <p:ph type="ftr" sz="quarter" idx="11"/>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r>
              <a:rPr lang="en-US" altLang="en-US" sz="800" dirty="0">
                <a:solidFill>
                  <a:schemeClr val="bg2"/>
                </a:solidFill>
              </a:rPr>
              <a:t>Do not reproduce, transmit or modify the content set forth herein in any form or by any means without written permission of UnitedHealthcare. © 2018 United HealthCare Services, Inc. All rights reserved.</a:t>
            </a:r>
          </a:p>
        </p:txBody>
      </p:sp>
      <p:sp>
        <p:nvSpPr>
          <p:cNvPr id="90117" name="Slide Number Placeholder 2">
            <a:extLst>
              <a:ext uri="{FF2B5EF4-FFF2-40B4-BE49-F238E27FC236}">
                <a16:creationId xmlns:a16="http://schemas.microsoft.com/office/drawing/2014/main" xmlns="" id="{CFEF80E9-21D0-984C-B6AA-672E4B8F22D3}"/>
              </a:ext>
            </a:extLst>
          </p:cNvPr>
          <p:cNvSpPr>
            <a:spLocks noGrp="1"/>
          </p:cNvSpPr>
          <p:nvPr>
            <p:ph type="sldNum" sz="quarter" idx="10"/>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fld id="{22922C9C-0F9A-AE46-8DD3-97830AA49704}" type="slidenum">
              <a:rPr lang="en-US" altLang="en-US" sz="1000">
                <a:solidFill>
                  <a:srgbClr val="FFFFFF"/>
                </a:solidFill>
                <a:latin typeface="Verdana" panose="020B0604030504040204" pitchFamily="34" charset="0"/>
              </a:rPr>
              <a:pPr>
                <a:spcBef>
                  <a:spcPct val="0"/>
                </a:spcBef>
                <a:buClrTx/>
                <a:buSzTx/>
              </a:pPr>
              <a:t>15</a:t>
            </a:fld>
            <a:endParaRPr lang="en-US" altLang="en-US" sz="1000" dirty="0">
              <a:solidFill>
                <a:srgbClr val="FFFFFF"/>
              </a:solidFill>
              <a:latin typeface="Verdan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Title 7">
            <a:extLst>
              <a:ext uri="{FF2B5EF4-FFF2-40B4-BE49-F238E27FC236}">
                <a16:creationId xmlns:a16="http://schemas.microsoft.com/office/drawing/2014/main" xmlns="" id="{4636A179-1C43-F742-8112-0CE1A70D8853}"/>
              </a:ext>
            </a:extLst>
          </p:cNvPr>
          <p:cNvSpPr>
            <a:spLocks noGrp="1"/>
          </p:cNvSpPr>
          <p:nvPr>
            <p:ph type="title" idx="4294967295"/>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eaLnBrk="1" hangingPunct="1"/>
            <a:r>
              <a:rPr lang="en-US" altLang="en-US" sz="2300" dirty="0"/>
              <a:t/>
            </a:r>
            <a:br>
              <a:rPr lang="en-US" altLang="en-US" sz="2300" dirty="0"/>
            </a:br>
            <a:r>
              <a:rPr lang="en-US" altLang="en-US" sz="2300" dirty="0"/>
              <a:t>Communication Techniques:</a:t>
            </a:r>
            <a:br>
              <a:rPr lang="en-US" altLang="en-US" sz="2300" dirty="0"/>
            </a:br>
            <a:r>
              <a:rPr lang="en-US" altLang="en-US" sz="2300" dirty="0"/>
              <a:t>Active Listening</a:t>
            </a:r>
          </a:p>
        </p:txBody>
      </p:sp>
      <p:sp>
        <p:nvSpPr>
          <p:cNvPr id="31747" name="Text Placeholder 8">
            <a:extLst>
              <a:ext uri="{FF2B5EF4-FFF2-40B4-BE49-F238E27FC236}">
                <a16:creationId xmlns:a16="http://schemas.microsoft.com/office/drawing/2014/main" xmlns="" id="{32B77E4D-8618-5E4F-BB2D-72690321CDFB}"/>
              </a:ext>
            </a:extLst>
          </p:cNvPr>
          <p:cNvSpPr>
            <a:spLocks noGrp="1"/>
          </p:cNvSpPr>
          <p:nvPr>
            <p:ph type="body" sz="quarter" idx="4294967295"/>
          </p:nvPr>
        </p:nvSpPr>
        <p:spPr>
          <a:xfrm>
            <a:off x="466725" y="1466850"/>
            <a:ext cx="6172200" cy="7088188"/>
          </a:xfrm>
        </p:spPr>
        <p:txBody>
          <a:bodyPr/>
          <a:lstStyle/>
          <a:p>
            <a:pPr marL="361950" indent="-342900" eaLnBrk="1" hangingPunct="1">
              <a:buFontTx/>
              <a:buAutoNum type="arabicPeriod" startAt="3"/>
              <a:defRPr/>
            </a:pPr>
            <a:r>
              <a:rPr lang="en-US" altLang="en-US" sz="1400" b="1" dirty="0">
                <a:solidFill>
                  <a:schemeClr val="tx2"/>
                </a:solidFill>
                <a:cs typeface="Times New Roman" pitchFamily="18" charset="0"/>
              </a:rPr>
              <a:t>Inviting</a:t>
            </a:r>
            <a:r>
              <a:rPr lang="en-US" altLang="en-US" sz="1400" dirty="0">
                <a:solidFill>
                  <a:srgbClr val="646D72"/>
                </a:solidFill>
                <a:cs typeface="Times New Roman" pitchFamily="18" charset="0"/>
              </a:rPr>
              <a:t> is providing the speaker with an opportunity to say more and elaborate.</a:t>
            </a:r>
            <a:r>
              <a:rPr lang="en-US" altLang="en-US" sz="1400" b="1" dirty="0">
                <a:solidFill>
                  <a:schemeClr val="tx2"/>
                </a:solidFill>
                <a:cs typeface="Times New Roman" pitchFamily="18" charset="0"/>
              </a:rPr>
              <a:t> </a:t>
            </a:r>
            <a:r>
              <a:rPr lang="en-US" altLang="en-US" sz="1400" dirty="0"/>
              <a:t>Rather than jumping in with your own thoughts or conclusions, invite the person to tell you more:</a:t>
            </a:r>
          </a:p>
          <a:p>
            <a:pPr marL="1143000" lvl="2" indent="-228600" eaLnBrk="1" hangingPunct="1">
              <a:buFont typeface="Wingdings" pitchFamily="2" charset="2"/>
              <a:buChar char="§"/>
              <a:defRPr/>
            </a:pPr>
            <a:r>
              <a:rPr lang="en-US" altLang="en-US" sz="1400" dirty="0"/>
              <a:t>“Please go on.”</a:t>
            </a:r>
          </a:p>
          <a:p>
            <a:pPr marL="1143000" lvl="2" indent="-228600" eaLnBrk="1" hangingPunct="1">
              <a:buFont typeface="Wingdings" pitchFamily="2" charset="2"/>
              <a:buChar char="§"/>
              <a:defRPr/>
            </a:pPr>
            <a:r>
              <a:rPr lang="en-US" altLang="en-US" sz="1400" dirty="0"/>
              <a:t>“Tell me more.”</a:t>
            </a:r>
          </a:p>
          <a:p>
            <a:pPr marL="1143000" lvl="2" indent="-228600" eaLnBrk="1" hangingPunct="1">
              <a:buFont typeface="Wingdings" pitchFamily="2" charset="2"/>
              <a:buChar char="§"/>
              <a:defRPr/>
            </a:pPr>
            <a:r>
              <a:rPr lang="en-US" altLang="en-US" sz="1400" dirty="0"/>
              <a:t>“Then what happened</a:t>
            </a:r>
            <a:r>
              <a:rPr lang="en-US" altLang="en-US" sz="1400" dirty="0" smtClean="0"/>
              <a:t>?”</a:t>
            </a:r>
            <a:endParaRPr lang="en-US" altLang="en-US" sz="1400" dirty="0"/>
          </a:p>
          <a:p>
            <a:pPr marL="19050" eaLnBrk="1" hangingPunct="1">
              <a:defRPr/>
            </a:pPr>
            <a:endParaRPr lang="en-US" altLang="en-US" sz="1400" dirty="0"/>
          </a:p>
          <a:p>
            <a:pPr marL="361950" indent="-342900" eaLnBrk="1" hangingPunct="1">
              <a:buFontTx/>
              <a:buAutoNum type="arabicPeriod" startAt="4"/>
              <a:defRPr/>
            </a:pPr>
            <a:r>
              <a:rPr lang="en-US" altLang="en-US" sz="1400" b="1" dirty="0">
                <a:solidFill>
                  <a:schemeClr val="tx2"/>
                </a:solidFill>
                <a:cs typeface="Times New Roman" pitchFamily="18" charset="0"/>
              </a:rPr>
              <a:t>Clarifying </a:t>
            </a:r>
            <a:r>
              <a:rPr lang="en-US" altLang="en-US" sz="1400" dirty="0">
                <a:solidFill>
                  <a:srgbClr val="646D72"/>
                </a:solidFill>
                <a:cs typeface="Times New Roman" pitchFamily="18" charset="0"/>
              </a:rPr>
              <a:t>and summarizing is paraphrasing back to the speaker what you heard and checking that you heard it correctly. You may have missed an important point. Checking for understanding before proceeding with your own viewpoint is crucial, both to communicate respect and to ensure that what you took in is accurate.</a:t>
            </a:r>
          </a:p>
          <a:p>
            <a:pPr marL="19050" eaLnBrk="1" hangingPunct="1">
              <a:defRPr/>
            </a:pPr>
            <a:endParaRPr lang="en-US" altLang="en-US" sz="1400" dirty="0"/>
          </a:p>
          <a:p>
            <a:pPr marL="1143000" lvl="2" indent="-228600" eaLnBrk="1" hangingPunct="1">
              <a:buFont typeface="Wingdings" pitchFamily="2" charset="2"/>
              <a:buChar char="§"/>
              <a:defRPr/>
            </a:pPr>
            <a:r>
              <a:rPr lang="en-US" altLang="en-US" sz="1400" dirty="0"/>
              <a:t>“What I hear you saying is …”</a:t>
            </a:r>
          </a:p>
          <a:p>
            <a:pPr marL="1143000" lvl="2" indent="-228600" eaLnBrk="1" hangingPunct="1">
              <a:buFont typeface="Wingdings" pitchFamily="2" charset="2"/>
              <a:buChar char="§"/>
              <a:defRPr/>
            </a:pPr>
            <a:r>
              <a:rPr lang="en-US" altLang="en-US" sz="1400" dirty="0"/>
              <a:t>Give a summary of the speaker’s key ideas</a:t>
            </a:r>
          </a:p>
          <a:p>
            <a:pPr marL="1143000" lvl="2" indent="-228600" eaLnBrk="1" hangingPunct="1">
              <a:buFont typeface="Wingdings" pitchFamily="2" charset="2"/>
              <a:buChar char="§"/>
              <a:defRPr/>
            </a:pPr>
            <a:r>
              <a:rPr lang="en-US" altLang="en-US" sz="1400" dirty="0"/>
              <a:t>Validate the speaker’s message before sharing your own ideas</a:t>
            </a:r>
            <a:endParaRPr lang="en-US" altLang="en-US" sz="1200" dirty="0"/>
          </a:p>
        </p:txBody>
      </p:sp>
      <p:sp>
        <p:nvSpPr>
          <p:cNvPr id="92163" name="Text Box 6">
            <a:extLst>
              <a:ext uri="{FF2B5EF4-FFF2-40B4-BE49-F238E27FC236}">
                <a16:creationId xmlns:a16="http://schemas.microsoft.com/office/drawing/2014/main" xmlns="" id="{0D9CCAA1-E644-0C4E-8470-817E89A7B944}"/>
              </a:ext>
            </a:extLst>
          </p:cNvPr>
          <p:cNvSpPr txBox="1">
            <a:spLocks noChangeArrowheads="1"/>
          </p:cNvSpPr>
          <p:nvPr/>
        </p:nvSpPr>
        <p:spPr bwMode="auto">
          <a:xfrm>
            <a:off x="3552825" y="4470400"/>
            <a:ext cx="1841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defTabSz="914400" eaLnBrk="1" hangingPunct="1">
              <a:spcBef>
                <a:spcPct val="0"/>
              </a:spcBef>
              <a:buClrTx/>
              <a:buSzTx/>
            </a:pPr>
            <a:endParaRPr lang="en-US" altLang="en-US" sz="1200" dirty="0">
              <a:solidFill>
                <a:srgbClr val="646D72"/>
              </a:solidFill>
            </a:endParaRPr>
          </a:p>
        </p:txBody>
      </p:sp>
      <p:sp>
        <p:nvSpPr>
          <p:cNvPr id="92164" name="Footer Placeholder 1">
            <a:extLst>
              <a:ext uri="{FF2B5EF4-FFF2-40B4-BE49-F238E27FC236}">
                <a16:creationId xmlns:a16="http://schemas.microsoft.com/office/drawing/2014/main" xmlns="" id="{D13984F1-01AB-4340-8788-86A70D447FD6}"/>
              </a:ext>
            </a:extLst>
          </p:cNvPr>
          <p:cNvSpPr>
            <a:spLocks noGrp="1"/>
          </p:cNvSpPr>
          <p:nvPr>
            <p:ph type="ftr" sz="quarter" idx="11"/>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r>
              <a:rPr lang="en-US" altLang="en-US" sz="800" dirty="0">
                <a:solidFill>
                  <a:schemeClr val="bg2"/>
                </a:solidFill>
              </a:rPr>
              <a:t>Do not reproduce, transmit or modify the content set forth herein in any form or by any means without written permission of UnitedHealthcare. © 2018 United HealthCare Services, Inc. All rights reserved.</a:t>
            </a:r>
          </a:p>
        </p:txBody>
      </p:sp>
      <p:sp>
        <p:nvSpPr>
          <p:cNvPr id="92165" name="Slide Number Placeholder 2">
            <a:extLst>
              <a:ext uri="{FF2B5EF4-FFF2-40B4-BE49-F238E27FC236}">
                <a16:creationId xmlns:a16="http://schemas.microsoft.com/office/drawing/2014/main" xmlns="" id="{BB86BE20-FB26-304A-97F6-9E9DF5D0366E}"/>
              </a:ext>
            </a:extLst>
          </p:cNvPr>
          <p:cNvSpPr>
            <a:spLocks noGrp="1"/>
          </p:cNvSpPr>
          <p:nvPr>
            <p:ph type="sldNum" sz="quarter" idx="10"/>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fld id="{BCD9D20F-4C87-C643-9E45-30E4488B0128}" type="slidenum">
              <a:rPr lang="en-US" altLang="en-US" sz="1000">
                <a:solidFill>
                  <a:srgbClr val="FFFFFF"/>
                </a:solidFill>
                <a:latin typeface="Verdana" panose="020B0604030504040204" pitchFamily="34" charset="0"/>
              </a:rPr>
              <a:pPr>
                <a:spcBef>
                  <a:spcPct val="0"/>
                </a:spcBef>
                <a:buClrTx/>
                <a:buSzTx/>
              </a:pPr>
              <a:t>16</a:t>
            </a:fld>
            <a:endParaRPr lang="en-US" altLang="en-US" sz="1000" dirty="0">
              <a:solidFill>
                <a:srgbClr val="FFFFFF"/>
              </a:solidFill>
              <a:latin typeface="Verdan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Title 7">
            <a:extLst>
              <a:ext uri="{FF2B5EF4-FFF2-40B4-BE49-F238E27FC236}">
                <a16:creationId xmlns:a16="http://schemas.microsoft.com/office/drawing/2014/main" xmlns="" id="{E841FE5D-DBB0-CA4A-B390-8D43F34440F9}"/>
              </a:ext>
            </a:extLst>
          </p:cNvPr>
          <p:cNvSpPr>
            <a:spLocks noGrp="1"/>
          </p:cNvSpPr>
          <p:nvPr>
            <p:ph type="title" idx="4294967295"/>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eaLnBrk="1" hangingPunct="1"/>
            <a:r>
              <a:rPr lang="en-US" altLang="en-US" sz="2300" dirty="0"/>
              <a:t/>
            </a:r>
            <a:br>
              <a:rPr lang="en-US" altLang="en-US" sz="2300" dirty="0"/>
            </a:br>
            <a:r>
              <a:rPr lang="en-US" altLang="en-US" sz="2300" dirty="0"/>
              <a:t>Communication Techniques:</a:t>
            </a:r>
            <a:br>
              <a:rPr lang="en-US" altLang="en-US" sz="2300" dirty="0"/>
            </a:br>
            <a:r>
              <a:rPr lang="en-US" altLang="en-US" sz="2300" dirty="0"/>
              <a:t>Non-verbal Communication</a:t>
            </a:r>
          </a:p>
        </p:txBody>
      </p:sp>
      <p:sp>
        <p:nvSpPr>
          <p:cNvPr id="98306" name="Text Placeholder 8">
            <a:extLst>
              <a:ext uri="{FF2B5EF4-FFF2-40B4-BE49-F238E27FC236}">
                <a16:creationId xmlns:a16="http://schemas.microsoft.com/office/drawing/2014/main" xmlns="" id="{FE9A287F-268D-0F4A-870B-6A53AEDA8880}"/>
              </a:ext>
            </a:extLst>
          </p:cNvPr>
          <p:cNvSpPr txBox="1">
            <a:spLocks/>
          </p:cNvSpPr>
          <p:nvPr/>
        </p:nvSpPr>
        <p:spPr bwMode="auto">
          <a:xfrm>
            <a:off x="341313" y="1835150"/>
            <a:ext cx="6172200" cy="675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905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511175"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776288" indent="-163513">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1416050" indent="-163513">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18732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3304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27876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2448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spcAft>
                <a:spcPts val="600"/>
              </a:spcAft>
              <a:buClr>
                <a:schemeClr val="tx2"/>
              </a:buClr>
              <a:buSzTx/>
            </a:pPr>
            <a:r>
              <a:rPr lang="en-US" altLang="en-US" sz="1400" dirty="0">
                <a:solidFill>
                  <a:srgbClr val="646D72"/>
                </a:solidFill>
                <a:cs typeface="Times New Roman" panose="02020603050405020304" pitchFamily="18" charset="0"/>
              </a:rPr>
              <a:t>When we communicate, much of our meaning is conveyed non-verbally.</a:t>
            </a:r>
          </a:p>
          <a:p>
            <a:pPr eaLnBrk="1" hangingPunct="1">
              <a:spcBef>
                <a:spcPct val="0"/>
              </a:spcBef>
              <a:spcAft>
                <a:spcPts val="600"/>
              </a:spcAft>
              <a:buClr>
                <a:schemeClr val="tx2"/>
              </a:buClr>
              <a:buSzTx/>
            </a:pPr>
            <a:r>
              <a:rPr lang="en-US" altLang="en-US" sz="1400" dirty="0">
                <a:solidFill>
                  <a:schemeClr val="tx1"/>
                </a:solidFill>
              </a:rPr>
              <a:t> </a:t>
            </a:r>
          </a:p>
          <a:p>
            <a:pPr eaLnBrk="1" hangingPunct="1">
              <a:spcBef>
                <a:spcPct val="0"/>
              </a:spcBef>
              <a:spcAft>
                <a:spcPts val="600"/>
              </a:spcAft>
              <a:buClr>
                <a:schemeClr val="tx2"/>
              </a:buClr>
              <a:buSzTx/>
            </a:pPr>
            <a:r>
              <a:rPr lang="en-US" altLang="en-US" sz="1400" b="1" dirty="0">
                <a:solidFill>
                  <a:schemeClr val="tx1"/>
                </a:solidFill>
              </a:rPr>
              <a:t>Eye contact</a:t>
            </a:r>
          </a:p>
          <a:p>
            <a:pPr eaLnBrk="1" hangingPunct="1">
              <a:spcBef>
                <a:spcPct val="0"/>
              </a:spcBef>
              <a:spcAft>
                <a:spcPts val="600"/>
              </a:spcAft>
              <a:buClr>
                <a:schemeClr val="tx2"/>
              </a:buClr>
              <a:buSzTx/>
            </a:pPr>
            <a:r>
              <a:rPr lang="en-US" altLang="en-US" sz="1400" b="1" dirty="0">
                <a:solidFill>
                  <a:schemeClr val="tx1"/>
                </a:solidFill>
              </a:rPr>
              <a:t>  </a:t>
            </a:r>
          </a:p>
          <a:p>
            <a:pPr eaLnBrk="1" hangingPunct="1">
              <a:spcBef>
                <a:spcPct val="0"/>
              </a:spcBef>
              <a:spcAft>
                <a:spcPts val="600"/>
              </a:spcAft>
              <a:buClr>
                <a:schemeClr val="tx2"/>
              </a:buClr>
              <a:buSzTx/>
            </a:pPr>
            <a:endParaRPr lang="en-US" altLang="en-US" sz="1400" b="1" dirty="0">
              <a:solidFill>
                <a:schemeClr val="tx1"/>
              </a:solidFill>
            </a:endParaRPr>
          </a:p>
          <a:p>
            <a:pPr eaLnBrk="1" hangingPunct="1">
              <a:spcBef>
                <a:spcPct val="0"/>
              </a:spcBef>
              <a:spcAft>
                <a:spcPts val="600"/>
              </a:spcAft>
              <a:buClr>
                <a:schemeClr val="tx2"/>
              </a:buClr>
              <a:buSzTx/>
            </a:pPr>
            <a:r>
              <a:rPr lang="en-US" altLang="en-US" sz="1400" b="1" dirty="0">
                <a:solidFill>
                  <a:schemeClr val="tx1"/>
                </a:solidFill>
              </a:rPr>
              <a:t>Body language/posture </a:t>
            </a:r>
          </a:p>
          <a:p>
            <a:pPr eaLnBrk="1" hangingPunct="1">
              <a:spcBef>
                <a:spcPct val="0"/>
              </a:spcBef>
              <a:spcAft>
                <a:spcPts val="600"/>
              </a:spcAft>
              <a:buClr>
                <a:schemeClr val="tx2"/>
              </a:buClr>
              <a:buSzTx/>
            </a:pPr>
            <a:endParaRPr lang="en-US" altLang="en-US" sz="1400" b="1" dirty="0">
              <a:solidFill>
                <a:schemeClr val="tx1"/>
              </a:solidFill>
            </a:endParaRPr>
          </a:p>
          <a:p>
            <a:pPr eaLnBrk="1" hangingPunct="1">
              <a:spcBef>
                <a:spcPct val="0"/>
              </a:spcBef>
              <a:spcAft>
                <a:spcPts val="600"/>
              </a:spcAft>
              <a:buClr>
                <a:schemeClr val="tx2"/>
              </a:buClr>
              <a:buSzTx/>
            </a:pPr>
            <a:endParaRPr lang="en-US" altLang="en-US" sz="1400" b="1" dirty="0">
              <a:solidFill>
                <a:schemeClr val="tx1"/>
              </a:solidFill>
            </a:endParaRPr>
          </a:p>
          <a:p>
            <a:pPr eaLnBrk="1" hangingPunct="1">
              <a:spcBef>
                <a:spcPct val="0"/>
              </a:spcBef>
              <a:spcAft>
                <a:spcPts val="600"/>
              </a:spcAft>
              <a:buClr>
                <a:schemeClr val="tx2"/>
              </a:buClr>
              <a:buSzTx/>
            </a:pPr>
            <a:r>
              <a:rPr lang="en-US" altLang="en-US" sz="1400" b="1" dirty="0">
                <a:solidFill>
                  <a:schemeClr val="tx1"/>
                </a:solidFill>
              </a:rPr>
              <a:t>Gestures</a:t>
            </a:r>
          </a:p>
          <a:p>
            <a:pPr eaLnBrk="1" hangingPunct="1">
              <a:spcBef>
                <a:spcPct val="0"/>
              </a:spcBef>
              <a:spcAft>
                <a:spcPts val="600"/>
              </a:spcAft>
              <a:buClr>
                <a:schemeClr val="tx2"/>
              </a:buClr>
              <a:buSzTx/>
            </a:pPr>
            <a:r>
              <a:rPr lang="en-US" altLang="en-US" sz="1400" b="1" dirty="0">
                <a:solidFill>
                  <a:schemeClr val="tx1"/>
                </a:solidFill>
              </a:rPr>
              <a:t>  </a:t>
            </a:r>
          </a:p>
          <a:p>
            <a:pPr eaLnBrk="1" hangingPunct="1">
              <a:spcBef>
                <a:spcPct val="0"/>
              </a:spcBef>
              <a:spcAft>
                <a:spcPts val="600"/>
              </a:spcAft>
              <a:buClr>
                <a:schemeClr val="tx2"/>
              </a:buClr>
              <a:buSzTx/>
            </a:pPr>
            <a:endParaRPr lang="en-US" altLang="en-US" sz="1400" b="1" dirty="0">
              <a:solidFill>
                <a:schemeClr val="tx1"/>
              </a:solidFill>
            </a:endParaRPr>
          </a:p>
          <a:p>
            <a:pPr eaLnBrk="1" hangingPunct="1">
              <a:spcBef>
                <a:spcPct val="0"/>
              </a:spcBef>
              <a:spcAft>
                <a:spcPts val="600"/>
              </a:spcAft>
              <a:buClr>
                <a:schemeClr val="tx2"/>
              </a:buClr>
              <a:buSzTx/>
            </a:pPr>
            <a:r>
              <a:rPr lang="en-US" altLang="en-US" sz="1400" b="1" dirty="0">
                <a:solidFill>
                  <a:schemeClr val="tx1"/>
                </a:solidFill>
              </a:rPr>
              <a:t>Nodding</a:t>
            </a:r>
          </a:p>
          <a:p>
            <a:pPr eaLnBrk="1" hangingPunct="1">
              <a:spcBef>
                <a:spcPct val="0"/>
              </a:spcBef>
              <a:spcAft>
                <a:spcPts val="600"/>
              </a:spcAft>
              <a:buClr>
                <a:schemeClr val="tx2"/>
              </a:buClr>
              <a:buSzTx/>
            </a:pPr>
            <a:r>
              <a:rPr lang="en-US" altLang="en-US" sz="1400" b="1" dirty="0">
                <a:solidFill>
                  <a:schemeClr val="tx1"/>
                </a:solidFill>
              </a:rPr>
              <a:t>  </a:t>
            </a:r>
          </a:p>
          <a:p>
            <a:pPr eaLnBrk="1" hangingPunct="1">
              <a:spcBef>
                <a:spcPct val="0"/>
              </a:spcBef>
              <a:spcAft>
                <a:spcPts val="600"/>
              </a:spcAft>
              <a:buClr>
                <a:schemeClr val="tx2"/>
              </a:buClr>
              <a:buSzTx/>
            </a:pPr>
            <a:endParaRPr lang="en-US" altLang="en-US" sz="1400" b="1" dirty="0">
              <a:solidFill>
                <a:schemeClr val="tx1"/>
              </a:solidFill>
            </a:endParaRPr>
          </a:p>
          <a:p>
            <a:pPr eaLnBrk="1" hangingPunct="1">
              <a:spcBef>
                <a:spcPct val="0"/>
              </a:spcBef>
              <a:spcAft>
                <a:spcPts val="600"/>
              </a:spcAft>
              <a:buClr>
                <a:schemeClr val="tx2"/>
              </a:buClr>
              <a:buSzTx/>
            </a:pPr>
            <a:r>
              <a:rPr lang="en-US" altLang="en-US" sz="1400" b="1" dirty="0">
                <a:solidFill>
                  <a:schemeClr val="tx1"/>
                </a:solidFill>
              </a:rPr>
              <a:t>Facial expression</a:t>
            </a:r>
          </a:p>
          <a:p>
            <a:pPr eaLnBrk="1" hangingPunct="1">
              <a:spcBef>
                <a:spcPct val="0"/>
              </a:spcBef>
              <a:spcAft>
                <a:spcPts val="600"/>
              </a:spcAft>
              <a:buClr>
                <a:schemeClr val="tx2"/>
              </a:buClr>
              <a:buSzTx/>
            </a:pPr>
            <a:r>
              <a:rPr lang="en-US" altLang="en-US" sz="1400" b="1" dirty="0">
                <a:solidFill>
                  <a:schemeClr val="tx1"/>
                </a:solidFill>
              </a:rPr>
              <a:t>  </a:t>
            </a:r>
          </a:p>
          <a:p>
            <a:pPr eaLnBrk="1" hangingPunct="1">
              <a:spcBef>
                <a:spcPct val="0"/>
              </a:spcBef>
              <a:spcAft>
                <a:spcPts val="600"/>
              </a:spcAft>
              <a:buClr>
                <a:schemeClr val="tx2"/>
              </a:buClr>
              <a:buSzTx/>
            </a:pPr>
            <a:endParaRPr lang="en-US" altLang="en-US" sz="1400" b="1" dirty="0">
              <a:solidFill>
                <a:schemeClr val="tx1"/>
              </a:solidFill>
            </a:endParaRPr>
          </a:p>
          <a:p>
            <a:pPr eaLnBrk="1" hangingPunct="1">
              <a:spcBef>
                <a:spcPct val="0"/>
              </a:spcBef>
              <a:spcAft>
                <a:spcPts val="600"/>
              </a:spcAft>
              <a:buClr>
                <a:schemeClr val="tx2"/>
              </a:buClr>
              <a:buSzTx/>
            </a:pPr>
            <a:r>
              <a:rPr lang="en-US" altLang="en-US" sz="1400" b="1" dirty="0">
                <a:solidFill>
                  <a:schemeClr val="tx1"/>
                </a:solidFill>
              </a:rPr>
              <a:t>Proximity</a:t>
            </a:r>
          </a:p>
          <a:p>
            <a:pPr eaLnBrk="1" hangingPunct="1">
              <a:spcBef>
                <a:spcPct val="0"/>
              </a:spcBef>
              <a:spcAft>
                <a:spcPts val="600"/>
              </a:spcAft>
              <a:buClr>
                <a:schemeClr val="tx2"/>
              </a:buClr>
              <a:buSzTx/>
            </a:pPr>
            <a:r>
              <a:rPr lang="en-US" altLang="en-US" sz="1400" b="1" dirty="0">
                <a:solidFill>
                  <a:schemeClr val="tx1"/>
                </a:solidFill>
              </a:rPr>
              <a:t>  </a:t>
            </a:r>
          </a:p>
          <a:p>
            <a:pPr eaLnBrk="1" hangingPunct="1">
              <a:spcBef>
                <a:spcPct val="0"/>
              </a:spcBef>
              <a:spcAft>
                <a:spcPts val="600"/>
              </a:spcAft>
              <a:buClr>
                <a:schemeClr val="tx2"/>
              </a:buClr>
              <a:buSzTx/>
            </a:pPr>
            <a:endParaRPr lang="en-US" altLang="en-US" sz="1400" b="1" dirty="0">
              <a:solidFill>
                <a:schemeClr val="tx1"/>
              </a:solidFill>
            </a:endParaRPr>
          </a:p>
          <a:p>
            <a:pPr eaLnBrk="1" hangingPunct="1">
              <a:spcBef>
                <a:spcPct val="0"/>
              </a:spcBef>
              <a:spcAft>
                <a:spcPts val="600"/>
              </a:spcAft>
              <a:buClr>
                <a:schemeClr val="tx2"/>
              </a:buClr>
              <a:buSzTx/>
            </a:pPr>
            <a:r>
              <a:rPr lang="en-US" altLang="en-US" sz="1400" b="1" dirty="0">
                <a:solidFill>
                  <a:schemeClr val="tx1"/>
                </a:solidFill>
              </a:rPr>
              <a:t>Touch</a:t>
            </a:r>
            <a:endParaRPr lang="en-US" altLang="en-US" sz="1200" dirty="0">
              <a:solidFill>
                <a:schemeClr val="tx1"/>
              </a:solidFill>
            </a:endParaRPr>
          </a:p>
        </p:txBody>
      </p:sp>
      <p:sp>
        <p:nvSpPr>
          <p:cNvPr id="98307" name="Footer Placeholder 1">
            <a:extLst>
              <a:ext uri="{FF2B5EF4-FFF2-40B4-BE49-F238E27FC236}">
                <a16:creationId xmlns:a16="http://schemas.microsoft.com/office/drawing/2014/main" xmlns="" id="{EBE6BD50-EB33-8841-9CC1-A443F23D6392}"/>
              </a:ext>
            </a:extLst>
          </p:cNvPr>
          <p:cNvSpPr>
            <a:spLocks noGrp="1"/>
          </p:cNvSpPr>
          <p:nvPr>
            <p:ph type="ftr" sz="quarter" idx="11"/>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r>
              <a:rPr lang="en-US" altLang="en-US" sz="800" dirty="0">
                <a:solidFill>
                  <a:schemeClr val="bg2"/>
                </a:solidFill>
              </a:rPr>
              <a:t>Do not reproduce, transmit or modify the content set forth herein in any form or by any means without written permission of UnitedHealthcare. © 2018 United HealthCare Services, Inc. All rights reserved.</a:t>
            </a:r>
          </a:p>
        </p:txBody>
      </p:sp>
      <p:sp>
        <p:nvSpPr>
          <p:cNvPr id="98308" name="Slide Number Placeholder 2">
            <a:extLst>
              <a:ext uri="{FF2B5EF4-FFF2-40B4-BE49-F238E27FC236}">
                <a16:creationId xmlns:a16="http://schemas.microsoft.com/office/drawing/2014/main" xmlns="" id="{2A32796C-1299-414F-BA02-ED7F9B637FDF}"/>
              </a:ext>
            </a:extLst>
          </p:cNvPr>
          <p:cNvSpPr>
            <a:spLocks noGrp="1"/>
          </p:cNvSpPr>
          <p:nvPr>
            <p:ph type="sldNum" sz="quarter" idx="10"/>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fld id="{1642F4B8-55C3-1F4D-A511-876FE6D48F14}" type="slidenum">
              <a:rPr lang="en-US" altLang="en-US" sz="1000">
                <a:solidFill>
                  <a:srgbClr val="FFFFFF"/>
                </a:solidFill>
                <a:latin typeface="Verdana" panose="020B0604030504040204" pitchFamily="34" charset="0"/>
              </a:rPr>
              <a:pPr>
                <a:spcBef>
                  <a:spcPct val="0"/>
                </a:spcBef>
                <a:buClrTx/>
                <a:buSzTx/>
              </a:pPr>
              <a:t>17</a:t>
            </a:fld>
            <a:endParaRPr lang="en-US" altLang="en-US" sz="1000" dirty="0">
              <a:solidFill>
                <a:srgbClr val="FFFFFF"/>
              </a:solidFill>
              <a:latin typeface="Verdan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Title 7">
            <a:extLst>
              <a:ext uri="{FF2B5EF4-FFF2-40B4-BE49-F238E27FC236}">
                <a16:creationId xmlns:a16="http://schemas.microsoft.com/office/drawing/2014/main" xmlns="" id="{F14ED08F-8D37-674B-9EC5-0051F32068AD}"/>
              </a:ext>
            </a:extLst>
          </p:cNvPr>
          <p:cNvSpPr>
            <a:spLocks noGrp="1"/>
          </p:cNvSpPr>
          <p:nvPr>
            <p:ph type="title" idx="4294967295"/>
          </p:nvPr>
        </p:nvSpPr>
        <p:spPr/>
        <p:txBody>
          <a:bodyPr/>
          <a:lstStyle/>
          <a:p>
            <a:pPr eaLnBrk="1" hangingPunct="1"/>
            <a:r>
              <a:rPr lang="en-US" altLang="en-US" dirty="0"/>
              <a:t>Conflict Negotiation</a:t>
            </a:r>
          </a:p>
        </p:txBody>
      </p:sp>
      <p:sp>
        <p:nvSpPr>
          <p:cNvPr id="106498" name="Text Placeholder 10">
            <a:extLst>
              <a:ext uri="{FF2B5EF4-FFF2-40B4-BE49-F238E27FC236}">
                <a16:creationId xmlns:a16="http://schemas.microsoft.com/office/drawing/2014/main" xmlns="" id="{1F64C5E9-DECA-A54A-A86A-A82C236D7BF6}"/>
              </a:ext>
            </a:extLst>
          </p:cNvPr>
          <p:cNvSpPr txBox="1">
            <a:spLocks/>
          </p:cNvSpPr>
          <p:nvPr/>
        </p:nvSpPr>
        <p:spPr bwMode="auto">
          <a:xfrm>
            <a:off x="430213" y="1920875"/>
            <a:ext cx="1530350" cy="16462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tIns="91440" bIns="91440"/>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eaLnBrk="1" hangingPunct="1">
              <a:spcBef>
                <a:spcPct val="0"/>
              </a:spcBef>
              <a:spcAft>
                <a:spcPts val="600"/>
              </a:spcAft>
              <a:buClr>
                <a:schemeClr val="tx2"/>
              </a:buClr>
              <a:buSzTx/>
            </a:pPr>
            <a:r>
              <a:rPr lang="en-US" altLang="en-US" sz="1400" b="1" dirty="0">
                <a:solidFill>
                  <a:schemeClr val="bg1"/>
                </a:solidFill>
              </a:rPr>
              <a:t>The Negotiation:</a:t>
            </a:r>
          </a:p>
        </p:txBody>
      </p:sp>
      <p:sp>
        <p:nvSpPr>
          <p:cNvPr id="39940" name="Text Placeholder 12">
            <a:extLst>
              <a:ext uri="{FF2B5EF4-FFF2-40B4-BE49-F238E27FC236}">
                <a16:creationId xmlns:a16="http://schemas.microsoft.com/office/drawing/2014/main" xmlns="" id="{F0EA7B97-C145-4A4F-A27B-CDE3C4BB3F7B}"/>
              </a:ext>
            </a:extLst>
          </p:cNvPr>
          <p:cNvSpPr txBox="1">
            <a:spLocks/>
          </p:cNvSpPr>
          <p:nvPr/>
        </p:nvSpPr>
        <p:spPr bwMode="auto">
          <a:xfrm>
            <a:off x="1984375" y="1866900"/>
            <a:ext cx="4530725" cy="3402013"/>
          </a:xfrm>
          <a:prstGeom prst="rect">
            <a:avLst/>
          </a:prstGeom>
          <a:solidFill>
            <a:schemeClr val="bg1">
              <a:lumMod val="85000"/>
            </a:schemeClr>
          </a:solidFill>
          <a:ln>
            <a:noFill/>
          </a:ln>
        </p:spPr>
        <p:txBody>
          <a:bodyPr tIns="91440" bIns="118872"/>
          <a:lstStyle>
            <a:lvl1pPr marL="285750" indent="-285750"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1200"/>
              </a:spcAft>
              <a:buClr>
                <a:schemeClr val="tx2"/>
              </a:buClr>
              <a:buSzTx/>
              <a:buFont typeface="Wingdings" pitchFamily="2" charset="2"/>
              <a:buChar char="§"/>
              <a:defRPr/>
            </a:pPr>
            <a:r>
              <a:rPr lang="en-US" altLang="en-US" sz="1400" dirty="0">
                <a:solidFill>
                  <a:srgbClr val="000000"/>
                </a:solidFill>
              </a:rPr>
              <a:t>Choose a private place free of interruption.</a:t>
            </a:r>
          </a:p>
          <a:p>
            <a:pPr>
              <a:spcBef>
                <a:spcPct val="0"/>
              </a:spcBef>
              <a:spcAft>
                <a:spcPts val="1200"/>
              </a:spcAft>
              <a:buClr>
                <a:schemeClr val="tx2"/>
              </a:buClr>
              <a:buSzTx/>
              <a:buFont typeface="Wingdings" pitchFamily="2" charset="2"/>
              <a:buChar char="§"/>
              <a:defRPr/>
            </a:pPr>
            <a:r>
              <a:rPr lang="en-US" altLang="en-US" sz="1400" dirty="0">
                <a:solidFill>
                  <a:srgbClr val="000000"/>
                </a:solidFill>
              </a:rPr>
              <a:t>State your case calmly and clearly. Own what you’re saying. </a:t>
            </a:r>
          </a:p>
          <a:p>
            <a:pPr>
              <a:spcBef>
                <a:spcPct val="0"/>
              </a:spcBef>
              <a:spcAft>
                <a:spcPts val="1200"/>
              </a:spcAft>
              <a:buClr>
                <a:schemeClr val="tx2"/>
              </a:buClr>
              <a:buSzTx/>
              <a:buFont typeface="Wingdings" pitchFamily="2" charset="2"/>
              <a:buChar char="§"/>
              <a:defRPr/>
            </a:pPr>
            <a:r>
              <a:rPr lang="en-US" altLang="en-US" sz="1400" dirty="0">
                <a:solidFill>
                  <a:srgbClr val="000000"/>
                </a:solidFill>
              </a:rPr>
              <a:t>Listen to the other person’s point of view.</a:t>
            </a:r>
          </a:p>
          <a:p>
            <a:pPr>
              <a:spcBef>
                <a:spcPct val="0"/>
              </a:spcBef>
              <a:spcAft>
                <a:spcPts val="1200"/>
              </a:spcAft>
              <a:buClr>
                <a:schemeClr val="tx2"/>
              </a:buClr>
              <a:buSzTx/>
              <a:buFont typeface="Wingdings" pitchFamily="2" charset="2"/>
              <a:buChar char="§"/>
              <a:defRPr/>
            </a:pPr>
            <a:r>
              <a:rPr lang="en-US" altLang="en-US" sz="1400" dirty="0">
                <a:solidFill>
                  <a:srgbClr val="000000"/>
                </a:solidFill>
              </a:rPr>
              <a:t>Focus on the issues at hand, not personalities.</a:t>
            </a:r>
          </a:p>
          <a:p>
            <a:pPr>
              <a:spcBef>
                <a:spcPct val="0"/>
              </a:spcBef>
              <a:spcAft>
                <a:spcPts val="1200"/>
              </a:spcAft>
              <a:buClr>
                <a:schemeClr val="tx2"/>
              </a:buClr>
              <a:buSzTx/>
              <a:buFont typeface="Wingdings" pitchFamily="2" charset="2"/>
              <a:buChar char="§"/>
              <a:defRPr/>
            </a:pPr>
            <a:r>
              <a:rPr lang="en-US" altLang="en-US" sz="1400" dirty="0">
                <a:solidFill>
                  <a:srgbClr val="000000"/>
                </a:solidFill>
              </a:rPr>
              <a:t>Brainstorm solutions that enable both parties to get some or all needs met.</a:t>
            </a:r>
          </a:p>
          <a:p>
            <a:pPr>
              <a:spcBef>
                <a:spcPct val="0"/>
              </a:spcBef>
              <a:spcAft>
                <a:spcPts val="1200"/>
              </a:spcAft>
              <a:buClr>
                <a:schemeClr val="tx2"/>
              </a:buClr>
              <a:buSzTx/>
              <a:buFont typeface="Wingdings" pitchFamily="2" charset="2"/>
              <a:buChar char="§"/>
              <a:defRPr/>
            </a:pPr>
            <a:r>
              <a:rPr lang="en-US" altLang="en-US" sz="1400" dirty="0">
                <a:solidFill>
                  <a:srgbClr val="000000"/>
                </a:solidFill>
              </a:rPr>
              <a:t>Attempt to reach consensus on a solution, if only on a trial basis.</a:t>
            </a:r>
          </a:p>
          <a:p>
            <a:pPr>
              <a:spcBef>
                <a:spcPct val="0"/>
              </a:spcBef>
              <a:spcAft>
                <a:spcPts val="1200"/>
              </a:spcAft>
              <a:buClr>
                <a:schemeClr val="tx2"/>
              </a:buClr>
              <a:buSzTx/>
              <a:buFont typeface="Wingdings" pitchFamily="2" charset="2"/>
              <a:buChar char="§"/>
              <a:defRPr/>
            </a:pPr>
            <a:r>
              <a:rPr lang="en-US" altLang="en-US" sz="1400" dirty="0">
                <a:solidFill>
                  <a:srgbClr val="000000"/>
                </a:solidFill>
              </a:rPr>
              <a:t>Reconvene at a later date to evaluate progress.</a:t>
            </a:r>
          </a:p>
          <a:p>
            <a:pPr>
              <a:spcBef>
                <a:spcPct val="0"/>
              </a:spcBef>
              <a:spcAft>
                <a:spcPts val="600"/>
              </a:spcAft>
              <a:buClr>
                <a:schemeClr val="tx2"/>
              </a:buClr>
              <a:buSzTx/>
              <a:buFont typeface="Wingdings" pitchFamily="2" charset="2"/>
              <a:buChar char="§"/>
              <a:defRPr/>
            </a:pPr>
            <a:endParaRPr lang="en-US" altLang="en-US" sz="1400" dirty="0">
              <a:solidFill>
                <a:srgbClr val="000000"/>
              </a:solidFill>
            </a:endParaRPr>
          </a:p>
        </p:txBody>
      </p:sp>
      <p:sp>
        <p:nvSpPr>
          <p:cNvPr id="106500" name="Text Box 7">
            <a:extLst>
              <a:ext uri="{FF2B5EF4-FFF2-40B4-BE49-F238E27FC236}">
                <a16:creationId xmlns:a16="http://schemas.microsoft.com/office/drawing/2014/main" xmlns="" id="{AE486E19-29BD-2F48-AA0A-6E864E602353}"/>
              </a:ext>
            </a:extLst>
          </p:cNvPr>
          <p:cNvSpPr txBox="1">
            <a:spLocks noChangeArrowheads="1"/>
          </p:cNvSpPr>
          <p:nvPr/>
        </p:nvSpPr>
        <p:spPr bwMode="auto">
          <a:xfrm>
            <a:off x="430213" y="5895975"/>
            <a:ext cx="6084887"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defTabSz="914400" eaLnBrk="1" hangingPunct="1">
              <a:spcBef>
                <a:spcPct val="0"/>
              </a:spcBef>
              <a:spcAft>
                <a:spcPts val="600"/>
              </a:spcAft>
              <a:buClr>
                <a:schemeClr val="tx2"/>
              </a:buClr>
              <a:buSzTx/>
            </a:pPr>
            <a:r>
              <a:rPr lang="en-US" altLang="en-US" sz="1400" b="1" dirty="0">
                <a:solidFill>
                  <a:schemeClr val="tx2"/>
                </a:solidFill>
              </a:rPr>
              <a:t>A note of caution: </a:t>
            </a:r>
            <a:r>
              <a:rPr lang="en-US" altLang="en-US" sz="1400" dirty="0">
                <a:solidFill>
                  <a:srgbClr val="646D72"/>
                </a:solidFill>
              </a:rPr>
              <a:t>Attempts to have a problem-solving discussion with an individual who is harassing, threatening or abusing you may not work and may lead to further abuse. Document the abuse and consult with your supervisor, human resources or with your toll-free number before taking action</a:t>
            </a:r>
            <a:r>
              <a:rPr lang="en-US" altLang="en-US" sz="1400" dirty="0" smtClean="0">
                <a:solidFill>
                  <a:srgbClr val="646D72"/>
                </a:solidFill>
              </a:rPr>
              <a:t>. Please see the About Professional Support pages in your workbook for more information. </a:t>
            </a:r>
            <a:endParaRPr lang="en-US" altLang="en-US" sz="1400" dirty="0">
              <a:solidFill>
                <a:srgbClr val="646D72"/>
              </a:solidFill>
            </a:endParaRPr>
          </a:p>
        </p:txBody>
      </p:sp>
      <p:sp>
        <p:nvSpPr>
          <p:cNvPr id="106501" name="Footer Placeholder 1">
            <a:extLst>
              <a:ext uri="{FF2B5EF4-FFF2-40B4-BE49-F238E27FC236}">
                <a16:creationId xmlns:a16="http://schemas.microsoft.com/office/drawing/2014/main" xmlns="" id="{6DED3F8F-ACF1-A842-8FC5-78B6DFA89C9F}"/>
              </a:ext>
            </a:extLst>
          </p:cNvPr>
          <p:cNvSpPr>
            <a:spLocks noGrp="1"/>
          </p:cNvSpPr>
          <p:nvPr>
            <p:ph type="ftr" sz="quarter" idx="11"/>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r>
              <a:rPr lang="en-US" altLang="en-US" sz="800" dirty="0">
                <a:solidFill>
                  <a:schemeClr val="bg2"/>
                </a:solidFill>
              </a:rPr>
              <a:t>Do not reproduce, transmit or modify the content set forth herein in any form or by any means without written permission of UnitedHealthcare. © 2018 United HealthCare Services, Inc. All rights reserved.</a:t>
            </a:r>
          </a:p>
        </p:txBody>
      </p:sp>
      <p:sp>
        <p:nvSpPr>
          <p:cNvPr id="106502" name="Slide Number Placeholder 2">
            <a:extLst>
              <a:ext uri="{FF2B5EF4-FFF2-40B4-BE49-F238E27FC236}">
                <a16:creationId xmlns:a16="http://schemas.microsoft.com/office/drawing/2014/main" xmlns="" id="{9D40E699-6B16-FA4D-BBC9-C4120F25C002}"/>
              </a:ext>
            </a:extLst>
          </p:cNvPr>
          <p:cNvSpPr>
            <a:spLocks noGrp="1"/>
          </p:cNvSpPr>
          <p:nvPr>
            <p:ph type="sldNum" sz="quarter" idx="10"/>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fld id="{3F438333-7BE2-514C-BDF4-F56FD513CAFE}" type="slidenum">
              <a:rPr lang="en-US" altLang="en-US" sz="1000">
                <a:solidFill>
                  <a:srgbClr val="FFFFFF"/>
                </a:solidFill>
                <a:latin typeface="Verdana" panose="020B0604030504040204" pitchFamily="34" charset="0"/>
              </a:rPr>
              <a:pPr>
                <a:spcBef>
                  <a:spcPct val="0"/>
                </a:spcBef>
                <a:buClrTx/>
                <a:buSzTx/>
              </a:pPr>
              <a:t>18</a:t>
            </a:fld>
            <a:endParaRPr lang="en-US" altLang="en-US" sz="1000" dirty="0">
              <a:solidFill>
                <a:srgbClr val="FFFFFF"/>
              </a:solidFill>
              <a:latin typeface="Verdan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Title 7">
            <a:extLst>
              <a:ext uri="{FF2B5EF4-FFF2-40B4-BE49-F238E27FC236}">
                <a16:creationId xmlns:a16="http://schemas.microsoft.com/office/drawing/2014/main" xmlns="" id="{BCB87F1E-676D-A045-8B89-DB2EB35B3C36}"/>
              </a:ext>
            </a:extLst>
          </p:cNvPr>
          <p:cNvSpPr>
            <a:spLocks noGrp="1"/>
          </p:cNvSpPr>
          <p:nvPr>
            <p:ph type="title" idx="4294967295"/>
          </p:nvPr>
        </p:nvSpPr>
        <p:spPr/>
        <p:txBody>
          <a:bodyPr/>
          <a:lstStyle/>
          <a:p>
            <a:pPr eaLnBrk="1" hangingPunct="1"/>
            <a:r>
              <a:rPr lang="en-US" altLang="en-US" dirty="0"/>
              <a:t>Conflict Negotiation:</a:t>
            </a:r>
            <a:br>
              <a:rPr lang="en-US" altLang="en-US" dirty="0"/>
            </a:br>
            <a:r>
              <a:rPr lang="en-US" altLang="en-US" dirty="0"/>
              <a:t>Potential Outcomes</a:t>
            </a:r>
          </a:p>
        </p:txBody>
      </p:sp>
      <p:sp>
        <p:nvSpPr>
          <p:cNvPr id="110594" name="Text Placeholder 19">
            <a:extLst>
              <a:ext uri="{FF2B5EF4-FFF2-40B4-BE49-F238E27FC236}">
                <a16:creationId xmlns:a16="http://schemas.microsoft.com/office/drawing/2014/main" xmlns="" id="{86C936B3-9017-6546-9F56-76C981418A37}"/>
              </a:ext>
            </a:extLst>
          </p:cNvPr>
          <p:cNvSpPr txBox="1">
            <a:spLocks/>
          </p:cNvSpPr>
          <p:nvPr/>
        </p:nvSpPr>
        <p:spPr bwMode="auto">
          <a:xfrm>
            <a:off x="350838" y="1820863"/>
            <a:ext cx="1868487" cy="2217737"/>
          </a:xfrm>
          <a:prstGeom prst="rect">
            <a:avLst/>
          </a:prstGeom>
          <a:noFill/>
          <a:ln w="12700">
            <a:solidFill>
              <a:srgbClr val="535A5D"/>
            </a:solidFill>
            <a:miter lim="800000"/>
            <a:headEnd/>
            <a:tailEnd/>
          </a:ln>
          <a:extLst>
            <a:ext uri="{909E8E84-426E-40DD-AFC4-6F175D3DCCD1}">
              <a14:hiddenFill xmlns:a14="http://schemas.microsoft.com/office/drawing/2010/main">
                <a:solidFill>
                  <a:srgbClr val="FFFFFF"/>
                </a:solidFill>
              </a14:hiddenFill>
            </a:ext>
          </a:extLst>
        </p:spPr>
        <p:txBody>
          <a:bodyPr tIns="548640" bIns="0"/>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511175"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776288" indent="-163513">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1416050" indent="-163513">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18732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3304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27876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2448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a:spcBef>
                <a:spcPct val="0"/>
              </a:spcBef>
              <a:buClr>
                <a:schemeClr val="tx2"/>
              </a:buClr>
              <a:buSzTx/>
            </a:pPr>
            <a:r>
              <a:rPr lang="en-US" altLang="en-US" sz="1400" dirty="0"/>
              <a:t>Both parties reach amicable agreement that one side will prevail and the other will submit. Best when done on a reciprocal basis.</a:t>
            </a:r>
          </a:p>
          <a:p>
            <a:pPr>
              <a:spcBef>
                <a:spcPct val="0"/>
              </a:spcBef>
              <a:buClr>
                <a:schemeClr val="tx2"/>
              </a:buClr>
              <a:buSzTx/>
            </a:pPr>
            <a:endParaRPr lang="en-US" altLang="en-US" sz="1400" dirty="0"/>
          </a:p>
        </p:txBody>
      </p:sp>
      <p:sp>
        <p:nvSpPr>
          <p:cNvPr id="7" name="Text Placeholder 18">
            <a:extLst>
              <a:ext uri="{FF2B5EF4-FFF2-40B4-BE49-F238E27FC236}">
                <a16:creationId xmlns:a16="http://schemas.microsoft.com/office/drawing/2014/main" xmlns="" id="{6D0E826D-173F-BC41-8218-E4CEC852CE74}"/>
              </a:ext>
            </a:extLst>
          </p:cNvPr>
          <p:cNvSpPr txBox="1">
            <a:spLocks/>
          </p:cNvSpPr>
          <p:nvPr/>
        </p:nvSpPr>
        <p:spPr bwMode="auto">
          <a:xfrm>
            <a:off x="350838" y="1819275"/>
            <a:ext cx="1868487" cy="382588"/>
          </a:xfrm>
          <a:prstGeom prst="rect">
            <a:avLst/>
          </a:prstGeom>
          <a:solidFill>
            <a:schemeClr val="accent4"/>
          </a:solidFill>
          <a:ln>
            <a:miter lim="800000"/>
            <a:headEnd/>
            <a:tailEnd/>
          </a:ln>
        </p:spPr>
        <p:txBody>
          <a:bodyPr lIns="0" tIns="0" rIns="0" bIns="27432" anchor="ctr"/>
          <a:lstStyle>
            <a:lvl1pPr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1pPr>
            <a:lvl2pPr marL="511175" indent="-228600" algn="l" defTabSz="457200" rtl="0" eaLnBrk="0" fontAlgn="base" hangingPunct="0">
              <a:spcBef>
                <a:spcPct val="0"/>
              </a:spcBef>
              <a:spcAft>
                <a:spcPts val="600"/>
              </a:spcAft>
              <a:buFont typeface="Arial" charset="0"/>
              <a:buChar char="–"/>
              <a:defRPr sz="2000" kern="1200">
                <a:solidFill>
                  <a:schemeClr val="tx1"/>
                </a:solidFill>
                <a:latin typeface="+mn-lt"/>
                <a:ea typeface="+mn-ea"/>
                <a:cs typeface="+mn-cs"/>
              </a:defRPr>
            </a:lvl2pPr>
            <a:lvl3pPr marL="776288"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3pPr>
            <a:lvl4pPr marL="1143000" indent="-228600" algn="l" defTabSz="457200" rtl="0" eaLnBrk="0" fontAlgn="base" hangingPunct="0">
              <a:spcBef>
                <a:spcPct val="0"/>
              </a:spcBef>
              <a:spcAft>
                <a:spcPts val="600"/>
              </a:spcAft>
              <a:buFont typeface="Arial" charset="0"/>
              <a:buChar char="–"/>
              <a:defRPr sz="2000" kern="1200">
                <a:solidFill>
                  <a:schemeClr val="tx1"/>
                </a:solidFill>
                <a:latin typeface="+mn-lt"/>
                <a:ea typeface="+mn-ea"/>
                <a:cs typeface="+mn-cs"/>
              </a:defRPr>
            </a:lvl4pPr>
            <a:lvl5pPr marL="1416050"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lgn="ctr" eaLnBrk="1" hangingPunct="1">
              <a:spcAft>
                <a:spcPct val="0"/>
              </a:spcAft>
              <a:buFontTx/>
              <a:buNone/>
              <a:defRPr/>
            </a:pPr>
            <a:r>
              <a:rPr lang="en-US" sz="1400" b="1" dirty="0">
                <a:solidFill>
                  <a:schemeClr val="bg1"/>
                </a:solidFill>
              </a:rPr>
              <a:t>Trade-Off</a:t>
            </a:r>
          </a:p>
        </p:txBody>
      </p:sp>
      <p:sp>
        <p:nvSpPr>
          <p:cNvPr id="110596" name="Text Placeholder 19">
            <a:extLst>
              <a:ext uri="{FF2B5EF4-FFF2-40B4-BE49-F238E27FC236}">
                <a16:creationId xmlns:a16="http://schemas.microsoft.com/office/drawing/2014/main" xmlns="" id="{8A91F568-9770-D542-8E60-AE420A100201}"/>
              </a:ext>
            </a:extLst>
          </p:cNvPr>
          <p:cNvSpPr txBox="1">
            <a:spLocks/>
          </p:cNvSpPr>
          <p:nvPr/>
        </p:nvSpPr>
        <p:spPr bwMode="auto">
          <a:xfrm>
            <a:off x="2513013" y="1814513"/>
            <a:ext cx="1868487" cy="2217737"/>
          </a:xfrm>
          <a:prstGeom prst="rect">
            <a:avLst/>
          </a:prstGeom>
          <a:noFill/>
          <a:ln w="12700">
            <a:solidFill>
              <a:srgbClr val="535A5D"/>
            </a:solidFill>
            <a:miter lim="800000"/>
            <a:headEnd/>
            <a:tailEnd/>
          </a:ln>
          <a:extLst>
            <a:ext uri="{909E8E84-426E-40DD-AFC4-6F175D3DCCD1}">
              <a14:hiddenFill xmlns:a14="http://schemas.microsoft.com/office/drawing/2010/main">
                <a:solidFill>
                  <a:srgbClr val="FFFFFF"/>
                </a:solidFill>
              </a14:hiddenFill>
            </a:ext>
          </a:extLst>
        </p:spPr>
        <p:txBody>
          <a:bodyPr tIns="548640" bIns="0"/>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511175"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776288" indent="-163513">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1416050" indent="-163513">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18732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3304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27876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2448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a:spcBef>
                <a:spcPct val="0"/>
              </a:spcBef>
              <a:buClr>
                <a:schemeClr val="tx2"/>
              </a:buClr>
              <a:buSzTx/>
            </a:pPr>
            <a:r>
              <a:rPr lang="en-US" altLang="en-US" sz="1400" dirty="0"/>
              <a:t>Each party gives </a:t>
            </a:r>
            <a:br>
              <a:rPr lang="en-US" altLang="en-US" sz="1400" dirty="0"/>
            </a:br>
            <a:r>
              <a:rPr lang="en-US" altLang="en-US" sz="1400" dirty="0"/>
              <a:t>up part of its agenda to “meet in the middle.”</a:t>
            </a:r>
          </a:p>
          <a:p>
            <a:pPr algn="ctr">
              <a:spcBef>
                <a:spcPct val="0"/>
              </a:spcBef>
              <a:buClr>
                <a:schemeClr val="tx2"/>
              </a:buClr>
              <a:buSzTx/>
            </a:pPr>
            <a:endParaRPr lang="en-US" altLang="en-US" sz="1400" dirty="0"/>
          </a:p>
          <a:p>
            <a:pPr>
              <a:spcBef>
                <a:spcPct val="0"/>
              </a:spcBef>
              <a:buClr>
                <a:schemeClr val="tx2"/>
              </a:buClr>
              <a:buSzTx/>
            </a:pPr>
            <a:endParaRPr lang="en-US" altLang="en-US" sz="1400" dirty="0"/>
          </a:p>
        </p:txBody>
      </p:sp>
      <p:sp>
        <p:nvSpPr>
          <p:cNvPr id="110597" name="Text Placeholder 18">
            <a:extLst>
              <a:ext uri="{FF2B5EF4-FFF2-40B4-BE49-F238E27FC236}">
                <a16:creationId xmlns:a16="http://schemas.microsoft.com/office/drawing/2014/main" xmlns="" id="{7C7E2507-458A-5746-974F-D49628977761}"/>
              </a:ext>
            </a:extLst>
          </p:cNvPr>
          <p:cNvSpPr txBox="1">
            <a:spLocks/>
          </p:cNvSpPr>
          <p:nvPr/>
        </p:nvSpPr>
        <p:spPr bwMode="auto">
          <a:xfrm>
            <a:off x="2513013" y="1812925"/>
            <a:ext cx="1868487" cy="382588"/>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27432" anchor="ct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511175"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776288" indent="-163513">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1416050" indent="-163513">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18732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3304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27876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2448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eaLnBrk="1" hangingPunct="1">
              <a:spcBef>
                <a:spcPct val="0"/>
              </a:spcBef>
              <a:buClr>
                <a:schemeClr val="tx2"/>
              </a:buClr>
              <a:buSzTx/>
            </a:pPr>
            <a:r>
              <a:rPr lang="en-US" altLang="en-US" sz="1400" b="1" dirty="0">
                <a:solidFill>
                  <a:schemeClr val="bg1"/>
                </a:solidFill>
              </a:rPr>
              <a:t>Compromise</a:t>
            </a:r>
          </a:p>
        </p:txBody>
      </p:sp>
      <p:sp>
        <p:nvSpPr>
          <p:cNvPr id="110598" name="Text Placeholder 19">
            <a:extLst>
              <a:ext uri="{FF2B5EF4-FFF2-40B4-BE49-F238E27FC236}">
                <a16:creationId xmlns:a16="http://schemas.microsoft.com/office/drawing/2014/main" xmlns="" id="{9CA3FEA6-32CF-A746-B2C2-CC8FB2E84118}"/>
              </a:ext>
            </a:extLst>
          </p:cNvPr>
          <p:cNvSpPr txBox="1">
            <a:spLocks/>
          </p:cNvSpPr>
          <p:nvPr/>
        </p:nvSpPr>
        <p:spPr bwMode="auto">
          <a:xfrm>
            <a:off x="4646613" y="1822450"/>
            <a:ext cx="1868487" cy="2217738"/>
          </a:xfrm>
          <a:prstGeom prst="rect">
            <a:avLst/>
          </a:prstGeom>
          <a:noFill/>
          <a:ln w="12700">
            <a:solidFill>
              <a:srgbClr val="535A5D"/>
            </a:solidFill>
            <a:miter lim="800000"/>
            <a:headEnd/>
            <a:tailEnd/>
          </a:ln>
          <a:extLst>
            <a:ext uri="{909E8E84-426E-40DD-AFC4-6F175D3DCCD1}">
              <a14:hiddenFill xmlns:a14="http://schemas.microsoft.com/office/drawing/2010/main">
                <a:solidFill>
                  <a:srgbClr val="FFFFFF"/>
                </a:solidFill>
              </a14:hiddenFill>
            </a:ext>
          </a:extLst>
        </p:spPr>
        <p:txBody>
          <a:bodyPr tIns="548640" bIns="0"/>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a:spcBef>
                <a:spcPct val="0"/>
              </a:spcBef>
              <a:buClr>
                <a:schemeClr val="tx2"/>
              </a:buClr>
              <a:buSzTx/>
            </a:pPr>
            <a:r>
              <a:rPr lang="en-US" altLang="en-US" sz="1400" dirty="0"/>
              <a:t>Parties decide that agreement is not essential to goal achievement. Disagreement does not damage the relationship.</a:t>
            </a:r>
          </a:p>
          <a:p>
            <a:pPr algn="ctr">
              <a:spcBef>
                <a:spcPct val="0"/>
              </a:spcBef>
              <a:buClr>
                <a:schemeClr val="tx2"/>
              </a:buClr>
              <a:buSzTx/>
            </a:pPr>
            <a:endParaRPr lang="en-US" altLang="en-US" sz="1400" dirty="0"/>
          </a:p>
        </p:txBody>
      </p:sp>
      <p:sp>
        <p:nvSpPr>
          <p:cNvPr id="110599" name="Text Placeholder 18">
            <a:extLst>
              <a:ext uri="{FF2B5EF4-FFF2-40B4-BE49-F238E27FC236}">
                <a16:creationId xmlns:a16="http://schemas.microsoft.com/office/drawing/2014/main" xmlns="" id="{E00DF442-3DAC-8D4A-AAF2-CFF0BF29498A}"/>
              </a:ext>
            </a:extLst>
          </p:cNvPr>
          <p:cNvSpPr txBox="1">
            <a:spLocks/>
          </p:cNvSpPr>
          <p:nvPr/>
        </p:nvSpPr>
        <p:spPr bwMode="auto">
          <a:xfrm>
            <a:off x="4646613" y="1820863"/>
            <a:ext cx="1868487" cy="382587"/>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27432" anchor="ct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eaLnBrk="1" hangingPunct="1">
              <a:spcBef>
                <a:spcPct val="0"/>
              </a:spcBef>
              <a:buClr>
                <a:schemeClr val="tx2"/>
              </a:buClr>
              <a:buSzTx/>
            </a:pPr>
            <a:r>
              <a:rPr lang="en-US" altLang="en-US" sz="1400" b="1" dirty="0">
                <a:solidFill>
                  <a:schemeClr val="bg1"/>
                </a:solidFill>
              </a:rPr>
              <a:t>Agree to Disagree</a:t>
            </a:r>
          </a:p>
        </p:txBody>
      </p:sp>
      <p:sp>
        <p:nvSpPr>
          <p:cNvPr id="110600" name="Text Placeholder 19">
            <a:extLst>
              <a:ext uri="{FF2B5EF4-FFF2-40B4-BE49-F238E27FC236}">
                <a16:creationId xmlns:a16="http://schemas.microsoft.com/office/drawing/2014/main" xmlns="" id="{E118FB7E-5820-0248-AA87-D7AD9C7E5696}"/>
              </a:ext>
            </a:extLst>
          </p:cNvPr>
          <p:cNvSpPr txBox="1">
            <a:spLocks/>
          </p:cNvSpPr>
          <p:nvPr/>
        </p:nvSpPr>
        <p:spPr bwMode="auto">
          <a:xfrm>
            <a:off x="350838" y="4587875"/>
            <a:ext cx="1868487" cy="2217738"/>
          </a:xfrm>
          <a:prstGeom prst="rect">
            <a:avLst/>
          </a:prstGeom>
          <a:noFill/>
          <a:ln w="12700">
            <a:solidFill>
              <a:srgbClr val="535A5D"/>
            </a:solidFill>
            <a:miter lim="800000"/>
            <a:headEnd/>
            <a:tailEnd/>
          </a:ln>
          <a:extLst>
            <a:ext uri="{909E8E84-426E-40DD-AFC4-6F175D3DCCD1}">
              <a14:hiddenFill xmlns:a14="http://schemas.microsoft.com/office/drawing/2010/main">
                <a:solidFill>
                  <a:srgbClr val="FFFFFF"/>
                </a:solidFill>
              </a14:hiddenFill>
            </a:ext>
          </a:extLst>
        </p:spPr>
        <p:txBody>
          <a:bodyPr tIns="548640" bIns="0"/>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511175"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776288" indent="-163513">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1416050" indent="-163513">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18732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3304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27876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2448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a:spcBef>
                <a:spcPct val="0"/>
              </a:spcBef>
              <a:buClr>
                <a:schemeClr val="tx2"/>
              </a:buClr>
              <a:buSzTx/>
            </a:pPr>
            <a:r>
              <a:rPr lang="en-US" altLang="en-US" sz="1400" dirty="0"/>
              <a:t>One party prevails and the other loses.  Relationship damage potential is high</a:t>
            </a:r>
          </a:p>
          <a:p>
            <a:pPr>
              <a:spcBef>
                <a:spcPct val="0"/>
              </a:spcBef>
              <a:buClr>
                <a:schemeClr val="tx2"/>
              </a:buClr>
              <a:buSzTx/>
            </a:pPr>
            <a:endParaRPr lang="en-US" altLang="en-US" sz="1400" dirty="0"/>
          </a:p>
        </p:txBody>
      </p:sp>
      <p:sp>
        <p:nvSpPr>
          <p:cNvPr id="110601" name="Text Placeholder 18">
            <a:extLst>
              <a:ext uri="{FF2B5EF4-FFF2-40B4-BE49-F238E27FC236}">
                <a16:creationId xmlns:a16="http://schemas.microsoft.com/office/drawing/2014/main" xmlns="" id="{BE3EE3D0-92EB-E247-A8AE-73400444F851}"/>
              </a:ext>
            </a:extLst>
          </p:cNvPr>
          <p:cNvSpPr txBox="1">
            <a:spLocks/>
          </p:cNvSpPr>
          <p:nvPr/>
        </p:nvSpPr>
        <p:spPr bwMode="auto">
          <a:xfrm>
            <a:off x="350838" y="4586288"/>
            <a:ext cx="1868487" cy="3825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27432" anchor="ct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511175"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776288" indent="-163513">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1416050" indent="-163513">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18732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3304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27876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2448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eaLnBrk="1" hangingPunct="1">
              <a:spcBef>
                <a:spcPct val="0"/>
              </a:spcBef>
              <a:buClr>
                <a:schemeClr val="tx2"/>
              </a:buClr>
              <a:buSzTx/>
            </a:pPr>
            <a:r>
              <a:rPr lang="en-US" altLang="en-US" sz="1400" b="1" dirty="0">
                <a:solidFill>
                  <a:schemeClr val="bg1"/>
                </a:solidFill>
              </a:rPr>
              <a:t>Win-Lose</a:t>
            </a:r>
          </a:p>
        </p:txBody>
      </p:sp>
      <p:sp>
        <p:nvSpPr>
          <p:cNvPr id="110602" name="Text Placeholder 19">
            <a:extLst>
              <a:ext uri="{FF2B5EF4-FFF2-40B4-BE49-F238E27FC236}">
                <a16:creationId xmlns:a16="http://schemas.microsoft.com/office/drawing/2014/main" xmlns="" id="{795DBE76-958D-9C4D-8A9D-C644D3AD735C}"/>
              </a:ext>
            </a:extLst>
          </p:cNvPr>
          <p:cNvSpPr txBox="1">
            <a:spLocks/>
          </p:cNvSpPr>
          <p:nvPr/>
        </p:nvSpPr>
        <p:spPr bwMode="auto">
          <a:xfrm>
            <a:off x="2513013" y="4579938"/>
            <a:ext cx="1868487" cy="2219325"/>
          </a:xfrm>
          <a:prstGeom prst="rect">
            <a:avLst/>
          </a:prstGeom>
          <a:noFill/>
          <a:ln w="12700">
            <a:solidFill>
              <a:srgbClr val="535A5D"/>
            </a:solidFill>
            <a:miter lim="800000"/>
            <a:headEnd/>
            <a:tailEnd/>
          </a:ln>
          <a:extLst>
            <a:ext uri="{909E8E84-426E-40DD-AFC4-6F175D3DCCD1}">
              <a14:hiddenFill xmlns:a14="http://schemas.microsoft.com/office/drawing/2010/main">
                <a:solidFill>
                  <a:srgbClr val="FFFFFF"/>
                </a:solidFill>
              </a14:hiddenFill>
            </a:ext>
          </a:extLst>
        </p:spPr>
        <p:txBody>
          <a:bodyPr tIns="548640" bIns="0"/>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a:spcBef>
                <a:spcPct val="0"/>
              </a:spcBef>
              <a:buClr>
                <a:schemeClr val="tx2"/>
              </a:buClr>
              <a:buSzTx/>
            </a:pPr>
            <a:r>
              <a:rPr lang="en-US" altLang="en-US" sz="1400" dirty="0"/>
              <a:t>A solution is not reached, and the disagreement continues.</a:t>
            </a:r>
          </a:p>
          <a:p>
            <a:pPr algn="ctr">
              <a:spcBef>
                <a:spcPct val="0"/>
              </a:spcBef>
              <a:buClr>
                <a:schemeClr val="tx2"/>
              </a:buClr>
              <a:buSzTx/>
            </a:pPr>
            <a:endParaRPr lang="en-US" altLang="en-US" sz="1400" dirty="0"/>
          </a:p>
          <a:p>
            <a:pPr algn="ctr">
              <a:spcBef>
                <a:spcPct val="0"/>
              </a:spcBef>
              <a:buClr>
                <a:schemeClr val="tx2"/>
              </a:buClr>
              <a:buSzTx/>
            </a:pPr>
            <a:endParaRPr lang="en-US" altLang="en-US" sz="1400" dirty="0"/>
          </a:p>
        </p:txBody>
      </p:sp>
      <p:sp>
        <p:nvSpPr>
          <p:cNvPr id="110603" name="Text Placeholder 18">
            <a:extLst>
              <a:ext uri="{FF2B5EF4-FFF2-40B4-BE49-F238E27FC236}">
                <a16:creationId xmlns:a16="http://schemas.microsoft.com/office/drawing/2014/main" xmlns="" id="{A67B9721-F3EB-5242-8C2D-6A7B5E50E50A}"/>
              </a:ext>
            </a:extLst>
          </p:cNvPr>
          <p:cNvSpPr txBox="1">
            <a:spLocks/>
          </p:cNvSpPr>
          <p:nvPr/>
        </p:nvSpPr>
        <p:spPr bwMode="auto">
          <a:xfrm>
            <a:off x="2513013" y="4578350"/>
            <a:ext cx="1868487" cy="38258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27432" anchor="ct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eaLnBrk="1" hangingPunct="1">
              <a:spcBef>
                <a:spcPct val="0"/>
              </a:spcBef>
              <a:buClr>
                <a:schemeClr val="tx2"/>
              </a:buClr>
              <a:buSzTx/>
            </a:pPr>
            <a:r>
              <a:rPr lang="en-US" altLang="en-US" sz="1400" b="1" dirty="0">
                <a:solidFill>
                  <a:schemeClr val="bg1"/>
                </a:solidFill>
              </a:rPr>
              <a:t>No Outcome</a:t>
            </a:r>
          </a:p>
        </p:txBody>
      </p:sp>
      <p:sp>
        <p:nvSpPr>
          <p:cNvPr id="110604" name="Text Placeholder 19">
            <a:extLst>
              <a:ext uri="{FF2B5EF4-FFF2-40B4-BE49-F238E27FC236}">
                <a16:creationId xmlns:a16="http://schemas.microsoft.com/office/drawing/2014/main" xmlns="" id="{648C6BF0-24D5-294C-8099-E0A1D5DA22B1}"/>
              </a:ext>
            </a:extLst>
          </p:cNvPr>
          <p:cNvSpPr txBox="1">
            <a:spLocks/>
          </p:cNvSpPr>
          <p:nvPr/>
        </p:nvSpPr>
        <p:spPr bwMode="auto">
          <a:xfrm>
            <a:off x="4646613" y="4589463"/>
            <a:ext cx="1868487" cy="2217737"/>
          </a:xfrm>
          <a:prstGeom prst="rect">
            <a:avLst/>
          </a:prstGeom>
          <a:noFill/>
          <a:ln w="12700">
            <a:solidFill>
              <a:srgbClr val="535A5D"/>
            </a:solidFill>
            <a:miter lim="800000"/>
            <a:headEnd/>
            <a:tailEnd/>
          </a:ln>
          <a:extLst>
            <a:ext uri="{909E8E84-426E-40DD-AFC4-6F175D3DCCD1}">
              <a14:hiddenFill xmlns:a14="http://schemas.microsoft.com/office/drawing/2010/main">
                <a:solidFill>
                  <a:srgbClr val="FFFFFF"/>
                </a:solidFill>
              </a14:hiddenFill>
            </a:ext>
          </a:extLst>
        </p:spPr>
        <p:txBody>
          <a:bodyPr tIns="548640" bIns="0"/>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511175"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776288" indent="-163513">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1416050" indent="-163513">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18732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3304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27876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2448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a:spcBef>
                <a:spcPct val="0"/>
              </a:spcBef>
              <a:buClr>
                <a:schemeClr val="tx2"/>
              </a:buClr>
              <a:buSzTx/>
            </a:pPr>
            <a:r>
              <a:rPr lang="en-US" altLang="en-US" sz="1400" dirty="0"/>
              <a:t>An agreement is reached that allows both parties to get all their needs met.</a:t>
            </a:r>
          </a:p>
          <a:p>
            <a:pPr algn="ctr">
              <a:spcBef>
                <a:spcPct val="0"/>
              </a:spcBef>
              <a:buClr>
                <a:schemeClr val="tx2"/>
              </a:buClr>
              <a:buSzTx/>
            </a:pPr>
            <a:endParaRPr lang="en-US" altLang="en-US" sz="1400" dirty="0"/>
          </a:p>
          <a:p>
            <a:pPr>
              <a:spcBef>
                <a:spcPct val="0"/>
              </a:spcBef>
              <a:buClr>
                <a:schemeClr val="tx2"/>
              </a:buClr>
              <a:buSzTx/>
            </a:pPr>
            <a:endParaRPr lang="en-US" altLang="en-US" sz="1400" dirty="0"/>
          </a:p>
        </p:txBody>
      </p:sp>
      <p:sp>
        <p:nvSpPr>
          <p:cNvPr id="110605" name="Text Placeholder 18">
            <a:extLst>
              <a:ext uri="{FF2B5EF4-FFF2-40B4-BE49-F238E27FC236}">
                <a16:creationId xmlns:a16="http://schemas.microsoft.com/office/drawing/2014/main" xmlns="" id="{5C1A6B01-2E75-424E-9F4C-23B25B79BC91}"/>
              </a:ext>
            </a:extLst>
          </p:cNvPr>
          <p:cNvSpPr txBox="1">
            <a:spLocks/>
          </p:cNvSpPr>
          <p:nvPr/>
        </p:nvSpPr>
        <p:spPr bwMode="auto">
          <a:xfrm>
            <a:off x="4646613" y="4587875"/>
            <a:ext cx="1868487" cy="382588"/>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27432" anchor="ct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511175"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776288" indent="-163513">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1416050" indent="-163513">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18732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3304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27876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2448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eaLnBrk="1" hangingPunct="1">
              <a:spcBef>
                <a:spcPct val="0"/>
              </a:spcBef>
              <a:buClr>
                <a:schemeClr val="tx2"/>
              </a:buClr>
              <a:buSzTx/>
            </a:pPr>
            <a:r>
              <a:rPr lang="en-US" altLang="en-US" sz="1400" b="1" dirty="0">
                <a:solidFill>
                  <a:schemeClr val="bg1"/>
                </a:solidFill>
              </a:rPr>
              <a:t>Win-Win</a:t>
            </a:r>
          </a:p>
        </p:txBody>
      </p:sp>
      <p:sp>
        <p:nvSpPr>
          <p:cNvPr id="110606" name="Footer Placeholder 1">
            <a:extLst>
              <a:ext uri="{FF2B5EF4-FFF2-40B4-BE49-F238E27FC236}">
                <a16:creationId xmlns:a16="http://schemas.microsoft.com/office/drawing/2014/main" xmlns="" id="{6D0F09A1-29BB-0D47-9E15-2D05F7F5A18D}"/>
              </a:ext>
            </a:extLst>
          </p:cNvPr>
          <p:cNvSpPr>
            <a:spLocks noGrp="1"/>
          </p:cNvSpPr>
          <p:nvPr>
            <p:ph type="ftr" sz="quarter" idx="11"/>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r>
              <a:rPr lang="en-US" altLang="en-US" sz="800" dirty="0">
                <a:solidFill>
                  <a:schemeClr val="bg2"/>
                </a:solidFill>
              </a:rPr>
              <a:t>Do not reproduce, transmit or modify the content set forth herein in any form or by any means without written permission of UnitedHealthcare. © 2018 United HealthCare Services, Inc. All rights reserved.</a:t>
            </a:r>
          </a:p>
        </p:txBody>
      </p:sp>
      <p:sp>
        <p:nvSpPr>
          <p:cNvPr id="110607" name="Slide Number Placeholder 2">
            <a:extLst>
              <a:ext uri="{FF2B5EF4-FFF2-40B4-BE49-F238E27FC236}">
                <a16:creationId xmlns:a16="http://schemas.microsoft.com/office/drawing/2014/main" xmlns="" id="{2816350A-D3B1-F747-8A8E-540745623C5F}"/>
              </a:ext>
            </a:extLst>
          </p:cNvPr>
          <p:cNvSpPr>
            <a:spLocks noGrp="1"/>
          </p:cNvSpPr>
          <p:nvPr>
            <p:ph type="sldNum" sz="quarter" idx="10"/>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fld id="{9B6C5E69-94CB-184E-B1CF-D74BB66CA29D}" type="slidenum">
              <a:rPr lang="en-US" altLang="en-US" sz="1000">
                <a:solidFill>
                  <a:srgbClr val="FFFFFF"/>
                </a:solidFill>
                <a:latin typeface="Verdana" panose="020B0604030504040204" pitchFamily="34" charset="0"/>
              </a:rPr>
              <a:pPr>
                <a:spcBef>
                  <a:spcPct val="0"/>
                </a:spcBef>
                <a:buClrTx/>
                <a:buSzTx/>
              </a:pPr>
              <a:t>19</a:t>
            </a:fld>
            <a:endParaRPr lang="en-US" altLang="en-US" sz="1000" dirty="0">
              <a:solidFill>
                <a:srgbClr val="FFFFFF"/>
              </a:solidFill>
              <a:latin typeface="Verdan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1">
            <a:extLst>
              <a:ext uri="{FF2B5EF4-FFF2-40B4-BE49-F238E27FC236}">
                <a16:creationId xmlns:a16="http://schemas.microsoft.com/office/drawing/2014/main" xmlns="" id="{1375AA06-BB33-9443-B1C6-A01D5B8EDBFF}"/>
              </a:ext>
            </a:extLst>
          </p:cNvPr>
          <p:cNvSpPr>
            <a:spLocks noGrp="1"/>
          </p:cNvSpPr>
          <p:nvPr>
            <p:ph type="ftr" sz="quarter" idx="11"/>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r>
              <a:rPr lang="en-US" altLang="en-US" sz="800" dirty="0">
                <a:solidFill>
                  <a:schemeClr val="bg2"/>
                </a:solidFill>
              </a:rPr>
              <a:t>Do not reproduce, transmit or modify the content set forth herein in any form or by any means without written permission of UnitedHealthcare. © 2018 United HealthCare Services, Inc. All rights reserved.</a:t>
            </a:r>
          </a:p>
        </p:txBody>
      </p:sp>
      <p:sp>
        <p:nvSpPr>
          <p:cNvPr id="41987" name="Slide Number Placeholder 2">
            <a:extLst>
              <a:ext uri="{FF2B5EF4-FFF2-40B4-BE49-F238E27FC236}">
                <a16:creationId xmlns:a16="http://schemas.microsoft.com/office/drawing/2014/main" xmlns="" id="{46753039-08DD-1742-B441-64B0E2DA4719}"/>
              </a:ext>
            </a:extLst>
          </p:cNvPr>
          <p:cNvSpPr>
            <a:spLocks noGrp="1"/>
          </p:cNvSpPr>
          <p:nvPr>
            <p:ph type="sldNum" sz="quarter" idx="10"/>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fld id="{F50453F6-06CA-6D49-82CE-70CAAB25A3DA}" type="slidenum">
              <a:rPr lang="en-US" altLang="en-US" sz="1000">
                <a:solidFill>
                  <a:srgbClr val="FFFFFF"/>
                </a:solidFill>
                <a:latin typeface="Verdana" panose="020B0604030504040204" pitchFamily="34" charset="0"/>
              </a:rPr>
              <a:pPr>
                <a:spcBef>
                  <a:spcPct val="0"/>
                </a:spcBef>
                <a:buClrTx/>
                <a:buSzTx/>
              </a:pPr>
              <a:t>2</a:t>
            </a:fld>
            <a:endParaRPr lang="en-US" altLang="en-US" sz="1000" dirty="0">
              <a:solidFill>
                <a:srgbClr val="FFFFFF"/>
              </a:solidFill>
              <a:latin typeface="Verdan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Title 7">
            <a:extLst>
              <a:ext uri="{FF2B5EF4-FFF2-40B4-BE49-F238E27FC236}">
                <a16:creationId xmlns:a16="http://schemas.microsoft.com/office/drawing/2014/main" xmlns="" id="{FCC01930-6D9A-7942-B593-47335FD00B0F}"/>
              </a:ext>
            </a:extLst>
          </p:cNvPr>
          <p:cNvSpPr>
            <a:spLocks noGrp="1"/>
          </p:cNvSpPr>
          <p:nvPr>
            <p:ph type="title" idx="4294967295"/>
          </p:nvPr>
        </p:nvSpPr>
        <p:spPr/>
        <p:txBody>
          <a:bodyPr/>
          <a:lstStyle/>
          <a:p>
            <a:pPr eaLnBrk="1" hangingPunct="1"/>
            <a:r>
              <a:rPr lang="en-US" altLang="en-US" dirty="0"/>
              <a:t>Scenarios</a:t>
            </a:r>
          </a:p>
        </p:txBody>
      </p:sp>
      <p:sp>
        <p:nvSpPr>
          <p:cNvPr id="114690" name="Text Placeholder 8">
            <a:extLst>
              <a:ext uri="{FF2B5EF4-FFF2-40B4-BE49-F238E27FC236}">
                <a16:creationId xmlns:a16="http://schemas.microsoft.com/office/drawing/2014/main" xmlns="" id="{7AA88FDF-D0E2-B342-8D4C-C8CE5F5CB91A}"/>
              </a:ext>
            </a:extLst>
          </p:cNvPr>
          <p:cNvSpPr txBox="1">
            <a:spLocks/>
          </p:cNvSpPr>
          <p:nvPr/>
        </p:nvSpPr>
        <p:spPr bwMode="auto">
          <a:xfrm>
            <a:off x="341313" y="1916113"/>
            <a:ext cx="61722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spcAft>
                <a:spcPts val="600"/>
              </a:spcAft>
              <a:buClr>
                <a:schemeClr val="tx2"/>
              </a:buClr>
              <a:buSzTx/>
            </a:pPr>
            <a:r>
              <a:rPr lang="en-US" altLang="en-US" sz="1400" b="1" dirty="0">
                <a:solidFill>
                  <a:srgbClr val="646D72"/>
                </a:solidFill>
              </a:rPr>
              <a:t>Scenario 1</a:t>
            </a:r>
          </a:p>
          <a:p>
            <a:pPr>
              <a:spcBef>
                <a:spcPct val="0"/>
              </a:spcBef>
              <a:spcAft>
                <a:spcPts val="600"/>
              </a:spcAft>
              <a:buClr>
                <a:schemeClr val="tx2"/>
              </a:buClr>
              <a:buSzTx/>
            </a:pPr>
            <a:r>
              <a:rPr lang="en-US" altLang="en-US" sz="1400" dirty="0">
                <a:solidFill>
                  <a:srgbClr val="646D72"/>
                </a:solidFill>
              </a:rPr>
              <a:t>You and your co-worker, Gretchen, are working on a project together that has the potential to spotlight both yours and Gretchen’s skills, as well as your unit. You’re facing a tight deadline and Gretchen hasn’t been meeting timelines you both agreed upon.</a:t>
            </a:r>
          </a:p>
          <a:p>
            <a:pPr>
              <a:spcBef>
                <a:spcPct val="0"/>
              </a:spcBef>
              <a:spcAft>
                <a:spcPts val="600"/>
              </a:spcAft>
              <a:buClr>
                <a:schemeClr val="tx2"/>
              </a:buClr>
              <a:buSzTx/>
            </a:pPr>
            <a:r>
              <a:rPr lang="en-US" altLang="en-US" sz="1400" b="1" dirty="0">
                <a:solidFill>
                  <a:srgbClr val="646D72"/>
                </a:solidFill>
              </a:rPr>
              <a:t>How will you address this?</a:t>
            </a:r>
          </a:p>
          <a:p>
            <a:pPr>
              <a:spcBef>
                <a:spcPct val="0"/>
              </a:spcBef>
              <a:spcAft>
                <a:spcPts val="600"/>
              </a:spcAft>
              <a:buClr>
                <a:schemeClr val="tx2"/>
              </a:buClr>
              <a:buSzTx/>
            </a:pPr>
            <a:endParaRPr lang="en-US" altLang="en-US" sz="1400" dirty="0">
              <a:solidFill>
                <a:srgbClr val="646D72"/>
              </a:solidFill>
            </a:endParaRPr>
          </a:p>
          <a:p>
            <a:pPr>
              <a:spcBef>
                <a:spcPct val="0"/>
              </a:spcBef>
              <a:spcAft>
                <a:spcPts val="600"/>
              </a:spcAft>
              <a:buClr>
                <a:schemeClr val="tx2"/>
              </a:buClr>
              <a:buSzTx/>
            </a:pPr>
            <a:endParaRPr lang="en-US" altLang="en-US" sz="1400" dirty="0">
              <a:solidFill>
                <a:srgbClr val="646D72"/>
              </a:solidFill>
            </a:endParaRPr>
          </a:p>
          <a:p>
            <a:pPr>
              <a:spcBef>
                <a:spcPct val="0"/>
              </a:spcBef>
              <a:spcAft>
                <a:spcPts val="600"/>
              </a:spcAft>
              <a:buClr>
                <a:schemeClr val="tx2"/>
              </a:buClr>
              <a:buSzTx/>
            </a:pPr>
            <a:endParaRPr lang="en-US" altLang="en-US" sz="1400" dirty="0">
              <a:solidFill>
                <a:srgbClr val="646D72"/>
              </a:solidFill>
            </a:endParaRPr>
          </a:p>
          <a:p>
            <a:pPr>
              <a:spcBef>
                <a:spcPct val="0"/>
              </a:spcBef>
              <a:spcAft>
                <a:spcPts val="600"/>
              </a:spcAft>
              <a:buClr>
                <a:schemeClr val="tx2"/>
              </a:buClr>
              <a:buSzTx/>
            </a:pPr>
            <a:endParaRPr lang="en-US" altLang="en-US" sz="1400" dirty="0">
              <a:solidFill>
                <a:srgbClr val="646D72"/>
              </a:solidFill>
            </a:endParaRPr>
          </a:p>
          <a:p>
            <a:pPr>
              <a:spcBef>
                <a:spcPct val="0"/>
              </a:spcBef>
              <a:spcAft>
                <a:spcPts val="600"/>
              </a:spcAft>
              <a:buClr>
                <a:schemeClr val="tx2"/>
              </a:buClr>
              <a:buSzTx/>
            </a:pPr>
            <a:endParaRPr lang="en-US" altLang="en-US" sz="1400" dirty="0">
              <a:solidFill>
                <a:srgbClr val="646D72"/>
              </a:solidFill>
            </a:endParaRPr>
          </a:p>
          <a:p>
            <a:pPr>
              <a:spcBef>
                <a:spcPct val="0"/>
              </a:spcBef>
              <a:spcAft>
                <a:spcPts val="600"/>
              </a:spcAft>
              <a:buClr>
                <a:schemeClr val="tx2"/>
              </a:buClr>
              <a:buSzTx/>
            </a:pPr>
            <a:endParaRPr lang="en-US" altLang="en-US" sz="1400" dirty="0">
              <a:solidFill>
                <a:srgbClr val="646D72"/>
              </a:solidFill>
            </a:endParaRPr>
          </a:p>
          <a:p>
            <a:pPr>
              <a:spcBef>
                <a:spcPct val="0"/>
              </a:spcBef>
              <a:spcAft>
                <a:spcPts val="600"/>
              </a:spcAft>
              <a:buClr>
                <a:schemeClr val="tx2"/>
              </a:buClr>
              <a:buSzTx/>
            </a:pPr>
            <a:r>
              <a:rPr lang="en-US" altLang="en-US" sz="1400" b="1" dirty="0">
                <a:solidFill>
                  <a:srgbClr val="646D72"/>
                </a:solidFill>
              </a:rPr>
              <a:t>Scenario 2</a:t>
            </a:r>
          </a:p>
          <a:p>
            <a:pPr>
              <a:spcBef>
                <a:spcPct val="0"/>
              </a:spcBef>
              <a:spcAft>
                <a:spcPts val="600"/>
              </a:spcAft>
              <a:buClr>
                <a:schemeClr val="tx2"/>
              </a:buClr>
              <a:buSzTx/>
            </a:pPr>
            <a:r>
              <a:rPr lang="en-US" altLang="en-US" sz="1400" dirty="0">
                <a:solidFill>
                  <a:srgbClr val="646D72"/>
                </a:solidFill>
              </a:rPr>
              <a:t>You’re responsible for publishing the daily production reports. This is a critical report, as it sets the pace and goals for the next day. In order to do your job, you need information from other departments. Everyone gets you the necessary information, but what Don sends you is incomprehensible. Words and numbers are crossed out or written over, arrows redirect information and coffee stains blur the data. You need Don to give you a cleaner copy or to send it online.</a:t>
            </a:r>
          </a:p>
          <a:p>
            <a:pPr>
              <a:spcBef>
                <a:spcPct val="0"/>
              </a:spcBef>
              <a:spcAft>
                <a:spcPts val="600"/>
              </a:spcAft>
              <a:buClr>
                <a:schemeClr val="tx2"/>
              </a:buClr>
              <a:buSzTx/>
            </a:pPr>
            <a:r>
              <a:rPr lang="en-US" altLang="en-US" sz="1400" b="1" dirty="0">
                <a:solidFill>
                  <a:srgbClr val="646D72"/>
                </a:solidFill>
              </a:rPr>
              <a:t>How will you address this?</a:t>
            </a:r>
            <a:endParaRPr lang="en-US" altLang="en-US" sz="1200" dirty="0">
              <a:solidFill>
                <a:srgbClr val="646D72"/>
              </a:solidFill>
            </a:endParaRPr>
          </a:p>
        </p:txBody>
      </p:sp>
      <p:sp>
        <p:nvSpPr>
          <p:cNvPr id="114691" name="Footer Placeholder 1">
            <a:extLst>
              <a:ext uri="{FF2B5EF4-FFF2-40B4-BE49-F238E27FC236}">
                <a16:creationId xmlns:a16="http://schemas.microsoft.com/office/drawing/2014/main" xmlns="" id="{F5422FF9-7F82-5143-9E81-8B3E42BDE284}"/>
              </a:ext>
            </a:extLst>
          </p:cNvPr>
          <p:cNvSpPr>
            <a:spLocks noGrp="1"/>
          </p:cNvSpPr>
          <p:nvPr>
            <p:ph type="ftr" sz="quarter" idx="11"/>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r>
              <a:rPr lang="en-US" altLang="en-US" sz="800" dirty="0">
                <a:solidFill>
                  <a:schemeClr val="bg2"/>
                </a:solidFill>
              </a:rPr>
              <a:t>Do not reproduce, transmit or modify the content set forth herein in any form or by any means without written permission of UnitedHealthcare. © 2018 United HealthCare Services, Inc. All rights reserved.</a:t>
            </a:r>
          </a:p>
        </p:txBody>
      </p:sp>
      <p:sp>
        <p:nvSpPr>
          <p:cNvPr id="114692" name="Slide Number Placeholder 2">
            <a:extLst>
              <a:ext uri="{FF2B5EF4-FFF2-40B4-BE49-F238E27FC236}">
                <a16:creationId xmlns:a16="http://schemas.microsoft.com/office/drawing/2014/main" xmlns="" id="{55CC11F1-C6C9-F244-8112-5B38C801A11A}"/>
              </a:ext>
            </a:extLst>
          </p:cNvPr>
          <p:cNvSpPr>
            <a:spLocks noGrp="1"/>
          </p:cNvSpPr>
          <p:nvPr>
            <p:ph type="sldNum" sz="quarter" idx="10"/>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fld id="{A5BD4C13-3731-3E4D-B9B0-DB07E87FB6A2}" type="slidenum">
              <a:rPr lang="en-US" altLang="en-US" sz="1000">
                <a:solidFill>
                  <a:srgbClr val="FFFFFF"/>
                </a:solidFill>
                <a:latin typeface="Verdana" panose="020B0604030504040204" pitchFamily="34" charset="0"/>
              </a:rPr>
              <a:pPr>
                <a:spcBef>
                  <a:spcPct val="0"/>
                </a:spcBef>
                <a:buClrTx/>
                <a:buSzTx/>
              </a:pPr>
              <a:t>20</a:t>
            </a:fld>
            <a:endParaRPr lang="en-US" altLang="en-US" sz="1000" dirty="0">
              <a:solidFill>
                <a:srgbClr val="FFFFFF"/>
              </a:solidFill>
              <a:latin typeface="Verdan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7"/>
          <p:cNvSpPr>
            <a:spLocks noGrp="1"/>
          </p:cNvSpPr>
          <p:nvPr>
            <p:ph type="title" idx="4294967295"/>
          </p:nvPr>
        </p:nvSpPr>
        <p:spPr/>
        <p:txBody>
          <a:bodyPr/>
          <a:lstStyle/>
          <a:p>
            <a:pPr eaLnBrk="1" hangingPunct="1"/>
            <a:r>
              <a:rPr lang="en-US" altLang="en-US" smtClean="0"/>
              <a:t>Make Your Action Plan</a:t>
            </a:r>
          </a:p>
        </p:txBody>
      </p:sp>
      <p:sp>
        <p:nvSpPr>
          <p:cNvPr id="5123" name="Text Placeholder 10"/>
          <p:cNvSpPr txBox="1">
            <a:spLocks/>
          </p:cNvSpPr>
          <p:nvPr/>
        </p:nvSpPr>
        <p:spPr bwMode="auto">
          <a:xfrm>
            <a:off x="314325" y="2292350"/>
            <a:ext cx="6200775" cy="425450"/>
          </a:xfrm>
          <a:prstGeom prst="rect">
            <a:avLst/>
          </a:prstGeom>
          <a:solidFill>
            <a:schemeClr val="tx2"/>
          </a:solidFill>
          <a:ln w="9525">
            <a:solidFill>
              <a:schemeClr val="tx2"/>
            </a:solidFill>
            <a:miter lim="800000"/>
            <a:headEnd/>
            <a:tailEnd/>
          </a:ln>
        </p:spPr>
        <p:txBody>
          <a:bodyPr tIns="91440" bIns="91440"/>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spcAft>
                <a:spcPts val="600"/>
              </a:spcAft>
              <a:buClr>
                <a:schemeClr val="tx2"/>
              </a:buClr>
              <a:buSzTx/>
            </a:pPr>
            <a:r>
              <a:rPr lang="en-US" altLang="en-US" sz="1400" b="1">
                <a:solidFill>
                  <a:schemeClr val="bg1"/>
                </a:solidFill>
              </a:rPr>
              <a:t> ideas/behaviors                                         I will meet it by…</a:t>
            </a:r>
          </a:p>
        </p:txBody>
      </p:sp>
      <p:sp>
        <p:nvSpPr>
          <p:cNvPr id="5124" name="Text Placeholder 12"/>
          <p:cNvSpPr txBox="1">
            <a:spLocks/>
          </p:cNvSpPr>
          <p:nvPr/>
        </p:nvSpPr>
        <p:spPr bwMode="auto">
          <a:xfrm>
            <a:off x="314325" y="2717800"/>
            <a:ext cx="6200775" cy="5643563"/>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tIns="91440" bIns="118872"/>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3800"/>
              </a:spcAft>
              <a:buClr>
                <a:schemeClr val="tx2"/>
              </a:buClr>
              <a:buSzTx/>
            </a:pPr>
            <a:endParaRPr lang="en-US" altLang="en-US" sz="1400">
              <a:solidFill>
                <a:srgbClr val="646D72"/>
              </a:solidFill>
            </a:endParaRPr>
          </a:p>
        </p:txBody>
      </p:sp>
      <p:sp>
        <p:nvSpPr>
          <p:cNvPr id="5125" name="Text Placeholder 8"/>
          <p:cNvSpPr txBox="1">
            <a:spLocks/>
          </p:cNvSpPr>
          <p:nvPr/>
        </p:nvSpPr>
        <p:spPr bwMode="auto">
          <a:xfrm>
            <a:off x="341313" y="1476375"/>
            <a:ext cx="61722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spcAft>
                <a:spcPts val="1200"/>
              </a:spcAft>
              <a:buClr>
                <a:schemeClr val="tx2"/>
              </a:buClr>
              <a:buSzTx/>
            </a:pPr>
            <a:r>
              <a:rPr lang="en-US" altLang="en-US" sz="1400" b="1" dirty="0">
                <a:solidFill>
                  <a:srgbClr val="002060"/>
                </a:solidFill>
              </a:rPr>
              <a:t>What ideas, behaviors, attitudes, feelings, techniques about </a:t>
            </a:r>
            <a:r>
              <a:rPr lang="en-US" altLang="en-US" sz="1400" b="1" dirty="0" smtClean="0">
                <a:solidFill>
                  <a:srgbClr val="002060"/>
                </a:solidFill>
              </a:rPr>
              <a:t>creating a respectful workplace did </a:t>
            </a:r>
            <a:r>
              <a:rPr lang="en-US" altLang="en-US" sz="1400" b="1" dirty="0">
                <a:solidFill>
                  <a:srgbClr val="002060"/>
                </a:solidFill>
              </a:rPr>
              <a:t>I gain from this training? List them below. </a:t>
            </a:r>
          </a:p>
          <a:p>
            <a:pPr eaLnBrk="1" hangingPunct="1">
              <a:spcBef>
                <a:spcPct val="0"/>
              </a:spcBef>
              <a:spcAft>
                <a:spcPts val="1200"/>
              </a:spcAft>
              <a:buClr>
                <a:schemeClr val="tx2"/>
              </a:buClr>
              <a:buSzTx/>
            </a:pPr>
            <a:r>
              <a:rPr lang="en-US" altLang="en-US" sz="1400" b="1" dirty="0">
                <a:solidFill>
                  <a:srgbClr val="002060"/>
                </a:solidFill>
              </a:rPr>
              <a:t>Who will you check in with to make sure you are making progress? </a:t>
            </a:r>
          </a:p>
        </p:txBody>
      </p:sp>
      <p:cxnSp>
        <p:nvCxnSpPr>
          <p:cNvPr id="20" name="Straight Connector 19"/>
          <p:cNvCxnSpPr/>
          <p:nvPr/>
        </p:nvCxnSpPr>
        <p:spPr>
          <a:xfrm>
            <a:off x="314325" y="3408363"/>
            <a:ext cx="6199188"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314325" y="4127500"/>
            <a:ext cx="6199188"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314325" y="4830763"/>
            <a:ext cx="6199188"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315913" y="5534025"/>
            <a:ext cx="619918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315913" y="6253163"/>
            <a:ext cx="619918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315913" y="6956425"/>
            <a:ext cx="6199187"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314325" y="7642225"/>
            <a:ext cx="6199188"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2170113" y="2717800"/>
            <a:ext cx="0" cy="5643563"/>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134" name="Footer Placeholder 1"/>
          <p:cNvSpPr>
            <a:spLocks noGrp="1"/>
          </p:cNvSpPr>
          <p:nvPr>
            <p:ph type="ftr" sz="quarter" idx="11"/>
          </p:nvPr>
        </p:nvSpPr>
        <p:spPr>
          <a:noFill/>
        </p:spPr>
        <p:txBody>
          <a:bodyP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buClrTx/>
              <a:buSzTx/>
            </a:pPr>
            <a:r>
              <a:rPr lang="en-US" altLang="en-US" sz="800">
                <a:solidFill>
                  <a:schemeClr val="bg2"/>
                </a:solidFill>
              </a:rPr>
              <a:t>Do not reproduce, transmit or modify the content set forth herein in any form or by any means without written permission of UnitedHealthcare. © 2018 United HealthCare Services, Inc. All rights reserved.</a:t>
            </a:r>
          </a:p>
        </p:txBody>
      </p:sp>
      <p:sp>
        <p:nvSpPr>
          <p:cNvPr id="5135" name="Slide Number Placeholder 2"/>
          <p:cNvSpPr>
            <a:spLocks noGrp="1"/>
          </p:cNvSpPr>
          <p:nvPr>
            <p:ph type="sldNum" sz="quarter" idx="10"/>
          </p:nvPr>
        </p:nvSpPr>
        <p:spPr>
          <a:noFill/>
        </p:spPr>
        <p:txBody>
          <a:bodyP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Tx/>
              <a:buSzTx/>
            </a:pPr>
            <a:fld id="{529622EE-D056-4C67-A20C-E4FD3846408B}" type="slidenum">
              <a:rPr lang="en-US" altLang="en-US" sz="1000" smtClean="0">
                <a:solidFill>
                  <a:srgbClr val="FFFFFF"/>
                </a:solidFill>
                <a:latin typeface="Verdana" pitchFamily="34" charset="0"/>
              </a:rPr>
              <a:pPr eaLnBrk="1" hangingPunct="1">
                <a:spcBef>
                  <a:spcPct val="0"/>
                </a:spcBef>
                <a:buClrTx/>
                <a:buSzTx/>
              </a:pPr>
              <a:t>21</a:t>
            </a:fld>
            <a:endParaRPr lang="en-US" altLang="en-US" sz="1000" smtClean="0">
              <a:solidFill>
                <a:srgbClr val="FFFFFF"/>
              </a:solidFill>
              <a:latin typeface="Verdana" pitchFamily="34" charset="0"/>
            </a:endParaRPr>
          </a:p>
        </p:txBody>
      </p:sp>
    </p:spTree>
    <p:extLst>
      <p:ext uri="{BB962C8B-B14F-4D97-AF65-F5344CB8AC3E}">
        <p14:creationId xmlns:p14="http://schemas.microsoft.com/office/powerpoint/2010/main" val="12151856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Title 7">
            <a:extLst>
              <a:ext uri="{FF2B5EF4-FFF2-40B4-BE49-F238E27FC236}">
                <a16:creationId xmlns:a16="http://schemas.microsoft.com/office/drawing/2014/main" xmlns="" id="{EDDCB345-DEB5-034C-BC63-F4035102F43E}"/>
              </a:ext>
            </a:extLst>
          </p:cNvPr>
          <p:cNvSpPr>
            <a:spLocks noGrp="1"/>
          </p:cNvSpPr>
          <p:nvPr>
            <p:ph type="title" idx="4294967295"/>
          </p:nvPr>
        </p:nvSpPr>
        <p:spPr/>
        <p:txBody>
          <a:bodyPr/>
          <a:lstStyle/>
          <a:p>
            <a:pPr eaLnBrk="1" hangingPunct="1"/>
            <a:r>
              <a:rPr lang="en-US" altLang="en-US" dirty="0"/>
              <a:t>About</a:t>
            </a:r>
            <a:br>
              <a:rPr lang="en-US" altLang="en-US" dirty="0"/>
            </a:br>
            <a:r>
              <a:rPr lang="en-US" altLang="en-US" dirty="0"/>
              <a:t>Professional Support</a:t>
            </a:r>
          </a:p>
        </p:txBody>
      </p:sp>
      <p:sp>
        <p:nvSpPr>
          <p:cNvPr id="118786" name="Text Box 6">
            <a:extLst>
              <a:ext uri="{FF2B5EF4-FFF2-40B4-BE49-F238E27FC236}">
                <a16:creationId xmlns:a16="http://schemas.microsoft.com/office/drawing/2014/main" xmlns="" id="{4AE11A7E-3C22-F242-90ED-3E26E1E71353}"/>
              </a:ext>
            </a:extLst>
          </p:cNvPr>
          <p:cNvSpPr txBox="1">
            <a:spLocks noChangeArrowheads="1"/>
          </p:cNvSpPr>
          <p:nvPr/>
        </p:nvSpPr>
        <p:spPr bwMode="auto">
          <a:xfrm>
            <a:off x="3552825" y="4470400"/>
            <a:ext cx="1841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defTabSz="914400" eaLnBrk="1" hangingPunct="1">
              <a:spcBef>
                <a:spcPct val="0"/>
              </a:spcBef>
              <a:buClrTx/>
              <a:buSzTx/>
            </a:pPr>
            <a:endParaRPr lang="en-US" altLang="en-US" sz="1200" dirty="0">
              <a:solidFill>
                <a:srgbClr val="646D72"/>
              </a:solidFill>
            </a:endParaRPr>
          </a:p>
        </p:txBody>
      </p:sp>
      <p:sp>
        <p:nvSpPr>
          <p:cNvPr id="118787" name="Text Placeholder 8">
            <a:extLst>
              <a:ext uri="{FF2B5EF4-FFF2-40B4-BE49-F238E27FC236}">
                <a16:creationId xmlns:a16="http://schemas.microsoft.com/office/drawing/2014/main" xmlns="" id="{C12E586F-22B8-054D-B32F-2A5ED843D326}"/>
              </a:ext>
            </a:extLst>
          </p:cNvPr>
          <p:cNvSpPr txBox="1">
            <a:spLocks/>
          </p:cNvSpPr>
          <p:nvPr/>
        </p:nvSpPr>
        <p:spPr bwMode="auto">
          <a:xfrm>
            <a:off x="314325" y="1490663"/>
            <a:ext cx="6172200" cy="684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eaLnBrk="1" hangingPunct="1"/>
            <a:endParaRPr lang="en-US" altLang="en-US" sz="1100" b="1" dirty="0">
              <a:solidFill>
                <a:srgbClr val="141516"/>
              </a:solidFill>
            </a:endParaRPr>
          </a:p>
          <a:p>
            <a:pPr eaLnBrk="1" hangingPunct="1"/>
            <a:r>
              <a:rPr lang="en-US" altLang="en-US" sz="1400" dirty="0">
                <a:solidFill>
                  <a:srgbClr val="141516"/>
                </a:solidFill>
              </a:rPr>
              <a:t>You may consider seeking professional support if you experience any of the following: </a:t>
            </a:r>
          </a:p>
          <a:p>
            <a:pPr eaLnBrk="1" hangingPunct="1"/>
            <a:endParaRPr lang="en-US" altLang="en-US" sz="1400" dirty="0">
              <a:solidFill>
                <a:srgbClr val="141516"/>
              </a:solidFill>
            </a:endParaRPr>
          </a:p>
          <a:p>
            <a:pPr eaLnBrk="1" hangingPunct="1">
              <a:buFontTx/>
              <a:buChar char="•"/>
            </a:pPr>
            <a:r>
              <a:rPr lang="en-US" altLang="en-US" sz="1400" dirty="0">
                <a:solidFill>
                  <a:srgbClr val="141516"/>
                </a:solidFill>
              </a:rPr>
              <a:t>Sleep problems</a:t>
            </a:r>
          </a:p>
          <a:p>
            <a:pPr eaLnBrk="1" hangingPunct="1">
              <a:buFontTx/>
              <a:buChar char="•"/>
            </a:pPr>
            <a:r>
              <a:rPr lang="en-US" altLang="en-US" sz="1400" dirty="0">
                <a:solidFill>
                  <a:srgbClr val="141516"/>
                </a:solidFill>
              </a:rPr>
              <a:t>Performance issues at work</a:t>
            </a:r>
          </a:p>
          <a:p>
            <a:pPr eaLnBrk="1" hangingPunct="1">
              <a:buFontTx/>
              <a:buChar char="•"/>
            </a:pPr>
            <a:r>
              <a:rPr lang="en-US" altLang="en-US" sz="1400" dirty="0">
                <a:solidFill>
                  <a:srgbClr val="141516"/>
                </a:solidFill>
              </a:rPr>
              <a:t>Relationship difficulties with family or friends</a:t>
            </a:r>
          </a:p>
          <a:p>
            <a:pPr eaLnBrk="1" hangingPunct="1">
              <a:buFontTx/>
              <a:buChar char="•"/>
            </a:pPr>
            <a:r>
              <a:rPr lang="en-US" altLang="en-US" sz="1400" dirty="0">
                <a:solidFill>
                  <a:srgbClr val="141516"/>
                </a:solidFill>
              </a:rPr>
              <a:t>Loss of interest in hobbies you normally enjoy</a:t>
            </a:r>
          </a:p>
          <a:p>
            <a:pPr eaLnBrk="1" hangingPunct="1">
              <a:buFontTx/>
              <a:buChar char="•"/>
            </a:pPr>
            <a:r>
              <a:rPr lang="en-US" altLang="en-US" sz="1400" dirty="0">
                <a:solidFill>
                  <a:srgbClr val="141516"/>
                </a:solidFill>
              </a:rPr>
              <a:t>Lack of care about normal everyday work tasks </a:t>
            </a:r>
          </a:p>
          <a:p>
            <a:pPr eaLnBrk="1" hangingPunct="1">
              <a:buFontTx/>
              <a:buChar char="•"/>
            </a:pPr>
            <a:r>
              <a:rPr lang="en-US" altLang="en-US" sz="1400" dirty="0">
                <a:solidFill>
                  <a:srgbClr val="141516"/>
                </a:solidFill>
              </a:rPr>
              <a:t>Excessive anxiety or worrying more than normal </a:t>
            </a:r>
          </a:p>
          <a:p>
            <a:pPr eaLnBrk="1" hangingPunct="1">
              <a:buFontTx/>
              <a:buChar char="•"/>
            </a:pPr>
            <a:r>
              <a:rPr lang="en-US" altLang="en-US" sz="1400" dirty="0">
                <a:solidFill>
                  <a:srgbClr val="141516"/>
                </a:solidFill>
              </a:rPr>
              <a:t>Feeling overwhelmed or sad for more than two weeks </a:t>
            </a:r>
          </a:p>
          <a:p>
            <a:pPr eaLnBrk="1" hangingPunct="1">
              <a:buFontTx/>
              <a:buChar char="•"/>
            </a:pPr>
            <a:r>
              <a:rPr lang="en-US" altLang="en-US" sz="1400" dirty="0">
                <a:solidFill>
                  <a:srgbClr val="141516"/>
                </a:solidFill>
              </a:rPr>
              <a:t>A noticeable change in appetite, eating too little or too much </a:t>
            </a:r>
          </a:p>
          <a:p>
            <a:pPr eaLnBrk="1" hangingPunct="1">
              <a:buFontTx/>
              <a:buChar char="•"/>
            </a:pPr>
            <a:r>
              <a:rPr lang="en-US" altLang="en-US" sz="1400" dirty="0">
                <a:solidFill>
                  <a:srgbClr val="141516"/>
                </a:solidFill>
              </a:rPr>
              <a:t>Behavior and coping methods have become harmful to yourself or others, whether that is through aggressive behavior or unhealthy habits, such as drinking too much alcohol or taking drugs </a:t>
            </a:r>
          </a:p>
          <a:p>
            <a:pPr eaLnBrk="1" hangingPunct="1">
              <a:buFontTx/>
              <a:buChar char="•"/>
            </a:pPr>
            <a:r>
              <a:rPr lang="en-US" altLang="en-US" sz="1400" dirty="0">
                <a:solidFill>
                  <a:srgbClr val="141516"/>
                </a:solidFill>
              </a:rPr>
              <a:t>Thoughts of harm to self and/or others </a:t>
            </a:r>
          </a:p>
          <a:p>
            <a:pPr eaLnBrk="1" hangingPunct="1"/>
            <a:endParaRPr lang="en-US" altLang="en-US" sz="1100" b="1" dirty="0">
              <a:solidFill>
                <a:srgbClr val="141516"/>
              </a:solidFill>
            </a:endParaRPr>
          </a:p>
          <a:p>
            <a:pPr eaLnBrk="1" hangingPunct="1"/>
            <a:r>
              <a:rPr lang="en-US" altLang="en-US" sz="1200" b="1" dirty="0">
                <a:solidFill>
                  <a:srgbClr val="141516"/>
                </a:solidFill>
              </a:rPr>
              <a:t>   </a:t>
            </a:r>
            <a:r>
              <a:rPr lang="en-US" altLang="en-US" sz="1400" b="1" dirty="0">
                <a:solidFill>
                  <a:srgbClr val="141516"/>
                </a:solidFill>
              </a:rPr>
              <a:t>Keep in mind that some of these conditions warrant more urgent professional help and you should seek support if you are unsure. </a:t>
            </a:r>
          </a:p>
          <a:p>
            <a:pPr eaLnBrk="1" hangingPunct="1"/>
            <a:r>
              <a:rPr lang="en-US" altLang="en-US" sz="1400" b="1" dirty="0">
                <a:solidFill>
                  <a:srgbClr val="141516"/>
                </a:solidFill>
              </a:rPr>
              <a:t> </a:t>
            </a:r>
          </a:p>
          <a:p>
            <a:pPr eaLnBrk="1" hangingPunct="1"/>
            <a:r>
              <a:rPr lang="en-US" altLang="en-US" sz="1400" dirty="0">
                <a:solidFill>
                  <a:srgbClr val="141516"/>
                </a:solidFill>
              </a:rPr>
              <a:t>  Your Employee Assistance Program (EAP) is available to all employees and their covered dependents and may include some free counseling sessions per issue, per year. Please check with your employer or your health plan for details.</a:t>
            </a:r>
          </a:p>
          <a:p>
            <a:pPr eaLnBrk="1" hangingPunct="1"/>
            <a:r>
              <a:rPr lang="en-US" altLang="en-US" sz="1000" b="1" dirty="0">
                <a:solidFill>
                  <a:srgbClr val="141516"/>
                </a:solidFill>
              </a:rPr>
              <a:t>Citations</a:t>
            </a:r>
          </a:p>
          <a:p>
            <a:pPr eaLnBrk="1" hangingPunct="1"/>
            <a:r>
              <a:rPr lang="en-US" altLang="en-US" sz="1000" dirty="0">
                <a:solidFill>
                  <a:srgbClr val="141516"/>
                </a:solidFill>
              </a:rPr>
              <a:t>American Psychological Association: How to choose a psychologist. </a:t>
            </a:r>
          </a:p>
          <a:p>
            <a:pPr eaLnBrk="1" hangingPunct="1"/>
            <a:r>
              <a:rPr lang="en-US" altLang="en-US" sz="1000" dirty="0">
                <a:solidFill>
                  <a:srgbClr val="141516"/>
                </a:solidFill>
                <a:hlinkClick r:id="rId3"/>
              </a:rPr>
              <a:t>http://www.apa.org/helpcenter/choose-therapist.aspx</a:t>
            </a:r>
            <a:r>
              <a:rPr lang="en-US" altLang="en-US" sz="1000" dirty="0">
                <a:solidFill>
                  <a:srgbClr val="141516"/>
                </a:solidFill>
              </a:rPr>
              <a:t>.</a:t>
            </a:r>
          </a:p>
          <a:p>
            <a:pPr eaLnBrk="1" hangingPunct="1"/>
            <a:r>
              <a:rPr lang="en-US" altLang="en-US" sz="1000" dirty="0">
                <a:solidFill>
                  <a:srgbClr val="141516"/>
                </a:solidFill>
              </a:rPr>
              <a:t>Helpguide.org: Depression Symptoms and Warning Signs. </a:t>
            </a:r>
          </a:p>
          <a:p>
            <a:pPr eaLnBrk="1" hangingPunct="1"/>
            <a:r>
              <a:rPr lang="en-US" altLang="en-US" sz="1000" dirty="0">
                <a:solidFill>
                  <a:srgbClr val="141516"/>
                </a:solidFill>
                <a:hlinkClick r:id="rId4"/>
              </a:rPr>
              <a:t>https://www.helpguide.org/articles/depression/depression-symptoms-and-warning-signs.htm</a:t>
            </a:r>
            <a:r>
              <a:rPr lang="en-US" altLang="en-US" sz="1000" dirty="0">
                <a:solidFill>
                  <a:srgbClr val="141516"/>
                </a:solidFill>
              </a:rPr>
              <a:t>.</a:t>
            </a:r>
          </a:p>
          <a:p>
            <a:pPr eaLnBrk="1" hangingPunct="1"/>
            <a:r>
              <a:rPr lang="fr-FR" altLang="en-US" sz="1000" dirty="0">
                <a:solidFill>
                  <a:srgbClr val="141516"/>
                </a:solidFill>
              </a:rPr>
              <a:t>Helpguide.org: Suicide Prevention. </a:t>
            </a:r>
          </a:p>
          <a:p>
            <a:pPr eaLnBrk="1" hangingPunct="1"/>
            <a:r>
              <a:rPr lang="fr-FR" altLang="en-US" sz="1000" dirty="0">
                <a:solidFill>
                  <a:srgbClr val="141516"/>
                </a:solidFill>
              </a:rPr>
              <a:t>https://www.helpguide.org/articles/suicide-prevention/suicide-prevention.htm.</a:t>
            </a:r>
            <a:endParaRPr lang="en-US" altLang="en-US" sz="1000" dirty="0">
              <a:solidFill>
                <a:srgbClr val="141516"/>
              </a:solidFill>
            </a:endParaRPr>
          </a:p>
          <a:p>
            <a:pPr algn="ctr" eaLnBrk="1" hangingPunct="1"/>
            <a:endParaRPr lang="en-US" altLang="en-US" sz="1100" dirty="0">
              <a:solidFill>
                <a:schemeClr val="tx1"/>
              </a:solidFill>
            </a:endParaRPr>
          </a:p>
          <a:p>
            <a:pPr algn="ctr" eaLnBrk="1" hangingPunct="1"/>
            <a:endParaRPr lang="en-US" altLang="en-US" sz="1100" dirty="0"/>
          </a:p>
        </p:txBody>
      </p:sp>
      <p:sp>
        <p:nvSpPr>
          <p:cNvPr id="118788" name="Footer Placeholder 1">
            <a:extLst>
              <a:ext uri="{FF2B5EF4-FFF2-40B4-BE49-F238E27FC236}">
                <a16:creationId xmlns:a16="http://schemas.microsoft.com/office/drawing/2014/main" xmlns="" id="{4E37B708-6683-ED4C-9718-62951244B415}"/>
              </a:ext>
            </a:extLst>
          </p:cNvPr>
          <p:cNvSpPr>
            <a:spLocks noGrp="1"/>
          </p:cNvSpPr>
          <p:nvPr>
            <p:ph type="ftr" sz="quarter" idx="11"/>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r>
              <a:rPr lang="en-US" altLang="en-US" sz="800" dirty="0">
                <a:solidFill>
                  <a:schemeClr val="bg2"/>
                </a:solidFill>
              </a:rPr>
              <a:t>Do not reproduce, transmit or modify the content set forth herein in any form or by any means without written permission of UnitedHealthcare. © 2018 United HealthCare Services, Inc. All rights reserved.</a:t>
            </a:r>
          </a:p>
        </p:txBody>
      </p:sp>
      <p:sp>
        <p:nvSpPr>
          <p:cNvPr id="118789" name="Slide Number Placeholder 1">
            <a:extLst>
              <a:ext uri="{FF2B5EF4-FFF2-40B4-BE49-F238E27FC236}">
                <a16:creationId xmlns:a16="http://schemas.microsoft.com/office/drawing/2014/main" xmlns="" id="{E7C73D71-C541-1E46-AF74-37C0CDF475C6}"/>
              </a:ext>
            </a:extLst>
          </p:cNvPr>
          <p:cNvSpPr>
            <a:spLocks noGrp="1"/>
          </p:cNvSpPr>
          <p:nvPr>
            <p:ph type="sldNum" sz="quarter" idx="10"/>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fld id="{A08DE6DE-DE39-EE49-8A01-E3FE1D3C5040}" type="slidenum">
              <a:rPr lang="en-US" altLang="en-US" sz="1000">
                <a:solidFill>
                  <a:srgbClr val="FFFFFF"/>
                </a:solidFill>
                <a:latin typeface="Verdana" panose="020B0604030504040204" pitchFamily="34" charset="0"/>
              </a:rPr>
              <a:pPr>
                <a:spcBef>
                  <a:spcPct val="0"/>
                </a:spcBef>
                <a:buClrTx/>
                <a:buSzTx/>
              </a:pPr>
              <a:t>22</a:t>
            </a:fld>
            <a:endParaRPr lang="en-US" altLang="en-US" sz="1000" dirty="0">
              <a:solidFill>
                <a:srgbClr val="FFFFFF"/>
              </a:solidFill>
              <a:latin typeface="Verdan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Title 7">
            <a:extLst>
              <a:ext uri="{FF2B5EF4-FFF2-40B4-BE49-F238E27FC236}">
                <a16:creationId xmlns:a16="http://schemas.microsoft.com/office/drawing/2014/main" xmlns="" id="{BB86EA5F-B5E6-084D-B204-5BB5030824B7}"/>
              </a:ext>
            </a:extLst>
          </p:cNvPr>
          <p:cNvSpPr>
            <a:spLocks noGrp="1"/>
          </p:cNvSpPr>
          <p:nvPr>
            <p:ph type="title" idx="4294967295"/>
          </p:nvPr>
        </p:nvSpPr>
        <p:spPr/>
        <p:txBody>
          <a:bodyPr/>
          <a:lstStyle/>
          <a:p>
            <a:pPr eaLnBrk="1" hangingPunct="1"/>
            <a:r>
              <a:rPr lang="en-US" altLang="en-US" sz="2400" dirty="0"/>
              <a:t>Appendix A: Behaviors that Demonstrate Respect </a:t>
            </a:r>
          </a:p>
        </p:txBody>
      </p:sp>
      <p:sp>
        <p:nvSpPr>
          <p:cNvPr id="123906" name="Text Box 6">
            <a:extLst>
              <a:ext uri="{FF2B5EF4-FFF2-40B4-BE49-F238E27FC236}">
                <a16:creationId xmlns:a16="http://schemas.microsoft.com/office/drawing/2014/main" xmlns="" id="{E1CD09D8-E458-A644-BAFC-274006AF8A69}"/>
              </a:ext>
            </a:extLst>
          </p:cNvPr>
          <p:cNvSpPr txBox="1">
            <a:spLocks noChangeArrowheads="1"/>
          </p:cNvSpPr>
          <p:nvPr/>
        </p:nvSpPr>
        <p:spPr bwMode="auto">
          <a:xfrm>
            <a:off x="3552825" y="4470400"/>
            <a:ext cx="1841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defTabSz="914400" eaLnBrk="1" hangingPunct="1">
              <a:spcBef>
                <a:spcPct val="0"/>
              </a:spcBef>
              <a:buClrTx/>
              <a:buSzTx/>
            </a:pPr>
            <a:endParaRPr lang="en-US" altLang="en-US" sz="1200" dirty="0">
              <a:solidFill>
                <a:srgbClr val="646D72"/>
              </a:solidFill>
            </a:endParaRPr>
          </a:p>
        </p:txBody>
      </p:sp>
      <p:sp>
        <p:nvSpPr>
          <p:cNvPr id="123907" name="Rectangle 6">
            <a:extLst>
              <a:ext uri="{FF2B5EF4-FFF2-40B4-BE49-F238E27FC236}">
                <a16:creationId xmlns:a16="http://schemas.microsoft.com/office/drawing/2014/main" xmlns="" id="{F7FBC274-DCBC-6E42-B6DB-93E300B98DDF}"/>
              </a:ext>
            </a:extLst>
          </p:cNvPr>
          <p:cNvSpPr>
            <a:spLocks noChangeArrowheads="1"/>
          </p:cNvSpPr>
          <p:nvPr/>
        </p:nvSpPr>
        <p:spPr bwMode="auto">
          <a:xfrm>
            <a:off x="342900" y="1789113"/>
            <a:ext cx="6172200" cy="6581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8600" indent="-22860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eaLnBrk="1" hangingPunct="1">
              <a:spcBef>
                <a:spcPct val="0"/>
              </a:spcBef>
              <a:spcAft>
                <a:spcPts val="1600"/>
              </a:spcAft>
              <a:buClr>
                <a:schemeClr val="tx2"/>
              </a:buClr>
              <a:buSzTx/>
            </a:pPr>
            <a:r>
              <a:rPr lang="en-US" altLang="en-US" sz="1200" dirty="0">
                <a:solidFill>
                  <a:srgbClr val="646D72"/>
                </a:solidFill>
                <a:ea typeface="Arial Unicode MS" panose="020B0604020202020204" pitchFamily="34" charset="-128"/>
                <a:cs typeface="Arial Unicode MS" panose="020B0604020202020204" pitchFamily="34" charset="-128"/>
              </a:rPr>
              <a:t>	Often, people treat you as you expect to be treated. It’s your responsibility to show others how to treat you as you want to be treated. You can do this by respecting others and demonstrating respectful communication with your own actions.</a:t>
            </a:r>
          </a:p>
          <a:p>
            <a:pPr eaLnBrk="1" hangingPunct="1">
              <a:lnSpc>
                <a:spcPct val="85000"/>
              </a:lnSpc>
              <a:spcBef>
                <a:spcPct val="0"/>
              </a:spcBef>
              <a:spcAft>
                <a:spcPts val="400"/>
              </a:spcAft>
              <a:buClr>
                <a:schemeClr val="tx2"/>
              </a:buClr>
              <a:buSzTx/>
            </a:pPr>
            <a:r>
              <a:rPr lang="en-US" altLang="en-US" sz="1200" b="1" dirty="0">
                <a:solidFill>
                  <a:schemeClr val="tx2"/>
                </a:solidFill>
                <a:ea typeface="Arial Unicode MS" panose="020B0604020202020204" pitchFamily="34" charset="-128"/>
                <a:cs typeface="Arial Unicode MS" panose="020B0604020202020204" pitchFamily="34" charset="-128"/>
              </a:rPr>
              <a:t>Recognition and Acknowledgment</a:t>
            </a:r>
          </a:p>
          <a:p>
            <a:pPr eaLnBrk="1" hangingPunct="1">
              <a:lnSpc>
                <a:spcPct val="85000"/>
              </a:lnSpc>
              <a:spcBef>
                <a:spcPct val="0"/>
              </a:spcBef>
              <a:spcAft>
                <a:spcPts val="400"/>
              </a:spcAft>
              <a:buClr>
                <a:schemeClr val="tx2"/>
              </a:buClr>
              <a:buSzTx/>
              <a:buFontTx/>
              <a:buChar char="•"/>
            </a:pPr>
            <a:r>
              <a:rPr lang="en-US" altLang="en-US" sz="1200" dirty="0">
                <a:solidFill>
                  <a:srgbClr val="646D72"/>
                </a:solidFill>
                <a:ea typeface="Arial Unicode MS" panose="020B0604020202020204" pitchFamily="34" charset="-128"/>
                <a:cs typeface="Arial Unicode MS" panose="020B0604020202020204" pitchFamily="34" charset="-128"/>
              </a:rPr>
              <a:t>Treating others with courtesy</a:t>
            </a:r>
          </a:p>
          <a:p>
            <a:pPr eaLnBrk="1" hangingPunct="1">
              <a:lnSpc>
                <a:spcPct val="85000"/>
              </a:lnSpc>
              <a:spcBef>
                <a:spcPct val="0"/>
              </a:spcBef>
              <a:spcAft>
                <a:spcPts val="400"/>
              </a:spcAft>
              <a:buClr>
                <a:schemeClr val="tx2"/>
              </a:buClr>
              <a:buSzTx/>
              <a:buFontTx/>
              <a:buChar char="•"/>
            </a:pPr>
            <a:r>
              <a:rPr lang="en-US" altLang="en-US" sz="1200" dirty="0">
                <a:solidFill>
                  <a:srgbClr val="646D72"/>
                </a:solidFill>
                <a:ea typeface="Arial Unicode MS" panose="020B0604020202020204" pitchFamily="34" charset="-128"/>
                <a:cs typeface="Arial Unicode MS" panose="020B0604020202020204" pitchFamily="34" charset="-128"/>
              </a:rPr>
              <a:t>Encouraging others to participate</a:t>
            </a:r>
          </a:p>
          <a:p>
            <a:pPr eaLnBrk="1" hangingPunct="1">
              <a:lnSpc>
                <a:spcPct val="85000"/>
              </a:lnSpc>
              <a:spcBef>
                <a:spcPct val="0"/>
              </a:spcBef>
              <a:spcAft>
                <a:spcPts val="400"/>
              </a:spcAft>
              <a:buClr>
                <a:schemeClr val="tx2"/>
              </a:buClr>
              <a:buSzTx/>
              <a:buFontTx/>
              <a:buChar char="•"/>
            </a:pPr>
            <a:r>
              <a:rPr lang="en-US" altLang="en-US" sz="1200" dirty="0">
                <a:solidFill>
                  <a:srgbClr val="646D72"/>
                </a:solidFill>
                <a:ea typeface="Arial Unicode MS" panose="020B0604020202020204" pitchFamily="34" charset="-128"/>
                <a:cs typeface="Arial Unicode MS" panose="020B0604020202020204" pitchFamily="34" charset="-128"/>
              </a:rPr>
              <a:t>Inviting creativity and new ideas</a:t>
            </a:r>
          </a:p>
          <a:p>
            <a:pPr eaLnBrk="1" hangingPunct="1">
              <a:lnSpc>
                <a:spcPct val="85000"/>
              </a:lnSpc>
              <a:spcBef>
                <a:spcPct val="0"/>
              </a:spcBef>
              <a:spcAft>
                <a:spcPts val="400"/>
              </a:spcAft>
              <a:buClr>
                <a:schemeClr val="tx2"/>
              </a:buClr>
              <a:buSzTx/>
              <a:buFontTx/>
              <a:buChar char="•"/>
            </a:pPr>
            <a:r>
              <a:rPr lang="en-US" altLang="en-US" sz="1200" dirty="0">
                <a:solidFill>
                  <a:srgbClr val="646D72"/>
                </a:solidFill>
                <a:ea typeface="Arial Unicode MS" panose="020B0604020202020204" pitchFamily="34" charset="-128"/>
                <a:cs typeface="Arial Unicode MS" panose="020B0604020202020204" pitchFamily="34" charset="-128"/>
              </a:rPr>
              <a:t>Taking time to notice another person</a:t>
            </a:r>
          </a:p>
          <a:p>
            <a:pPr eaLnBrk="1" hangingPunct="1">
              <a:lnSpc>
                <a:spcPct val="85000"/>
              </a:lnSpc>
              <a:spcBef>
                <a:spcPct val="0"/>
              </a:spcBef>
              <a:spcAft>
                <a:spcPts val="400"/>
              </a:spcAft>
              <a:buClr>
                <a:schemeClr val="tx2"/>
              </a:buClr>
              <a:buSzTx/>
              <a:buFontTx/>
              <a:buChar char="•"/>
            </a:pPr>
            <a:r>
              <a:rPr lang="en-US" altLang="en-US" sz="1200" dirty="0">
                <a:solidFill>
                  <a:srgbClr val="646D72"/>
                </a:solidFill>
                <a:ea typeface="Arial Unicode MS" panose="020B0604020202020204" pitchFamily="34" charset="-128"/>
                <a:cs typeface="Arial Unicode MS" panose="020B0604020202020204" pitchFamily="34" charset="-128"/>
              </a:rPr>
              <a:t>Acknowledging other’s ideas and contributions</a:t>
            </a:r>
          </a:p>
          <a:p>
            <a:pPr eaLnBrk="1" hangingPunct="1">
              <a:lnSpc>
                <a:spcPct val="85000"/>
              </a:lnSpc>
              <a:spcBef>
                <a:spcPct val="0"/>
              </a:spcBef>
              <a:spcAft>
                <a:spcPts val="400"/>
              </a:spcAft>
              <a:buClr>
                <a:schemeClr val="tx2"/>
              </a:buClr>
              <a:buSzTx/>
              <a:buFontTx/>
              <a:buChar char="•"/>
            </a:pPr>
            <a:r>
              <a:rPr lang="en-US" altLang="en-US" sz="1200" dirty="0">
                <a:solidFill>
                  <a:srgbClr val="646D72"/>
                </a:solidFill>
                <a:ea typeface="Arial Unicode MS" panose="020B0604020202020204" pitchFamily="34" charset="-128"/>
                <a:cs typeface="Arial Unicode MS" panose="020B0604020202020204" pitchFamily="34" charset="-128"/>
              </a:rPr>
              <a:t>Giving specific credit and recognition where it’s due</a:t>
            </a:r>
          </a:p>
          <a:p>
            <a:pPr eaLnBrk="1" hangingPunct="1">
              <a:lnSpc>
                <a:spcPct val="85000"/>
              </a:lnSpc>
              <a:spcBef>
                <a:spcPct val="0"/>
              </a:spcBef>
              <a:spcAft>
                <a:spcPts val="400"/>
              </a:spcAft>
              <a:buClr>
                <a:schemeClr val="tx2"/>
              </a:buClr>
              <a:buSzTx/>
              <a:buFontTx/>
              <a:buChar char="•"/>
            </a:pPr>
            <a:r>
              <a:rPr lang="en-US" altLang="en-US" sz="1200" dirty="0">
                <a:solidFill>
                  <a:srgbClr val="646D72"/>
                </a:solidFill>
                <a:ea typeface="Arial Unicode MS" panose="020B0604020202020204" pitchFamily="34" charset="-128"/>
                <a:cs typeface="Arial Unicode MS" panose="020B0604020202020204" pitchFamily="34" charset="-128"/>
              </a:rPr>
              <a:t>Recognizing others as human beings with thoughts, feelings and desires</a:t>
            </a:r>
          </a:p>
          <a:p>
            <a:pPr eaLnBrk="1" hangingPunct="1">
              <a:lnSpc>
                <a:spcPct val="85000"/>
              </a:lnSpc>
              <a:spcBef>
                <a:spcPct val="0"/>
              </a:spcBef>
              <a:spcAft>
                <a:spcPts val="400"/>
              </a:spcAft>
              <a:buClr>
                <a:schemeClr val="tx2"/>
              </a:buClr>
              <a:buSzTx/>
            </a:pPr>
            <a:r>
              <a:rPr lang="en-US" altLang="en-US" sz="1200" b="1" dirty="0">
                <a:solidFill>
                  <a:schemeClr val="tx2"/>
                </a:solidFill>
                <a:ea typeface="Arial Unicode MS" panose="020B0604020202020204" pitchFamily="34" charset="-128"/>
                <a:cs typeface="Arial Unicode MS" panose="020B0604020202020204" pitchFamily="34" charset="-128"/>
              </a:rPr>
              <a:t>Communication</a:t>
            </a:r>
          </a:p>
          <a:p>
            <a:pPr eaLnBrk="1" hangingPunct="1">
              <a:lnSpc>
                <a:spcPct val="85000"/>
              </a:lnSpc>
              <a:spcBef>
                <a:spcPct val="0"/>
              </a:spcBef>
              <a:spcAft>
                <a:spcPts val="400"/>
              </a:spcAft>
              <a:buClr>
                <a:schemeClr val="tx2"/>
              </a:buClr>
              <a:buSzTx/>
              <a:buFontTx/>
              <a:buChar char="•"/>
            </a:pPr>
            <a:r>
              <a:rPr lang="en-US" altLang="en-US" sz="1200" dirty="0">
                <a:solidFill>
                  <a:srgbClr val="646D72"/>
                </a:solidFill>
                <a:ea typeface="Arial Unicode MS" panose="020B0604020202020204" pitchFamily="34" charset="-128"/>
                <a:cs typeface="Arial Unicode MS" panose="020B0604020202020204" pitchFamily="34" charset="-128"/>
              </a:rPr>
              <a:t>Actively listening</a:t>
            </a:r>
          </a:p>
          <a:p>
            <a:pPr eaLnBrk="1" hangingPunct="1">
              <a:lnSpc>
                <a:spcPct val="85000"/>
              </a:lnSpc>
              <a:spcBef>
                <a:spcPct val="0"/>
              </a:spcBef>
              <a:spcAft>
                <a:spcPts val="400"/>
              </a:spcAft>
              <a:buClr>
                <a:schemeClr val="tx2"/>
              </a:buClr>
              <a:buSzTx/>
              <a:buFontTx/>
              <a:buChar char="•"/>
            </a:pPr>
            <a:r>
              <a:rPr lang="en-US" altLang="en-US" sz="1200" dirty="0">
                <a:solidFill>
                  <a:srgbClr val="646D72"/>
                </a:solidFill>
                <a:ea typeface="Arial Unicode MS" panose="020B0604020202020204" pitchFamily="34" charset="-128"/>
                <a:cs typeface="Arial Unicode MS" panose="020B0604020202020204" pitchFamily="34" charset="-128"/>
              </a:rPr>
              <a:t>Asking for clarification</a:t>
            </a:r>
          </a:p>
          <a:p>
            <a:pPr eaLnBrk="1" hangingPunct="1">
              <a:lnSpc>
                <a:spcPct val="85000"/>
              </a:lnSpc>
              <a:spcBef>
                <a:spcPct val="0"/>
              </a:spcBef>
              <a:spcAft>
                <a:spcPts val="400"/>
              </a:spcAft>
              <a:buClr>
                <a:schemeClr val="tx2"/>
              </a:buClr>
              <a:buSzTx/>
              <a:buFontTx/>
              <a:buChar char="•"/>
            </a:pPr>
            <a:r>
              <a:rPr lang="en-US" altLang="en-US" sz="1200" dirty="0">
                <a:solidFill>
                  <a:srgbClr val="646D72"/>
                </a:solidFill>
                <a:ea typeface="Arial Unicode MS" panose="020B0604020202020204" pitchFamily="34" charset="-128"/>
                <a:cs typeface="Arial Unicode MS" panose="020B0604020202020204" pitchFamily="34" charset="-128"/>
              </a:rPr>
              <a:t>Appropriate eye contact</a:t>
            </a:r>
          </a:p>
          <a:p>
            <a:pPr eaLnBrk="1" hangingPunct="1">
              <a:lnSpc>
                <a:spcPct val="85000"/>
              </a:lnSpc>
              <a:spcBef>
                <a:spcPct val="0"/>
              </a:spcBef>
              <a:spcAft>
                <a:spcPts val="400"/>
              </a:spcAft>
              <a:buClr>
                <a:schemeClr val="tx2"/>
              </a:buClr>
              <a:buSzTx/>
              <a:buFontTx/>
              <a:buChar char="•"/>
            </a:pPr>
            <a:r>
              <a:rPr lang="en-US" altLang="en-US" sz="1200" dirty="0">
                <a:solidFill>
                  <a:srgbClr val="646D72"/>
                </a:solidFill>
                <a:ea typeface="Arial Unicode MS" panose="020B0604020202020204" pitchFamily="34" charset="-128"/>
                <a:cs typeface="Arial Unicode MS" panose="020B0604020202020204" pitchFamily="34" charset="-128"/>
              </a:rPr>
              <a:t>Inviting the individual to say more</a:t>
            </a:r>
          </a:p>
          <a:p>
            <a:pPr eaLnBrk="1" hangingPunct="1">
              <a:lnSpc>
                <a:spcPct val="85000"/>
              </a:lnSpc>
              <a:spcBef>
                <a:spcPct val="0"/>
              </a:spcBef>
              <a:spcAft>
                <a:spcPts val="400"/>
              </a:spcAft>
              <a:buClr>
                <a:schemeClr val="tx2"/>
              </a:buClr>
              <a:buSzTx/>
              <a:buFontTx/>
              <a:buChar char="•"/>
            </a:pPr>
            <a:r>
              <a:rPr lang="en-US" altLang="en-US" sz="1200" dirty="0">
                <a:solidFill>
                  <a:srgbClr val="646D72"/>
                </a:solidFill>
                <a:ea typeface="Arial Unicode MS" panose="020B0604020202020204" pitchFamily="34" charset="-128"/>
                <a:cs typeface="Arial Unicode MS" panose="020B0604020202020204" pitchFamily="34" charset="-128"/>
              </a:rPr>
              <a:t>Summarizing to check for understanding</a:t>
            </a:r>
          </a:p>
          <a:p>
            <a:pPr eaLnBrk="1" hangingPunct="1">
              <a:lnSpc>
                <a:spcPct val="85000"/>
              </a:lnSpc>
              <a:spcBef>
                <a:spcPct val="0"/>
              </a:spcBef>
              <a:spcAft>
                <a:spcPts val="400"/>
              </a:spcAft>
              <a:buClr>
                <a:schemeClr val="tx2"/>
              </a:buClr>
              <a:buSzTx/>
              <a:buFontTx/>
              <a:buChar char="•"/>
            </a:pPr>
            <a:r>
              <a:rPr lang="en-US" altLang="en-US" sz="1200" dirty="0">
                <a:solidFill>
                  <a:srgbClr val="646D72"/>
                </a:solidFill>
                <a:ea typeface="Arial Unicode MS" panose="020B0604020202020204" pitchFamily="34" charset="-128"/>
                <a:cs typeface="Arial Unicode MS" panose="020B0604020202020204" pitchFamily="34" charset="-128"/>
              </a:rPr>
              <a:t>Being straightforward and tactfully honest when sending messages</a:t>
            </a:r>
          </a:p>
          <a:p>
            <a:pPr eaLnBrk="1" hangingPunct="1">
              <a:spcBef>
                <a:spcPct val="0"/>
              </a:spcBef>
              <a:spcAft>
                <a:spcPts val="1600"/>
              </a:spcAft>
              <a:buClr>
                <a:schemeClr val="tx2"/>
              </a:buClr>
              <a:buSzTx/>
              <a:buFontTx/>
              <a:buChar char="•"/>
            </a:pPr>
            <a:r>
              <a:rPr lang="en-US" altLang="en-US" sz="1200" dirty="0">
                <a:solidFill>
                  <a:srgbClr val="646D72"/>
                </a:solidFill>
                <a:ea typeface="Arial Unicode MS" panose="020B0604020202020204" pitchFamily="34" charset="-128"/>
                <a:cs typeface="Arial Unicode MS" panose="020B0604020202020204" pitchFamily="34" charset="-128"/>
              </a:rPr>
              <a:t>Letting a speaker finish before you begin talking; it’s important to be patient while others form their thoughts</a:t>
            </a:r>
          </a:p>
          <a:p>
            <a:pPr eaLnBrk="1" hangingPunct="1">
              <a:lnSpc>
                <a:spcPct val="85000"/>
              </a:lnSpc>
              <a:spcBef>
                <a:spcPct val="0"/>
              </a:spcBef>
              <a:spcAft>
                <a:spcPts val="400"/>
              </a:spcAft>
              <a:buClr>
                <a:schemeClr val="tx2"/>
              </a:buClr>
              <a:buSzTx/>
            </a:pPr>
            <a:r>
              <a:rPr lang="en-US" altLang="en-US" sz="1200" b="1" dirty="0">
                <a:solidFill>
                  <a:schemeClr val="tx2"/>
                </a:solidFill>
                <a:ea typeface="Arial Unicode MS" panose="020B0604020202020204" pitchFamily="34" charset="-128"/>
                <a:cs typeface="Arial Unicode MS" panose="020B0604020202020204" pitchFamily="34" charset="-128"/>
              </a:rPr>
              <a:t>Professional Conduct</a:t>
            </a:r>
          </a:p>
          <a:p>
            <a:pPr eaLnBrk="1" hangingPunct="1">
              <a:lnSpc>
                <a:spcPct val="85000"/>
              </a:lnSpc>
              <a:spcBef>
                <a:spcPct val="0"/>
              </a:spcBef>
              <a:spcAft>
                <a:spcPts val="400"/>
              </a:spcAft>
              <a:buClr>
                <a:schemeClr val="tx2"/>
              </a:buClr>
              <a:buSzTx/>
              <a:buFontTx/>
              <a:buChar char="•"/>
            </a:pPr>
            <a:r>
              <a:rPr lang="en-US" altLang="en-US" sz="1200" dirty="0">
                <a:solidFill>
                  <a:srgbClr val="646D72"/>
                </a:solidFill>
                <a:ea typeface="Arial Unicode MS" panose="020B0604020202020204" pitchFamily="34" charset="-128"/>
                <a:cs typeface="Arial Unicode MS" panose="020B0604020202020204" pitchFamily="34" charset="-128"/>
              </a:rPr>
              <a:t>Keeping confidences</a:t>
            </a:r>
          </a:p>
          <a:p>
            <a:pPr eaLnBrk="1" hangingPunct="1">
              <a:lnSpc>
                <a:spcPct val="85000"/>
              </a:lnSpc>
              <a:spcBef>
                <a:spcPct val="0"/>
              </a:spcBef>
              <a:spcAft>
                <a:spcPts val="400"/>
              </a:spcAft>
              <a:buClr>
                <a:schemeClr val="tx2"/>
              </a:buClr>
              <a:buSzTx/>
              <a:buFontTx/>
              <a:buChar char="•"/>
            </a:pPr>
            <a:r>
              <a:rPr lang="en-US" altLang="en-US" sz="1200" dirty="0">
                <a:solidFill>
                  <a:srgbClr val="646D72"/>
                </a:solidFill>
                <a:ea typeface="Arial Unicode MS" panose="020B0604020202020204" pitchFamily="34" charset="-128"/>
                <a:cs typeface="Arial Unicode MS" panose="020B0604020202020204" pitchFamily="34" charset="-128"/>
              </a:rPr>
              <a:t>Appropriate use of humor</a:t>
            </a:r>
          </a:p>
          <a:p>
            <a:pPr eaLnBrk="1" hangingPunct="1">
              <a:lnSpc>
                <a:spcPct val="85000"/>
              </a:lnSpc>
              <a:spcBef>
                <a:spcPct val="0"/>
              </a:spcBef>
              <a:spcAft>
                <a:spcPts val="400"/>
              </a:spcAft>
              <a:buClr>
                <a:schemeClr val="tx2"/>
              </a:buClr>
              <a:buSzTx/>
              <a:buFontTx/>
              <a:buChar char="•"/>
            </a:pPr>
            <a:r>
              <a:rPr lang="en-US" altLang="en-US" sz="1200" dirty="0">
                <a:solidFill>
                  <a:srgbClr val="646D72"/>
                </a:solidFill>
                <a:ea typeface="Arial Unicode MS" panose="020B0604020202020204" pitchFamily="34" charset="-128"/>
                <a:cs typeface="Arial Unicode MS" panose="020B0604020202020204" pitchFamily="34" charset="-128"/>
              </a:rPr>
              <a:t>Having a positive attitude</a:t>
            </a:r>
          </a:p>
          <a:p>
            <a:pPr eaLnBrk="1" hangingPunct="1">
              <a:lnSpc>
                <a:spcPct val="85000"/>
              </a:lnSpc>
              <a:spcBef>
                <a:spcPct val="0"/>
              </a:spcBef>
              <a:spcAft>
                <a:spcPts val="400"/>
              </a:spcAft>
              <a:buClr>
                <a:schemeClr val="tx2"/>
              </a:buClr>
              <a:buSzTx/>
              <a:buFontTx/>
              <a:buChar char="•"/>
            </a:pPr>
            <a:r>
              <a:rPr lang="en-US" altLang="en-US" sz="1200" dirty="0">
                <a:solidFill>
                  <a:srgbClr val="646D72"/>
                </a:solidFill>
                <a:ea typeface="Arial Unicode MS" panose="020B0604020202020204" pitchFamily="34" charset="-128"/>
                <a:cs typeface="Arial Unicode MS" panose="020B0604020202020204" pitchFamily="34" charset="-128"/>
              </a:rPr>
              <a:t>Giving constructive feedback</a:t>
            </a:r>
          </a:p>
          <a:p>
            <a:pPr eaLnBrk="1" hangingPunct="1">
              <a:lnSpc>
                <a:spcPct val="85000"/>
              </a:lnSpc>
              <a:spcBef>
                <a:spcPct val="0"/>
              </a:spcBef>
              <a:spcAft>
                <a:spcPts val="400"/>
              </a:spcAft>
              <a:buClr>
                <a:schemeClr val="tx2"/>
              </a:buClr>
              <a:buSzTx/>
              <a:buFontTx/>
              <a:buChar char="•"/>
            </a:pPr>
            <a:r>
              <a:rPr lang="en-US" altLang="en-US" sz="1200" dirty="0">
                <a:solidFill>
                  <a:srgbClr val="646D72"/>
                </a:solidFill>
                <a:ea typeface="Arial Unicode MS" panose="020B0604020202020204" pitchFamily="34" charset="-128"/>
                <a:cs typeface="Arial Unicode MS" panose="020B0604020202020204" pitchFamily="34" charset="-128"/>
              </a:rPr>
              <a:t>Being approachable and receptive</a:t>
            </a:r>
          </a:p>
          <a:p>
            <a:pPr eaLnBrk="1" hangingPunct="1">
              <a:lnSpc>
                <a:spcPct val="85000"/>
              </a:lnSpc>
              <a:spcBef>
                <a:spcPct val="0"/>
              </a:spcBef>
              <a:spcAft>
                <a:spcPts val="400"/>
              </a:spcAft>
              <a:buClr>
                <a:schemeClr val="tx2"/>
              </a:buClr>
              <a:buSzTx/>
              <a:buFontTx/>
              <a:buChar char="•"/>
            </a:pPr>
            <a:r>
              <a:rPr lang="en-US" altLang="en-US" sz="1200" dirty="0">
                <a:solidFill>
                  <a:srgbClr val="646D72"/>
                </a:solidFill>
                <a:ea typeface="Arial Unicode MS" panose="020B0604020202020204" pitchFamily="34" charset="-128"/>
                <a:cs typeface="Arial Unicode MS" panose="020B0604020202020204" pitchFamily="34" charset="-128"/>
              </a:rPr>
              <a:t>Admitting and owning your mistakes</a:t>
            </a:r>
          </a:p>
          <a:p>
            <a:pPr eaLnBrk="1" hangingPunct="1">
              <a:lnSpc>
                <a:spcPct val="85000"/>
              </a:lnSpc>
              <a:spcBef>
                <a:spcPct val="0"/>
              </a:spcBef>
              <a:spcAft>
                <a:spcPts val="400"/>
              </a:spcAft>
              <a:buClr>
                <a:schemeClr val="tx2"/>
              </a:buClr>
              <a:buSzTx/>
              <a:buFontTx/>
              <a:buChar char="•"/>
            </a:pPr>
            <a:r>
              <a:rPr lang="en-US" altLang="en-US" sz="1200" dirty="0">
                <a:solidFill>
                  <a:srgbClr val="646D72"/>
                </a:solidFill>
                <a:ea typeface="Arial Unicode MS" panose="020B0604020202020204" pitchFamily="34" charset="-128"/>
                <a:cs typeface="Arial Unicode MS" panose="020B0604020202020204" pitchFamily="34" charset="-128"/>
              </a:rPr>
              <a:t>Following through on your commitments</a:t>
            </a:r>
          </a:p>
          <a:p>
            <a:pPr eaLnBrk="1" hangingPunct="1">
              <a:lnSpc>
                <a:spcPct val="85000"/>
              </a:lnSpc>
              <a:spcBef>
                <a:spcPct val="0"/>
              </a:spcBef>
              <a:spcAft>
                <a:spcPts val="400"/>
              </a:spcAft>
              <a:buClr>
                <a:schemeClr val="tx2"/>
              </a:buClr>
              <a:buSzTx/>
              <a:buFontTx/>
              <a:buChar char="•"/>
            </a:pPr>
            <a:r>
              <a:rPr lang="en-US" altLang="en-US" sz="1200" dirty="0">
                <a:solidFill>
                  <a:srgbClr val="646D72"/>
                </a:solidFill>
                <a:ea typeface="Arial Unicode MS" panose="020B0604020202020204" pitchFamily="34" charset="-128"/>
                <a:cs typeface="Arial Unicode MS" panose="020B0604020202020204" pitchFamily="34" charset="-128"/>
              </a:rPr>
              <a:t>Having high ethical standards and operating with integrity</a:t>
            </a:r>
          </a:p>
          <a:p>
            <a:pPr eaLnBrk="1" hangingPunct="1">
              <a:lnSpc>
                <a:spcPct val="85000"/>
              </a:lnSpc>
              <a:spcBef>
                <a:spcPct val="0"/>
              </a:spcBef>
              <a:spcAft>
                <a:spcPts val="400"/>
              </a:spcAft>
              <a:buClr>
                <a:schemeClr val="tx2"/>
              </a:buClr>
              <a:buSzTx/>
              <a:buFontTx/>
              <a:buChar char="•"/>
            </a:pPr>
            <a:r>
              <a:rPr lang="en-US" altLang="en-US" sz="1200" dirty="0">
                <a:solidFill>
                  <a:srgbClr val="646D72"/>
                </a:solidFill>
                <a:ea typeface="Arial Unicode MS" panose="020B0604020202020204" pitchFamily="34" charset="-128"/>
                <a:cs typeface="Arial Unicode MS" panose="020B0604020202020204" pitchFamily="34" charset="-128"/>
              </a:rPr>
              <a:t>Resisting the urge to gossip and “badmouth” people behind their backs</a:t>
            </a:r>
            <a:endParaRPr lang="en-US" altLang="en-US" sz="1200" b="1" dirty="0">
              <a:solidFill>
                <a:schemeClr val="tx2"/>
              </a:solidFill>
              <a:ea typeface="Arial Unicode MS" panose="020B0604020202020204" pitchFamily="34" charset="-128"/>
              <a:cs typeface="Arial Unicode MS" panose="020B0604020202020204" pitchFamily="34" charset="-128"/>
            </a:endParaRPr>
          </a:p>
        </p:txBody>
      </p:sp>
      <p:sp>
        <p:nvSpPr>
          <p:cNvPr id="123908" name="Footer Placeholder 1">
            <a:extLst>
              <a:ext uri="{FF2B5EF4-FFF2-40B4-BE49-F238E27FC236}">
                <a16:creationId xmlns:a16="http://schemas.microsoft.com/office/drawing/2014/main" xmlns="" id="{8264DD9F-C09A-C141-AA1C-EC6E23286528}"/>
              </a:ext>
            </a:extLst>
          </p:cNvPr>
          <p:cNvSpPr>
            <a:spLocks noGrp="1"/>
          </p:cNvSpPr>
          <p:nvPr>
            <p:ph type="ftr" sz="quarter" idx="11"/>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r>
              <a:rPr lang="en-US" altLang="en-US" sz="800" dirty="0">
                <a:solidFill>
                  <a:schemeClr val="bg2"/>
                </a:solidFill>
              </a:rPr>
              <a:t>Do not reproduce, transmit or modify the content set forth herein in any form or by any means without written permission of UnitedHealthcare. © 2018 United HealthCare Services, Inc. All rights reserved.</a:t>
            </a:r>
          </a:p>
        </p:txBody>
      </p:sp>
      <p:sp>
        <p:nvSpPr>
          <p:cNvPr id="123909" name="Slide Number Placeholder 2">
            <a:extLst>
              <a:ext uri="{FF2B5EF4-FFF2-40B4-BE49-F238E27FC236}">
                <a16:creationId xmlns:a16="http://schemas.microsoft.com/office/drawing/2014/main" xmlns="" id="{8BFCA910-09D6-D247-9C45-F50B0EF295A8}"/>
              </a:ext>
            </a:extLst>
          </p:cNvPr>
          <p:cNvSpPr>
            <a:spLocks noGrp="1"/>
          </p:cNvSpPr>
          <p:nvPr>
            <p:ph type="sldNum" sz="quarter" idx="10"/>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fld id="{D5C60C9C-8F3B-CD45-AE1B-80EA8274C642}" type="slidenum">
              <a:rPr lang="en-US" altLang="en-US" sz="1000">
                <a:solidFill>
                  <a:srgbClr val="FFFFFF"/>
                </a:solidFill>
                <a:latin typeface="Verdana" panose="020B0604030504040204" pitchFamily="34" charset="0"/>
              </a:rPr>
              <a:pPr>
                <a:spcBef>
                  <a:spcPct val="0"/>
                </a:spcBef>
                <a:buClrTx/>
                <a:buSzTx/>
              </a:pPr>
              <a:t>23</a:t>
            </a:fld>
            <a:endParaRPr lang="en-US" altLang="en-US" sz="1000" dirty="0">
              <a:solidFill>
                <a:srgbClr val="FFFFFF"/>
              </a:solidFill>
              <a:latin typeface="Verdan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Title 7">
            <a:extLst>
              <a:ext uri="{FF2B5EF4-FFF2-40B4-BE49-F238E27FC236}">
                <a16:creationId xmlns:a16="http://schemas.microsoft.com/office/drawing/2014/main" xmlns="" id="{9882F64E-603C-8942-B6B4-905BBA359D54}"/>
              </a:ext>
            </a:extLst>
          </p:cNvPr>
          <p:cNvSpPr>
            <a:spLocks noGrp="1"/>
          </p:cNvSpPr>
          <p:nvPr>
            <p:ph type="title" idx="4294967295"/>
          </p:nvPr>
        </p:nvSpPr>
        <p:spPr/>
        <p:txBody>
          <a:bodyPr/>
          <a:lstStyle/>
          <a:p>
            <a:pPr eaLnBrk="1" hangingPunct="1"/>
            <a:r>
              <a:rPr lang="en-US" altLang="en-US" sz="2400" dirty="0"/>
              <a:t>Appendix A: Behaviors that </a:t>
            </a:r>
            <a:br>
              <a:rPr lang="en-US" altLang="en-US" sz="2400" dirty="0"/>
            </a:br>
            <a:r>
              <a:rPr lang="en-US" altLang="en-US" sz="2400" dirty="0"/>
              <a:t>Demonstrate Respect</a:t>
            </a:r>
            <a:endParaRPr lang="en-US" altLang="en-US" sz="2200" dirty="0"/>
          </a:p>
        </p:txBody>
      </p:sp>
      <p:sp>
        <p:nvSpPr>
          <p:cNvPr id="125954" name="Text Box 6">
            <a:extLst>
              <a:ext uri="{FF2B5EF4-FFF2-40B4-BE49-F238E27FC236}">
                <a16:creationId xmlns:a16="http://schemas.microsoft.com/office/drawing/2014/main" xmlns="" id="{9BB38A8B-CF11-8D4C-A89F-4E195F167D86}"/>
              </a:ext>
            </a:extLst>
          </p:cNvPr>
          <p:cNvSpPr txBox="1">
            <a:spLocks noChangeArrowheads="1"/>
          </p:cNvSpPr>
          <p:nvPr/>
        </p:nvSpPr>
        <p:spPr bwMode="auto">
          <a:xfrm>
            <a:off x="3552825" y="4470400"/>
            <a:ext cx="1841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defTabSz="914400" eaLnBrk="1" hangingPunct="1">
              <a:spcBef>
                <a:spcPct val="0"/>
              </a:spcBef>
              <a:buClrTx/>
              <a:buSzTx/>
            </a:pPr>
            <a:endParaRPr lang="en-US" altLang="en-US" sz="1200" dirty="0">
              <a:solidFill>
                <a:srgbClr val="646D72"/>
              </a:solidFill>
            </a:endParaRPr>
          </a:p>
        </p:txBody>
      </p:sp>
      <p:sp>
        <p:nvSpPr>
          <p:cNvPr id="51204" name="Rectangle 7">
            <a:extLst>
              <a:ext uri="{FF2B5EF4-FFF2-40B4-BE49-F238E27FC236}">
                <a16:creationId xmlns:a16="http://schemas.microsoft.com/office/drawing/2014/main" xmlns="" id="{E462D6FD-E616-3445-91C7-500CEC3637B4}"/>
              </a:ext>
            </a:extLst>
          </p:cNvPr>
          <p:cNvSpPr>
            <a:spLocks noChangeArrowheads="1"/>
          </p:cNvSpPr>
          <p:nvPr/>
        </p:nvSpPr>
        <p:spPr bwMode="auto">
          <a:xfrm>
            <a:off x="342900" y="1766888"/>
            <a:ext cx="6172200" cy="4622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8600" indent="-228600"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lnSpc>
                <a:spcPct val="85000"/>
              </a:lnSpc>
              <a:spcBef>
                <a:spcPct val="0"/>
              </a:spcBef>
              <a:spcAft>
                <a:spcPts val="400"/>
              </a:spcAft>
              <a:buClr>
                <a:schemeClr val="tx2"/>
              </a:buClr>
              <a:buSzTx/>
              <a:defRPr/>
            </a:pPr>
            <a:r>
              <a:rPr lang="en-US" altLang="en-US" sz="1200" b="1" dirty="0">
                <a:solidFill>
                  <a:schemeClr val="tx2"/>
                </a:solidFill>
                <a:ea typeface="Arial Unicode MS" pitchFamily="34" charset="-128"/>
                <a:cs typeface="Arial Unicode MS" pitchFamily="34" charset="-128"/>
              </a:rPr>
              <a:t>Interpersonal Interaction</a:t>
            </a:r>
          </a:p>
          <a:p>
            <a:pPr eaLnBrk="1" hangingPunct="1">
              <a:lnSpc>
                <a:spcPct val="85000"/>
              </a:lnSpc>
              <a:spcBef>
                <a:spcPct val="0"/>
              </a:spcBef>
              <a:spcAft>
                <a:spcPts val="400"/>
              </a:spcAft>
              <a:buClr>
                <a:schemeClr val="tx2"/>
              </a:buClr>
              <a:buSzTx/>
              <a:buFontTx/>
              <a:buChar char="•"/>
              <a:defRPr/>
            </a:pPr>
            <a:r>
              <a:rPr lang="en-US" altLang="en-US" sz="1200" dirty="0">
                <a:solidFill>
                  <a:srgbClr val="646D72"/>
                </a:solidFill>
                <a:ea typeface="Arial Unicode MS" pitchFamily="34" charset="-128"/>
                <a:cs typeface="Arial Unicode MS" pitchFamily="34" charset="-128"/>
              </a:rPr>
              <a:t>Setting deadlines</a:t>
            </a:r>
          </a:p>
          <a:p>
            <a:pPr eaLnBrk="1" hangingPunct="1">
              <a:lnSpc>
                <a:spcPct val="85000"/>
              </a:lnSpc>
              <a:spcBef>
                <a:spcPct val="0"/>
              </a:spcBef>
              <a:spcAft>
                <a:spcPts val="400"/>
              </a:spcAft>
              <a:buClr>
                <a:schemeClr val="tx2"/>
              </a:buClr>
              <a:buSzTx/>
              <a:buFontTx/>
              <a:buChar char="•"/>
              <a:defRPr/>
            </a:pPr>
            <a:r>
              <a:rPr lang="en-US" altLang="en-US" sz="1200" dirty="0">
                <a:solidFill>
                  <a:srgbClr val="646D72"/>
                </a:solidFill>
                <a:ea typeface="Arial Unicode MS" pitchFamily="34" charset="-128"/>
                <a:cs typeface="Arial Unicode MS" pitchFamily="34" charset="-128"/>
              </a:rPr>
              <a:t>Coming prepared to meetings</a:t>
            </a:r>
          </a:p>
          <a:p>
            <a:pPr eaLnBrk="1" hangingPunct="1">
              <a:lnSpc>
                <a:spcPct val="85000"/>
              </a:lnSpc>
              <a:spcBef>
                <a:spcPct val="0"/>
              </a:spcBef>
              <a:spcAft>
                <a:spcPts val="400"/>
              </a:spcAft>
              <a:buClr>
                <a:schemeClr val="tx2"/>
              </a:buClr>
              <a:buSzTx/>
              <a:buFontTx/>
              <a:buChar char="•"/>
              <a:defRPr/>
            </a:pPr>
            <a:r>
              <a:rPr lang="en-US" altLang="en-US" sz="1200" dirty="0">
                <a:solidFill>
                  <a:srgbClr val="646D72"/>
                </a:solidFill>
                <a:ea typeface="Arial Unicode MS" pitchFamily="34" charset="-128"/>
                <a:cs typeface="Arial Unicode MS" pitchFamily="34" charset="-128"/>
              </a:rPr>
              <a:t>Sharing the office “grunt work”</a:t>
            </a:r>
          </a:p>
          <a:p>
            <a:pPr eaLnBrk="1" hangingPunct="1">
              <a:lnSpc>
                <a:spcPct val="85000"/>
              </a:lnSpc>
              <a:spcBef>
                <a:spcPct val="0"/>
              </a:spcBef>
              <a:spcAft>
                <a:spcPts val="400"/>
              </a:spcAft>
              <a:buClr>
                <a:schemeClr val="tx2"/>
              </a:buClr>
              <a:buSzTx/>
              <a:buFontTx/>
              <a:buChar char="•"/>
              <a:defRPr/>
            </a:pPr>
            <a:r>
              <a:rPr lang="en-US" altLang="en-US" sz="1200" dirty="0">
                <a:solidFill>
                  <a:srgbClr val="646D72"/>
                </a:solidFill>
                <a:ea typeface="Arial Unicode MS" pitchFamily="34" charset="-128"/>
                <a:cs typeface="Arial Unicode MS" pitchFamily="34" charset="-128"/>
              </a:rPr>
              <a:t>Greeting people, using their names</a:t>
            </a:r>
          </a:p>
          <a:p>
            <a:pPr eaLnBrk="1" hangingPunct="1">
              <a:lnSpc>
                <a:spcPct val="85000"/>
              </a:lnSpc>
              <a:spcBef>
                <a:spcPct val="0"/>
              </a:spcBef>
              <a:spcAft>
                <a:spcPts val="400"/>
              </a:spcAft>
              <a:buClr>
                <a:schemeClr val="tx2"/>
              </a:buClr>
              <a:buSzTx/>
              <a:buFontTx/>
              <a:buChar char="•"/>
              <a:defRPr/>
            </a:pPr>
            <a:r>
              <a:rPr lang="en-US" altLang="en-US" sz="1200" dirty="0">
                <a:solidFill>
                  <a:srgbClr val="646D72"/>
                </a:solidFill>
                <a:ea typeface="Arial Unicode MS" pitchFamily="34" charset="-128"/>
                <a:cs typeface="Arial Unicode MS" pitchFamily="34" charset="-128"/>
              </a:rPr>
              <a:t>Being concrete about commitments</a:t>
            </a:r>
          </a:p>
          <a:p>
            <a:pPr eaLnBrk="1" hangingPunct="1">
              <a:lnSpc>
                <a:spcPct val="85000"/>
              </a:lnSpc>
              <a:spcBef>
                <a:spcPct val="0"/>
              </a:spcBef>
              <a:spcAft>
                <a:spcPts val="400"/>
              </a:spcAft>
              <a:buClr>
                <a:schemeClr val="tx2"/>
              </a:buClr>
              <a:buSzTx/>
              <a:buFontTx/>
              <a:buChar char="•"/>
              <a:defRPr/>
            </a:pPr>
            <a:r>
              <a:rPr lang="en-US" altLang="en-US" sz="1200" dirty="0">
                <a:solidFill>
                  <a:srgbClr val="646D72"/>
                </a:solidFill>
                <a:ea typeface="Arial Unicode MS" pitchFamily="34" charset="-128"/>
                <a:cs typeface="Arial Unicode MS" pitchFamily="34" charset="-128"/>
              </a:rPr>
              <a:t>Arriving at, and ending meetings on time </a:t>
            </a:r>
          </a:p>
          <a:p>
            <a:pPr eaLnBrk="1" hangingPunct="1">
              <a:lnSpc>
                <a:spcPct val="85000"/>
              </a:lnSpc>
              <a:spcBef>
                <a:spcPct val="0"/>
              </a:spcBef>
              <a:spcAft>
                <a:spcPts val="400"/>
              </a:spcAft>
              <a:buClr>
                <a:schemeClr val="tx2"/>
              </a:buClr>
              <a:buSzTx/>
              <a:buFontTx/>
              <a:buChar char="•"/>
              <a:defRPr/>
            </a:pPr>
            <a:r>
              <a:rPr lang="en-US" altLang="en-US" sz="1200" dirty="0">
                <a:solidFill>
                  <a:srgbClr val="646D72"/>
                </a:solidFill>
                <a:ea typeface="Arial Unicode MS" pitchFamily="34" charset="-128"/>
                <a:cs typeface="Arial Unicode MS" pitchFamily="34" charset="-128"/>
              </a:rPr>
              <a:t>Having realistic expectations for yourself and others</a:t>
            </a:r>
          </a:p>
          <a:p>
            <a:pPr eaLnBrk="1" hangingPunct="1">
              <a:lnSpc>
                <a:spcPct val="85000"/>
              </a:lnSpc>
              <a:spcBef>
                <a:spcPct val="0"/>
              </a:spcBef>
              <a:spcAft>
                <a:spcPts val="400"/>
              </a:spcAft>
              <a:buClr>
                <a:schemeClr val="tx2"/>
              </a:buClr>
              <a:buSzTx/>
              <a:buFontTx/>
              <a:buChar char="•"/>
              <a:defRPr/>
            </a:pPr>
            <a:r>
              <a:rPr lang="en-US" altLang="en-US" sz="1200" dirty="0">
                <a:solidFill>
                  <a:srgbClr val="646D72"/>
                </a:solidFill>
                <a:ea typeface="Arial Unicode MS" pitchFamily="34" charset="-128"/>
                <a:cs typeface="Arial Unicode MS" pitchFamily="34" charset="-128"/>
              </a:rPr>
              <a:t>Returning phone calls, voice mail and email messages promptly</a:t>
            </a:r>
          </a:p>
          <a:p>
            <a:pPr marL="0" indent="0" eaLnBrk="1" hangingPunct="1">
              <a:lnSpc>
                <a:spcPct val="85000"/>
              </a:lnSpc>
              <a:spcBef>
                <a:spcPct val="0"/>
              </a:spcBef>
              <a:spcAft>
                <a:spcPts val="400"/>
              </a:spcAft>
              <a:buClr>
                <a:schemeClr val="tx2"/>
              </a:buClr>
              <a:buSzTx/>
              <a:defRPr/>
            </a:pPr>
            <a:endParaRPr lang="en-US" altLang="en-US" sz="1200" dirty="0">
              <a:solidFill>
                <a:srgbClr val="646D72"/>
              </a:solidFill>
              <a:ea typeface="Arial Unicode MS" pitchFamily="34" charset="-128"/>
              <a:cs typeface="Arial Unicode MS" pitchFamily="34" charset="-128"/>
            </a:endParaRPr>
          </a:p>
          <a:p>
            <a:pPr eaLnBrk="1" hangingPunct="1">
              <a:lnSpc>
                <a:spcPct val="85000"/>
              </a:lnSpc>
              <a:spcBef>
                <a:spcPct val="0"/>
              </a:spcBef>
              <a:spcAft>
                <a:spcPts val="400"/>
              </a:spcAft>
              <a:buClr>
                <a:schemeClr val="tx2"/>
              </a:buClr>
              <a:buSzTx/>
              <a:buFontTx/>
              <a:buChar char="•"/>
              <a:defRPr/>
            </a:pPr>
            <a:endParaRPr lang="en-US" altLang="en-US" sz="1200" dirty="0">
              <a:solidFill>
                <a:srgbClr val="646D72"/>
              </a:solidFill>
              <a:ea typeface="Arial Unicode MS" pitchFamily="34" charset="-128"/>
              <a:cs typeface="Arial Unicode MS" pitchFamily="34" charset="-128"/>
            </a:endParaRPr>
          </a:p>
          <a:p>
            <a:pPr eaLnBrk="1" hangingPunct="1">
              <a:lnSpc>
                <a:spcPct val="85000"/>
              </a:lnSpc>
              <a:spcBef>
                <a:spcPct val="0"/>
              </a:spcBef>
              <a:spcAft>
                <a:spcPts val="400"/>
              </a:spcAft>
              <a:buClr>
                <a:schemeClr val="tx2"/>
              </a:buClr>
              <a:buSzTx/>
              <a:defRPr/>
            </a:pPr>
            <a:r>
              <a:rPr lang="en-US" altLang="en-US" sz="1200" b="1" dirty="0">
                <a:solidFill>
                  <a:schemeClr val="tx2"/>
                </a:solidFill>
                <a:ea typeface="Arial Unicode MS" pitchFamily="34" charset="-128"/>
                <a:cs typeface="Arial Unicode MS" pitchFamily="34" charset="-128"/>
              </a:rPr>
              <a:t>Giving and Receiving Feedback</a:t>
            </a:r>
          </a:p>
          <a:p>
            <a:pPr eaLnBrk="1" hangingPunct="1">
              <a:lnSpc>
                <a:spcPct val="85000"/>
              </a:lnSpc>
              <a:spcBef>
                <a:spcPct val="0"/>
              </a:spcBef>
              <a:spcAft>
                <a:spcPts val="400"/>
              </a:spcAft>
              <a:buClr>
                <a:schemeClr val="tx2"/>
              </a:buClr>
              <a:buSzTx/>
              <a:buFontTx/>
              <a:buChar char="•"/>
              <a:defRPr/>
            </a:pPr>
            <a:r>
              <a:rPr lang="en-US" altLang="en-US" sz="1200" dirty="0">
                <a:solidFill>
                  <a:srgbClr val="646D72"/>
                </a:solidFill>
                <a:ea typeface="Arial Unicode MS" pitchFamily="34" charset="-128"/>
                <a:cs typeface="Arial Unicode MS" pitchFamily="34" charset="-128"/>
              </a:rPr>
              <a:t>Checking for understanding</a:t>
            </a:r>
          </a:p>
          <a:p>
            <a:pPr eaLnBrk="1" hangingPunct="1">
              <a:lnSpc>
                <a:spcPct val="85000"/>
              </a:lnSpc>
              <a:spcBef>
                <a:spcPct val="0"/>
              </a:spcBef>
              <a:spcAft>
                <a:spcPts val="400"/>
              </a:spcAft>
              <a:buClr>
                <a:schemeClr val="tx2"/>
              </a:buClr>
              <a:buSzTx/>
              <a:buFontTx/>
              <a:buChar char="•"/>
              <a:defRPr/>
            </a:pPr>
            <a:r>
              <a:rPr lang="en-US" altLang="en-US" sz="1200" dirty="0">
                <a:solidFill>
                  <a:srgbClr val="646D72"/>
                </a:solidFill>
                <a:ea typeface="Arial Unicode MS" pitchFamily="34" charset="-128"/>
                <a:cs typeface="Arial Unicode MS" pitchFamily="34" charset="-128"/>
              </a:rPr>
              <a:t>Describing the desired behavior</a:t>
            </a:r>
          </a:p>
          <a:p>
            <a:pPr eaLnBrk="1" hangingPunct="1">
              <a:lnSpc>
                <a:spcPct val="85000"/>
              </a:lnSpc>
              <a:spcBef>
                <a:spcPct val="0"/>
              </a:spcBef>
              <a:spcAft>
                <a:spcPts val="400"/>
              </a:spcAft>
              <a:buClr>
                <a:schemeClr val="tx2"/>
              </a:buClr>
              <a:buSzTx/>
              <a:buFontTx/>
              <a:buChar char="•"/>
              <a:defRPr/>
            </a:pPr>
            <a:r>
              <a:rPr lang="en-US" altLang="en-US" sz="1200" dirty="0">
                <a:solidFill>
                  <a:srgbClr val="646D72"/>
                </a:solidFill>
                <a:ea typeface="Arial Unicode MS" pitchFamily="34" charset="-128"/>
                <a:cs typeface="Arial Unicode MS" pitchFamily="34" charset="-128"/>
              </a:rPr>
              <a:t>Giving constructive feedback privately</a:t>
            </a:r>
          </a:p>
          <a:p>
            <a:pPr eaLnBrk="1" hangingPunct="1">
              <a:lnSpc>
                <a:spcPct val="85000"/>
              </a:lnSpc>
              <a:spcBef>
                <a:spcPct val="0"/>
              </a:spcBef>
              <a:spcAft>
                <a:spcPts val="400"/>
              </a:spcAft>
              <a:buClr>
                <a:schemeClr val="tx2"/>
              </a:buClr>
              <a:buSzTx/>
              <a:buFontTx/>
              <a:buChar char="•"/>
              <a:defRPr/>
            </a:pPr>
            <a:r>
              <a:rPr lang="en-US" altLang="en-US" sz="1200" dirty="0">
                <a:solidFill>
                  <a:srgbClr val="646D72"/>
                </a:solidFill>
                <a:ea typeface="Arial Unicode MS" pitchFamily="34" charset="-128"/>
                <a:cs typeface="Arial Unicode MS" pitchFamily="34" charset="-128"/>
              </a:rPr>
              <a:t>Targeting the problem, not the person</a:t>
            </a:r>
          </a:p>
          <a:p>
            <a:pPr eaLnBrk="1" hangingPunct="1">
              <a:lnSpc>
                <a:spcPct val="85000"/>
              </a:lnSpc>
              <a:spcBef>
                <a:spcPct val="0"/>
              </a:spcBef>
              <a:spcAft>
                <a:spcPts val="400"/>
              </a:spcAft>
              <a:buClr>
                <a:schemeClr val="tx2"/>
              </a:buClr>
              <a:buSzTx/>
              <a:buFontTx/>
              <a:buChar char="•"/>
              <a:defRPr/>
            </a:pPr>
            <a:r>
              <a:rPr lang="en-US" altLang="en-US" sz="1200" dirty="0">
                <a:solidFill>
                  <a:srgbClr val="646D72"/>
                </a:solidFill>
                <a:ea typeface="Arial Unicode MS" pitchFamily="34" charset="-128"/>
                <a:cs typeface="Arial Unicode MS" pitchFamily="34" charset="-128"/>
              </a:rPr>
              <a:t>Acknowledging accomplishments publicly</a:t>
            </a:r>
          </a:p>
          <a:p>
            <a:pPr eaLnBrk="1" hangingPunct="1">
              <a:lnSpc>
                <a:spcPct val="85000"/>
              </a:lnSpc>
              <a:spcBef>
                <a:spcPct val="0"/>
              </a:spcBef>
              <a:spcAft>
                <a:spcPts val="400"/>
              </a:spcAft>
              <a:buClr>
                <a:schemeClr val="tx2"/>
              </a:buClr>
              <a:buSzTx/>
              <a:buFontTx/>
              <a:buChar char="•"/>
              <a:defRPr/>
            </a:pPr>
            <a:r>
              <a:rPr lang="en-US" altLang="en-US" sz="1200" dirty="0">
                <a:solidFill>
                  <a:srgbClr val="646D72"/>
                </a:solidFill>
                <a:ea typeface="Arial Unicode MS" pitchFamily="34" charset="-128"/>
                <a:cs typeface="Arial Unicode MS" pitchFamily="34" charset="-128"/>
              </a:rPr>
              <a:t>Having documentation to support criticism</a:t>
            </a:r>
          </a:p>
          <a:p>
            <a:pPr eaLnBrk="1" hangingPunct="1">
              <a:lnSpc>
                <a:spcPct val="85000"/>
              </a:lnSpc>
              <a:spcBef>
                <a:spcPct val="0"/>
              </a:spcBef>
              <a:spcAft>
                <a:spcPts val="400"/>
              </a:spcAft>
              <a:buClr>
                <a:schemeClr val="tx2"/>
              </a:buClr>
              <a:buSzTx/>
              <a:buFontTx/>
              <a:buChar char="•"/>
              <a:defRPr/>
            </a:pPr>
            <a:r>
              <a:rPr lang="en-US" altLang="en-US" sz="1200" dirty="0">
                <a:solidFill>
                  <a:srgbClr val="646D72"/>
                </a:solidFill>
                <a:ea typeface="Arial Unicode MS" pitchFamily="34" charset="-128"/>
                <a:cs typeface="Arial Unicode MS" pitchFamily="34" charset="-128"/>
              </a:rPr>
              <a:t>Listening openly, putting your own agenda aside</a:t>
            </a:r>
          </a:p>
          <a:p>
            <a:pPr eaLnBrk="1" hangingPunct="1">
              <a:lnSpc>
                <a:spcPct val="85000"/>
              </a:lnSpc>
              <a:spcBef>
                <a:spcPct val="0"/>
              </a:spcBef>
              <a:spcAft>
                <a:spcPts val="400"/>
              </a:spcAft>
              <a:buClr>
                <a:schemeClr val="tx2"/>
              </a:buClr>
              <a:buSzTx/>
              <a:buFontTx/>
              <a:buChar char="•"/>
              <a:defRPr/>
            </a:pPr>
            <a:r>
              <a:rPr lang="en-US" altLang="en-US" sz="1200" dirty="0">
                <a:solidFill>
                  <a:srgbClr val="646D72"/>
                </a:solidFill>
                <a:ea typeface="Arial Unicode MS" pitchFamily="34" charset="-128"/>
                <a:cs typeface="Arial Unicode MS" pitchFamily="34" charset="-128"/>
              </a:rPr>
              <a:t>Sharing ideas and information rather than giving advice</a:t>
            </a:r>
          </a:p>
          <a:p>
            <a:pPr eaLnBrk="1" hangingPunct="1">
              <a:lnSpc>
                <a:spcPct val="85000"/>
              </a:lnSpc>
              <a:spcBef>
                <a:spcPct val="0"/>
              </a:spcBef>
              <a:spcAft>
                <a:spcPts val="400"/>
              </a:spcAft>
              <a:buClr>
                <a:schemeClr val="tx2"/>
              </a:buClr>
              <a:buSzTx/>
              <a:buFontTx/>
              <a:buChar char="•"/>
              <a:defRPr/>
            </a:pPr>
            <a:r>
              <a:rPr lang="en-US" altLang="en-US" sz="1200" dirty="0">
                <a:solidFill>
                  <a:srgbClr val="646D72"/>
                </a:solidFill>
                <a:ea typeface="Arial Unicode MS" pitchFamily="34" charset="-128"/>
                <a:cs typeface="Arial Unicode MS" pitchFamily="34" charset="-128"/>
              </a:rPr>
              <a:t>Delivering encouragement frequently, at incremental points</a:t>
            </a:r>
          </a:p>
          <a:p>
            <a:pPr eaLnBrk="1" hangingPunct="1">
              <a:lnSpc>
                <a:spcPct val="85000"/>
              </a:lnSpc>
              <a:spcBef>
                <a:spcPct val="0"/>
              </a:spcBef>
              <a:spcAft>
                <a:spcPts val="400"/>
              </a:spcAft>
              <a:buClr>
                <a:schemeClr val="tx2"/>
              </a:buClr>
              <a:buSzTx/>
              <a:buFontTx/>
              <a:buChar char="•"/>
              <a:defRPr/>
            </a:pPr>
            <a:r>
              <a:rPr lang="en-US" altLang="en-US" sz="1200" dirty="0">
                <a:solidFill>
                  <a:srgbClr val="646D72"/>
                </a:solidFill>
                <a:ea typeface="Arial Unicode MS" pitchFamily="34" charset="-128"/>
                <a:cs typeface="Arial Unicode MS" pitchFamily="34" charset="-128"/>
              </a:rPr>
              <a:t>Describing the problem in specific, behavioral (rather than abstract) terms</a:t>
            </a:r>
            <a:endParaRPr lang="en-US" altLang="en-US" sz="1200" b="1" dirty="0">
              <a:solidFill>
                <a:schemeClr val="tx2"/>
              </a:solidFill>
              <a:ea typeface="Arial Unicode MS" pitchFamily="34" charset="-128"/>
              <a:cs typeface="Arial Unicode MS" pitchFamily="34" charset="-128"/>
            </a:endParaRPr>
          </a:p>
        </p:txBody>
      </p:sp>
      <p:sp>
        <p:nvSpPr>
          <p:cNvPr id="125956" name="Footer Placeholder 1">
            <a:extLst>
              <a:ext uri="{FF2B5EF4-FFF2-40B4-BE49-F238E27FC236}">
                <a16:creationId xmlns:a16="http://schemas.microsoft.com/office/drawing/2014/main" xmlns="" id="{681A80A0-1A7A-EF40-BFA3-2F45161E0A1F}"/>
              </a:ext>
            </a:extLst>
          </p:cNvPr>
          <p:cNvSpPr>
            <a:spLocks noGrp="1"/>
          </p:cNvSpPr>
          <p:nvPr>
            <p:ph type="ftr" sz="quarter" idx="11"/>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r>
              <a:rPr lang="en-US" altLang="en-US" sz="800" dirty="0">
                <a:solidFill>
                  <a:schemeClr val="bg2"/>
                </a:solidFill>
              </a:rPr>
              <a:t>Do not reproduce, transmit or modify the content set forth herein in any form or by any means without written permission of UnitedHealthcare. © 2018 United HealthCare Services, Inc. All rights reserved.</a:t>
            </a:r>
          </a:p>
        </p:txBody>
      </p:sp>
      <p:sp>
        <p:nvSpPr>
          <p:cNvPr id="125957" name="Slide Number Placeholder 2">
            <a:extLst>
              <a:ext uri="{FF2B5EF4-FFF2-40B4-BE49-F238E27FC236}">
                <a16:creationId xmlns:a16="http://schemas.microsoft.com/office/drawing/2014/main" xmlns="" id="{BA045956-DC24-1249-8A0A-27B3FBFBDCFD}"/>
              </a:ext>
            </a:extLst>
          </p:cNvPr>
          <p:cNvSpPr>
            <a:spLocks noGrp="1"/>
          </p:cNvSpPr>
          <p:nvPr>
            <p:ph type="sldNum" sz="quarter" idx="10"/>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fld id="{99A01585-520F-AD4B-AAD8-D7A33F5DA002}" type="slidenum">
              <a:rPr lang="en-US" altLang="en-US" sz="1000">
                <a:solidFill>
                  <a:srgbClr val="FFFFFF"/>
                </a:solidFill>
                <a:latin typeface="Verdana" panose="020B0604030504040204" pitchFamily="34" charset="0"/>
              </a:rPr>
              <a:pPr>
                <a:spcBef>
                  <a:spcPct val="0"/>
                </a:spcBef>
                <a:buClrTx/>
                <a:buSzTx/>
              </a:pPr>
              <a:t>24</a:t>
            </a:fld>
            <a:endParaRPr lang="en-US" altLang="en-US" sz="1000" dirty="0">
              <a:solidFill>
                <a:srgbClr val="FFFFFF"/>
              </a:solidFill>
              <a:latin typeface="Verdan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7"/>
          <p:cNvSpPr>
            <a:spLocks noGrp="1"/>
          </p:cNvSpPr>
          <p:nvPr>
            <p:ph type="title" idx="4294967295"/>
          </p:nvPr>
        </p:nvSpPr>
        <p:spPr/>
        <p:txBody>
          <a:bodyPr/>
          <a:lstStyle/>
          <a:p>
            <a:pPr eaLnBrk="1" hangingPunct="1"/>
            <a:r>
              <a:rPr lang="en-US" altLang="en-US" smtClean="0"/>
              <a:t>Citations</a:t>
            </a:r>
          </a:p>
        </p:txBody>
      </p:sp>
      <p:sp>
        <p:nvSpPr>
          <p:cNvPr id="5123" name="Text Box 6"/>
          <p:cNvSpPr txBox="1">
            <a:spLocks noChangeArrowheads="1"/>
          </p:cNvSpPr>
          <p:nvPr/>
        </p:nvSpPr>
        <p:spPr bwMode="auto">
          <a:xfrm>
            <a:off x="3552825" y="4470400"/>
            <a:ext cx="1841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914400" eaLnBrk="1" hangingPunct="1">
              <a:spcBef>
                <a:spcPct val="0"/>
              </a:spcBef>
              <a:buClrTx/>
              <a:buSzTx/>
            </a:pPr>
            <a:endParaRPr lang="en-US" altLang="en-US" sz="1200">
              <a:solidFill>
                <a:srgbClr val="646D72"/>
              </a:solidFill>
            </a:endParaRPr>
          </a:p>
        </p:txBody>
      </p:sp>
      <p:sp>
        <p:nvSpPr>
          <p:cNvPr id="5124" name="Text Placeholder 8"/>
          <p:cNvSpPr txBox="1">
            <a:spLocks/>
          </p:cNvSpPr>
          <p:nvPr/>
        </p:nvSpPr>
        <p:spPr bwMode="auto">
          <a:xfrm>
            <a:off x="466725" y="1517650"/>
            <a:ext cx="6172200" cy="659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nSpc>
                <a:spcPct val="95000"/>
              </a:lnSpc>
            </a:pPr>
            <a:r>
              <a:rPr lang="en-US" sz="800" dirty="0"/>
              <a:t>American Association of Retired Persons: Do You Have Good Office Manners?. </a:t>
            </a:r>
            <a:r>
              <a:rPr lang="en-US" sz="800" dirty="0" smtClean="0"/>
              <a:t/>
            </a:r>
            <a:br>
              <a:rPr lang="en-US" sz="800" dirty="0" smtClean="0"/>
            </a:br>
            <a:r>
              <a:rPr lang="en-US" sz="800" u="sng" dirty="0" smtClean="0">
                <a:hlinkClick r:id="rId2"/>
              </a:rPr>
              <a:t>https</a:t>
            </a:r>
            <a:r>
              <a:rPr lang="en-US" sz="800" u="sng" dirty="0">
                <a:hlinkClick r:id="rId2"/>
              </a:rPr>
              <a:t>://www.aarp.org/work/on-the-job/info-09-2012/good-office-manners-quiz.html</a:t>
            </a:r>
            <a:r>
              <a:rPr lang="en-US" sz="800" dirty="0"/>
              <a:t>.</a:t>
            </a:r>
          </a:p>
          <a:p>
            <a:pPr>
              <a:lnSpc>
                <a:spcPct val="95000"/>
              </a:lnSpc>
            </a:pPr>
            <a:r>
              <a:rPr lang="en-US" sz="800" dirty="0"/>
              <a:t> </a:t>
            </a:r>
          </a:p>
          <a:p>
            <a:pPr>
              <a:lnSpc>
                <a:spcPct val="95000"/>
              </a:lnSpc>
            </a:pPr>
            <a:r>
              <a:rPr lang="en-US" sz="800" dirty="0" smtClean="0"/>
              <a:t>American </a:t>
            </a:r>
            <a:r>
              <a:rPr lang="en-US" sz="800" dirty="0"/>
              <a:t>Association of Retired Persons: The Decline of Civility and Why It Matters. </a:t>
            </a:r>
            <a:r>
              <a:rPr lang="en-US" sz="800" dirty="0" smtClean="0"/>
              <a:t/>
            </a:r>
            <a:br>
              <a:rPr lang="en-US" sz="800" dirty="0" smtClean="0"/>
            </a:br>
            <a:r>
              <a:rPr lang="en-US" sz="800" u="sng" dirty="0" smtClean="0">
                <a:hlinkClick r:id="rId3"/>
              </a:rPr>
              <a:t>https</a:t>
            </a:r>
            <a:r>
              <a:rPr lang="en-US" sz="800" u="sng" dirty="0">
                <a:hlinkClick r:id="rId3"/>
              </a:rPr>
              <a:t>://www.aarp.org/politics-society/government-elections/info-09-2009/the_decline_of_civility_and_why_it_matters.html</a:t>
            </a:r>
            <a:r>
              <a:rPr lang="en-US" sz="800" dirty="0"/>
              <a:t>.</a:t>
            </a:r>
          </a:p>
          <a:p>
            <a:pPr>
              <a:lnSpc>
                <a:spcPct val="95000"/>
              </a:lnSpc>
            </a:pPr>
            <a:r>
              <a:rPr lang="en-US" sz="800" dirty="0"/>
              <a:t> </a:t>
            </a:r>
          </a:p>
          <a:p>
            <a:pPr>
              <a:lnSpc>
                <a:spcPct val="95000"/>
              </a:lnSpc>
            </a:pPr>
            <a:r>
              <a:rPr lang="en-US" sz="800" dirty="0"/>
              <a:t>American Psychological Association: Managing stress for a healthy family. </a:t>
            </a:r>
          </a:p>
          <a:p>
            <a:pPr>
              <a:lnSpc>
                <a:spcPct val="95000"/>
              </a:lnSpc>
            </a:pPr>
            <a:r>
              <a:rPr lang="en-US" sz="800" u="sng" dirty="0">
                <a:hlinkClick r:id="rId4"/>
              </a:rPr>
              <a:t>http://www.apa.org/helpcenter/managing-stress.aspx</a:t>
            </a:r>
            <a:r>
              <a:rPr lang="en-US" sz="800" dirty="0"/>
              <a:t>.</a:t>
            </a:r>
          </a:p>
          <a:p>
            <a:pPr>
              <a:lnSpc>
                <a:spcPct val="95000"/>
              </a:lnSpc>
            </a:pPr>
            <a:r>
              <a:rPr lang="en-US" sz="800" dirty="0"/>
              <a:t>   </a:t>
            </a:r>
          </a:p>
          <a:p>
            <a:pPr>
              <a:lnSpc>
                <a:spcPct val="95000"/>
              </a:lnSpc>
            </a:pPr>
            <a:r>
              <a:rPr lang="en-US" sz="800" dirty="0" smtClean="0"/>
              <a:t>American </a:t>
            </a:r>
            <a:r>
              <a:rPr lang="en-US" sz="800" dirty="0"/>
              <a:t>Psychological Association: Mind/Body Health: Job Stress. </a:t>
            </a:r>
          </a:p>
          <a:p>
            <a:pPr>
              <a:lnSpc>
                <a:spcPct val="95000"/>
              </a:lnSpc>
            </a:pPr>
            <a:r>
              <a:rPr lang="en-US" sz="800" u="sng" dirty="0">
                <a:hlinkClick r:id="rId5"/>
              </a:rPr>
              <a:t>https://www.apa.org/helpcenter/job-stress.aspx</a:t>
            </a:r>
            <a:r>
              <a:rPr lang="en-US" sz="800" dirty="0"/>
              <a:t>.</a:t>
            </a:r>
          </a:p>
          <a:p>
            <a:pPr>
              <a:lnSpc>
                <a:spcPct val="95000"/>
              </a:lnSpc>
            </a:pPr>
            <a:r>
              <a:rPr lang="en-US" sz="800" dirty="0"/>
              <a:t> </a:t>
            </a:r>
          </a:p>
          <a:p>
            <a:pPr>
              <a:lnSpc>
                <a:spcPct val="95000"/>
              </a:lnSpc>
            </a:pPr>
            <a:r>
              <a:rPr lang="en-US" sz="800" dirty="0"/>
              <a:t>American Psychological Association: Stop Office Bullying. </a:t>
            </a:r>
          </a:p>
          <a:p>
            <a:pPr>
              <a:lnSpc>
                <a:spcPct val="95000"/>
              </a:lnSpc>
            </a:pPr>
            <a:r>
              <a:rPr lang="en-US" sz="800" u="sng" dirty="0">
                <a:hlinkClick r:id="rId6"/>
              </a:rPr>
              <a:t>https://www.apa.org/topics/bullying/office.aspx</a:t>
            </a:r>
            <a:r>
              <a:rPr lang="en-US" sz="800" dirty="0"/>
              <a:t>.</a:t>
            </a:r>
          </a:p>
          <a:p>
            <a:pPr>
              <a:lnSpc>
                <a:spcPct val="95000"/>
              </a:lnSpc>
            </a:pPr>
            <a:r>
              <a:rPr lang="en-US" sz="800" dirty="0"/>
              <a:t> </a:t>
            </a:r>
          </a:p>
          <a:p>
            <a:pPr>
              <a:lnSpc>
                <a:spcPct val="95000"/>
              </a:lnSpc>
            </a:pPr>
            <a:r>
              <a:rPr lang="en-US" sz="800" dirty="0"/>
              <a:t>American Psychological Association: Stress in the workplace . </a:t>
            </a:r>
          </a:p>
          <a:p>
            <a:pPr>
              <a:lnSpc>
                <a:spcPct val="95000"/>
              </a:lnSpc>
            </a:pPr>
            <a:r>
              <a:rPr lang="en-US" sz="800" u="sng" dirty="0">
                <a:hlinkClick r:id="rId7"/>
              </a:rPr>
              <a:t>https://www.apa.org/helpcenter/workplace-stress.aspx</a:t>
            </a:r>
            <a:r>
              <a:rPr lang="en-US" sz="800" dirty="0" smtClean="0"/>
              <a:t>.</a:t>
            </a:r>
          </a:p>
          <a:p>
            <a:pPr>
              <a:lnSpc>
                <a:spcPct val="95000"/>
              </a:lnSpc>
            </a:pPr>
            <a:endParaRPr lang="en-US" sz="800" dirty="0"/>
          </a:p>
          <a:p>
            <a:pPr>
              <a:lnSpc>
                <a:spcPct val="95000"/>
              </a:lnSpc>
            </a:pPr>
            <a:r>
              <a:rPr lang="en-US" sz="800" dirty="0"/>
              <a:t>Equal Employment Opportunity Commission: EEOC Releases Fiscal Year 2017 Enforcement and Litigation Data. </a:t>
            </a:r>
          </a:p>
          <a:p>
            <a:pPr>
              <a:lnSpc>
                <a:spcPct val="95000"/>
              </a:lnSpc>
            </a:pPr>
            <a:r>
              <a:rPr lang="en-US" sz="800" u="sng" dirty="0">
                <a:hlinkClick r:id="rId8"/>
              </a:rPr>
              <a:t>https://www.eeoc.gov/eeoc/newsroom/release/1-25-18.cfm</a:t>
            </a:r>
            <a:r>
              <a:rPr lang="en-US" sz="800" dirty="0"/>
              <a:t>. </a:t>
            </a:r>
          </a:p>
          <a:p>
            <a:pPr>
              <a:lnSpc>
                <a:spcPct val="95000"/>
              </a:lnSpc>
            </a:pPr>
            <a:r>
              <a:rPr lang="en-US" sz="800" dirty="0"/>
              <a:t> </a:t>
            </a:r>
          </a:p>
          <a:p>
            <a:pPr>
              <a:lnSpc>
                <a:spcPct val="95000"/>
              </a:lnSpc>
            </a:pPr>
            <a:r>
              <a:rPr lang="en-US" sz="800" dirty="0"/>
              <a:t>Equal Employment Opportunity Commission: Laws Enforced by the EEOC. </a:t>
            </a:r>
          </a:p>
          <a:p>
            <a:pPr>
              <a:lnSpc>
                <a:spcPct val="95000"/>
              </a:lnSpc>
            </a:pPr>
            <a:r>
              <a:rPr lang="en-US" sz="800" u="sng" dirty="0">
                <a:hlinkClick r:id="rId9"/>
              </a:rPr>
              <a:t>https://www.eeoc.gov/laws/statutes/index.cfm</a:t>
            </a:r>
            <a:r>
              <a:rPr lang="en-US" sz="800" dirty="0"/>
              <a:t>.</a:t>
            </a:r>
          </a:p>
          <a:p>
            <a:pPr>
              <a:lnSpc>
                <a:spcPct val="95000"/>
              </a:lnSpc>
            </a:pPr>
            <a:r>
              <a:rPr lang="en-US" sz="800" dirty="0"/>
              <a:t> </a:t>
            </a:r>
          </a:p>
          <a:p>
            <a:pPr>
              <a:lnSpc>
                <a:spcPct val="95000"/>
              </a:lnSpc>
            </a:pPr>
            <a:r>
              <a:rPr lang="en-US" sz="800" dirty="0" smtClean="0"/>
              <a:t>Equal </a:t>
            </a:r>
            <a:r>
              <a:rPr lang="en-US" sz="800" dirty="0"/>
              <a:t>Employment Opportunity Commission: Milestones in the History of the U.S. Equal Employment Opportunity Commission.</a:t>
            </a:r>
          </a:p>
          <a:p>
            <a:pPr>
              <a:lnSpc>
                <a:spcPct val="95000"/>
              </a:lnSpc>
            </a:pPr>
            <a:r>
              <a:rPr lang="en-US" sz="800" u="sng" dirty="0">
                <a:hlinkClick r:id="rId10"/>
              </a:rPr>
              <a:t>https://www.eeoc.gov/eeoc/history/50th/milestones.cfm</a:t>
            </a:r>
            <a:r>
              <a:rPr lang="en-US" sz="800" dirty="0"/>
              <a:t>.</a:t>
            </a:r>
          </a:p>
          <a:p>
            <a:pPr>
              <a:lnSpc>
                <a:spcPct val="95000"/>
              </a:lnSpc>
            </a:pPr>
            <a:r>
              <a:rPr lang="en-US" sz="800" dirty="0"/>
              <a:t>   </a:t>
            </a:r>
          </a:p>
          <a:p>
            <a:pPr>
              <a:lnSpc>
                <a:spcPct val="95000"/>
              </a:lnSpc>
            </a:pPr>
            <a:r>
              <a:rPr lang="en-US" sz="800" dirty="0"/>
              <a:t>Equal Employment Opportunity Commission: Sexual Harassment. </a:t>
            </a:r>
          </a:p>
          <a:p>
            <a:pPr>
              <a:lnSpc>
                <a:spcPct val="95000"/>
              </a:lnSpc>
            </a:pPr>
            <a:r>
              <a:rPr lang="en-US" sz="800" u="sng" dirty="0">
                <a:hlinkClick r:id="rId11"/>
              </a:rPr>
              <a:t>https://www.eeoc.gov/laws/types/sexual_harassment.cfm</a:t>
            </a:r>
            <a:r>
              <a:rPr lang="en-US" sz="800" dirty="0"/>
              <a:t>.</a:t>
            </a:r>
          </a:p>
          <a:p>
            <a:pPr>
              <a:lnSpc>
                <a:spcPct val="95000"/>
              </a:lnSpc>
            </a:pPr>
            <a:r>
              <a:rPr lang="en-US" sz="800" dirty="0"/>
              <a:t> </a:t>
            </a:r>
          </a:p>
          <a:p>
            <a:pPr>
              <a:lnSpc>
                <a:spcPct val="95000"/>
              </a:lnSpc>
            </a:pPr>
            <a:r>
              <a:rPr lang="en-US" sz="800" dirty="0"/>
              <a:t>Helpguide.org:  Effective Communication. </a:t>
            </a:r>
          </a:p>
          <a:p>
            <a:pPr>
              <a:lnSpc>
                <a:spcPct val="95000"/>
              </a:lnSpc>
            </a:pPr>
            <a:r>
              <a:rPr lang="en-US" sz="800" dirty="0">
                <a:hlinkClick r:id="rId12"/>
              </a:rPr>
              <a:t>https://www.helpguide.org/articles/relationships-communication/effective-communication.htm</a:t>
            </a:r>
            <a:r>
              <a:rPr lang="en-US" sz="800" dirty="0"/>
              <a:t>.  </a:t>
            </a:r>
          </a:p>
          <a:p>
            <a:pPr>
              <a:lnSpc>
                <a:spcPct val="95000"/>
              </a:lnSpc>
            </a:pPr>
            <a:r>
              <a:rPr lang="en-US" sz="800" dirty="0"/>
              <a:t> </a:t>
            </a:r>
          </a:p>
          <a:p>
            <a:pPr>
              <a:lnSpc>
                <a:spcPct val="95000"/>
              </a:lnSpc>
            </a:pPr>
            <a:r>
              <a:rPr lang="en-US" sz="800" dirty="0"/>
              <a:t>Helpguide.org: Nonverbal Communication. </a:t>
            </a:r>
          </a:p>
          <a:p>
            <a:pPr>
              <a:lnSpc>
                <a:spcPct val="95000"/>
              </a:lnSpc>
            </a:pPr>
            <a:r>
              <a:rPr lang="en-US" sz="800" u="sng" dirty="0">
                <a:hlinkClick r:id="rId13"/>
              </a:rPr>
              <a:t>https://www.helpguide.org/articles/relationships-communication/nonverbal-communication.htm</a:t>
            </a:r>
            <a:r>
              <a:rPr lang="en-US" sz="800" dirty="0"/>
              <a:t>.</a:t>
            </a:r>
          </a:p>
          <a:p>
            <a:pPr>
              <a:lnSpc>
                <a:spcPct val="95000"/>
              </a:lnSpc>
            </a:pPr>
            <a:r>
              <a:rPr lang="en-US" sz="800" dirty="0"/>
              <a:t> </a:t>
            </a:r>
          </a:p>
          <a:p>
            <a:pPr>
              <a:lnSpc>
                <a:spcPct val="95000"/>
              </a:lnSpc>
            </a:pPr>
            <a:r>
              <a:rPr lang="en-US" sz="800" dirty="0" smtClean="0"/>
              <a:t>Helpguide.org</a:t>
            </a:r>
            <a:r>
              <a:rPr lang="en-US" sz="800" dirty="0"/>
              <a:t>: Stress in the Workplace. </a:t>
            </a:r>
          </a:p>
          <a:p>
            <a:pPr>
              <a:lnSpc>
                <a:spcPct val="95000"/>
              </a:lnSpc>
            </a:pPr>
            <a:r>
              <a:rPr lang="en-US" sz="800" u="sng" dirty="0">
                <a:hlinkClick r:id="rId14"/>
              </a:rPr>
              <a:t>https://www.helpguide.org/articles/stress/stress-in-the-workplace.htm</a:t>
            </a:r>
            <a:r>
              <a:rPr lang="en-US" sz="800" dirty="0"/>
              <a:t>.</a:t>
            </a:r>
          </a:p>
          <a:p>
            <a:pPr>
              <a:lnSpc>
                <a:spcPct val="95000"/>
              </a:lnSpc>
            </a:pPr>
            <a:r>
              <a:rPr lang="en-US" sz="800" dirty="0" smtClean="0"/>
              <a:t> </a:t>
            </a:r>
            <a:endParaRPr lang="en-US" sz="800" dirty="0"/>
          </a:p>
          <a:p>
            <a:pPr>
              <a:lnSpc>
                <a:spcPct val="95000"/>
              </a:lnSpc>
            </a:pPr>
            <a:r>
              <a:rPr lang="en-US" sz="800" dirty="0"/>
              <a:t>Helguide.org: Stress Management. </a:t>
            </a:r>
          </a:p>
          <a:p>
            <a:pPr>
              <a:lnSpc>
                <a:spcPct val="95000"/>
              </a:lnSpc>
            </a:pPr>
            <a:r>
              <a:rPr lang="en-US" sz="800" u="sng" dirty="0">
                <a:hlinkClick r:id="rId15"/>
              </a:rPr>
              <a:t>https://www.helpguide.org/articles/stress/stress-management.htm</a:t>
            </a:r>
            <a:r>
              <a:rPr lang="en-US" sz="800" dirty="0"/>
              <a:t>.</a:t>
            </a:r>
          </a:p>
          <a:p>
            <a:pPr>
              <a:lnSpc>
                <a:spcPct val="95000"/>
              </a:lnSpc>
            </a:pPr>
            <a:r>
              <a:rPr lang="en-US" sz="800" dirty="0"/>
              <a:t> </a:t>
            </a:r>
          </a:p>
          <a:p>
            <a:pPr>
              <a:lnSpc>
                <a:spcPct val="95000"/>
              </a:lnSpc>
            </a:pPr>
            <a:r>
              <a:rPr lang="en-US" sz="800" dirty="0" smtClean="0"/>
              <a:t>National </a:t>
            </a:r>
            <a:r>
              <a:rPr lang="en-US" sz="800" dirty="0"/>
              <a:t>Alliance on Mental Illness:  Why Self Esteem is Important for Mental Health. </a:t>
            </a:r>
          </a:p>
          <a:p>
            <a:pPr>
              <a:lnSpc>
                <a:spcPct val="95000"/>
              </a:lnSpc>
            </a:pPr>
            <a:r>
              <a:rPr lang="en-US" sz="800" u="sng" dirty="0">
                <a:hlinkClick r:id="rId16"/>
              </a:rPr>
              <a:t>https://www.nami.org/Blogs/NAMI-Blog/July-2016/Why-Self-Esteem-Is-Important-for-Mental-Health</a:t>
            </a:r>
            <a:r>
              <a:rPr lang="en-US" sz="800" dirty="0"/>
              <a:t>.</a:t>
            </a:r>
          </a:p>
          <a:p>
            <a:pPr>
              <a:lnSpc>
                <a:spcPct val="95000"/>
              </a:lnSpc>
            </a:pPr>
            <a:r>
              <a:rPr lang="en-US" sz="800" dirty="0"/>
              <a:t>  </a:t>
            </a:r>
          </a:p>
          <a:p>
            <a:pPr>
              <a:lnSpc>
                <a:spcPct val="95000"/>
              </a:lnSpc>
            </a:pPr>
            <a:r>
              <a:rPr lang="en-US" sz="800" dirty="0" smtClean="0"/>
              <a:t>National </a:t>
            </a:r>
            <a:r>
              <a:rPr lang="en-US" sz="800" dirty="0"/>
              <a:t>Institute of Mental Health: 5 Things You Should Know About Stress. </a:t>
            </a:r>
          </a:p>
          <a:p>
            <a:pPr>
              <a:lnSpc>
                <a:spcPct val="95000"/>
              </a:lnSpc>
            </a:pPr>
            <a:r>
              <a:rPr lang="en-US" sz="800" u="sng" dirty="0">
                <a:hlinkClick r:id="rId17"/>
              </a:rPr>
              <a:t>https://www.nimh.nih.gov/health/publications/stress/index.shtml</a:t>
            </a:r>
            <a:r>
              <a:rPr lang="en-US" sz="800" dirty="0"/>
              <a:t>.</a:t>
            </a:r>
          </a:p>
          <a:p>
            <a:pPr>
              <a:lnSpc>
                <a:spcPct val="95000"/>
              </a:lnSpc>
            </a:pPr>
            <a:r>
              <a:rPr lang="en-US" sz="800" dirty="0"/>
              <a:t> </a:t>
            </a:r>
            <a:endParaRPr lang="en-US" sz="800" dirty="0" smtClean="0"/>
          </a:p>
          <a:p>
            <a:r>
              <a:rPr lang="en-US" sz="800" dirty="0"/>
              <a:t>US Department of Labor: DOL Workplace Violence Program.</a:t>
            </a:r>
          </a:p>
          <a:p>
            <a:r>
              <a:rPr lang="en-US" sz="800" u="sng" dirty="0">
                <a:hlinkClick r:id="rId18"/>
              </a:rPr>
              <a:t>https://www.dol.gov/oasam/hrc/policies/dol-workplace-violence-program.htm#WorkplaceViolenceWarningSigns</a:t>
            </a:r>
            <a:endParaRPr lang="en-US" sz="800" dirty="0"/>
          </a:p>
          <a:p>
            <a:pPr>
              <a:lnSpc>
                <a:spcPct val="95000"/>
              </a:lnSpc>
            </a:pPr>
            <a:endParaRPr lang="en-US" sz="800" dirty="0" smtClean="0"/>
          </a:p>
          <a:p>
            <a:pPr>
              <a:lnSpc>
                <a:spcPct val="95000"/>
              </a:lnSpc>
            </a:pPr>
            <a:endParaRPr lang="en-US" sz="800" dirty="0"/>
          </a:p>
          <a:p>
            <a:pPr>
              <a:lnSpc>
                <a:spcPct val="95000"/>
              </a:lnSpc>
            </a:pPr>
            <a:endParaRPr lang="en-US" sz="800" dirty="0"/>
          </a:p>
        </p:txBody>
      </p:sp>
      <p:sp>
        <p:nvSpPr>
          <p:cNvPr id="5125" name="Footer Placeholder 1"/>
          <p:cNvSpPr>
            <a:spLocks noGrp="1"/>
          </p:cNvSpPr>
          <p:nvPr>
            <p:ph type="ftr" sz="quarter" idx="11"/>
          </p:nvPr>
        </p:nvSpPr>
        <p:spPr>
          <a:noFill/>
        </p:spPr>
        <p:txBody>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buClrTx/>
              <a:buSzTx/>
            </a:pPr>
            <a:r>
              <a:rPr lang="en-US" altLang="en-US" sz="800" smtClean="0">
                <a:solidFill>
                  <a:schemeClr val="bg2"/>
                </a:solidFill>
              </a:rPr>
              <a:t>Do not reproduce, transmit or modify the content set forth herein in any form or by any means without written permission of UnitedHealthcare. © 2018 United HealthCare Services, Inc. All rights reserved.</a:t>
            </a:r>
          </a:p>
        </p:txBody>
      </p:sp>
      <p:sp>
        <p:nvSpPr>
          <p:cNvPr id="5126" name="Slide Number Placeholder 2"/>
          <p:cNvSpPr>
            <a:spLocks noGrp="1"/>
          </p:cNvSpPr>
          <p:nvPr>
            <p:ph type="sldNum" sz="quarter" idx="10"/>
          </p:nvPr>
        </p:nvSpPr>
        <p:spPr>
          <a:noFill/>
        </p:spPr>
        <p:txBody>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buClrTx/>
              <a:buSzTx/>
            </a:pPr>
            <a:fld id="{A6910F2C-C81F-4D07-81F8-A830285E4423}" type="slidenum">
              <a:rPr lang="en-US" altLang="en-US" sz="1000" smtClean="0">
                <a:solidFill>
                  <a:srgbClr val="FFFFFF"/>
                </a:solidFill>
                <a:latin typeface="Verdana" pitchFamily="34" charset="0"/>
              </a:rPr>
              <a:pPr>
                <a:spcBef>
                  <a:spcPct val="0"/>
                </a:spcBef>
                <a:buClrTx/>
                <a:buSzTx/>
              </a:pPr>
              <a:t>25</a:t>
            </a:fld>
            <a:endParaRPr lang="en-US" altLang="en-US" sz="1000" smtClean="0">
              <a:solidFill>
                <a:srgbClr val="FFFFFF"/>
              </a:solidFill>
              <a:latin typeface="Verdana" pitchFamily="34" charset="0"/>
            </a:endParaRPr>
          </a:p>
        </p:txBody>
      </p:sp>
    </p:spTree>
    <p:extLst>
      <p:ext uri="{BB962C8B-B14F-4D97-AF65-F5344CB8AC3E}">
        <p14:creationId xmlns:p14="http://schemas.microsoft.com/office/powerpoint/2010/main" val="22184508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7">
            <a:extLst>
              <a:ext uri="{FF2B5EF4-FFF2-40B4-BE49-F238E27FC236}">
                <a16:creationId xmlns:a16="http://schemas.microsoft.com/office/drawing/2014/main" xmlns="" id="{299212AC-A4EE-804F-8B53-D8B2940CCD36}"/>
              </a:ext>
            </a:extLst>
          </p:cNvPr>
          <p:cNvSpPr>
            <a:spLocks noGrp="1"/>
          </p:cNvSpPr>
          <p:nvPr>
            <p:ph type="title" idx="4294967295"/>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eaLnBrk="1" hangingPunct="1"/>
            <a:r>
              <a:rPr lang="en-US" altLang="en-US" sz="2300" dirty="0"/>
              <a:t>What to Expect</a:t>
            </a:r>
          </a:p>
        </p:txBody>
      </p:sp>
      <p:sp>
        <p:nvSpPr>
          <p:cNvPr id="46082" name="Text Placeholder 8">
            <a:extLst>
              <a:ext uri="{FF2B5EF4-FFF2-40B4-BE49-F238E27FC236}">
                <a16:creationId xmlns:a16="http://schemas.microsoft.com/office/drawing/2014/main" xmlns="" id="{A330A0E5-A492-954E-A239-94C8B5CC6571}"/>
              </a:ext>
            </a:extLst>
          </p:cNvPr>
          <p:cNvSpPr>
            <a:spLocks noGrp="1" noChangeArrowheads="1"/>
          </p:cNvSpPr>
          <p:nvPr>
            <p:ph type="body" sz="quarter" idx="4294967295"/>
          </p:nvPr>
        </p:nvSpPr>
        <p:spPr>
          <a:xfrm>
            <a:off x="512763" y="1512888"/>
            <a:ext cx="6172200" cy="6597650"/>
          </a:xfrm>
        </p:spPr>
        <p:txBody>
          <a:bodyPr/>
          <a:lstStyle/>
          <a:p>
            <a:pPr marL="182563">
              <a:spcBef>
                <a:spcPct val="50000"/>
              </a:spcBef>
              <a:spcAft>
                <a:spcPts val="1200"/>
              </a:spcAft>
            </a:pPr>
            <a:r>
              <a:rPr lang="en-US" altLang="en-US" sz="1200" dirty="0" smtClean="0"/>
              <a:t>Welcome/Learning Points </a:t>
            </a:r>
          </a:p>
          <a:p>
            <a:pPr marL="182563">
              <a:spcBef>
                <a:spcPct val="50000"/>
              </a:spcBef>
              <a:spcAft>
                <a:spcPts val="1200"/>
              </a:spcAft>
            </a:pPr>
            <a:r>
              <a:rPr lang="en-US" altLang="en-US" sz="1200" dirty="0" smtClean="0"/>
              <a:t>The Importance of Respect </a:t>
            </a:r>
          </a:p>
          <a:p>
            <a:pPr marL="182563">
              <a:spcBef>
                <a:spcPct val="50000"/>
              </a:spcBef>
              <a:spcAft>
                <a:spcPts val="1200"/>
              </a:spcAft>
            </a:pPr>
            <a:r>
              <a:rPr lang="en-US" altLang="en-US" sz="1200" dirty="0" smtClean="0"/>
              <a:t>The Unhealthy vs. the Healthy Workplace</a:t>
            </a:r>
          </a:p>
          <a:p>
            <a:pPr marL="182563">
              <a:spcBef>
                <a:spcPct val="50000"/>
              </a:spcBef>
              <a:spcAft>
                <a:spcPts val="1200"/>
              </a:spcAft>
            </a:pPr>
            <a:r>
              <a:rPr lang="en-US" altLang="en-US" sz="1200" dirty="0" smtClean="0"/>
              <a:t>Components of Disrespectful Behavior</a:t>
            </a:r>
          </a:p>
          <a:p>
            <a:pPr marL="182563">
              <a:spcBef>
                <a:spcPct val="50000"/>
              </a:spcBef>
              <a:spcAft>
                <a:spcPts val="1200"/>
              </a:spcAft>
            </a:pPr>
            <a:r>
              <a:rPr lang="en-US" altLang="en-US" sz="1200" dirty="0" smtClean="0"/>
              <a:t> 		Exercise</a:t>
            </a:r>
          </a:p>
          <a:p>
            <a:pPr marL="182563">
              <a:spcBef>
                <a:spcPct val="50000"/>
              </a:spcBef>
              <a:spcAft>
                <a:spcPts val="1200"/>
              </a:spcAft>
            </a:pPr>
            <a:r>
              <a:rPr lang="en-US" altLang="en-US" sz="1200" dirty="0" smtClean="0"/>
              <a:t>What’s Respectful? What’s Not?</a:t>
            </a:r>
          </a:p>
          <a:p>
            <a:pPr marL="182563">
              <a:spcBef>
                <a:spcPct val="50000"/>
              </a:spcBef>
              <a:spcAft>
                <a:spcPts val="1200"/>
              </a:spcAft>
            </a:pPr>
            <a:r>
              <a:rPr lang="en-US" altLang="en-US" sz="1200" dirty="0" smtClean="0"/>
              <a:t>What is Respectful Interaction?</a:t>
            </a:r>
          </a:p>
          <a:p>
            <a:pPr marL="182563">
              <a:spcBef>
                <a:spcPct val="50000"/>
              </a:spcBef>
              <a:spcAft>
                <a:spcPts val="1200"/>
              </a:spcAft>
            </a:pPr>
            <a:r>
              <a:rPr lang="en-US" altLang="en-US" sz="1200" dirty="0" smtClean="0"/>
              <a:t>Communication Techniques</a:t>
            </a:r>
          </a:p>
          <a:p>
            <a:pPr marL="182563">
              <a:spcBef>
                <a:spcPct val="50000"/>
              </a:spcBef>
              <a:spcAft>
                <a:spcPts val="1200"/>
              </a:spcAft>
            </a:pPr>
            <a:r>
              <a:rPr lang="en-US" altLang="en-US" sz="1200" dirty="0" smtClean="0"/>
              <a:t>		What’s Your Message?</a:t>
            </a:r>
          </a:p>
          <a:p>
            <a:pPr marL="182563">
              <a:spcBef>
                <a:spcPct val="50000"/>
              </a:spcBef>
              <a:spcAft>
                <a:spcPts val="1200"/>
              </a:spcAft>
            </a:pPr>
            <a:r>
              <a:rPr lang="en-US" altLang="en-US" sz="1200" dirty="0" smtClean="0"/>
              <a:t>		Active Listening</a:t>
            </a:r>
          </a:p>
          <a:p>
            <a:pPr marL="182563">
              <a:spcBef>
                <a:spcPct val="50000"/>
              </a:spcBef>
              <a:spcAft>
                <a:spcPts val="1200"/>
              </a:spcAft>
            </a:pPr>
            <a:r>
              <a:rPr lang="en-US" altLang="en-US" sz="1200" dirty="0" smtClean="0"/>
              <a:t>		Non-verbal Communication </a:t>
            </a:r>
          </a:p>
          <a:p>
            <a:pPr marL="182563">
              <a:spcBef>
                <a:spcPct val="50000"/>
              </a:spcBef>
              <a:spcAft>
                <a:spcPts val="1200"/>
              </a:spcAft>
            </a:pPr>
            <a:r>
              <a:rPr lang="en-US" altLang="en-US" sz="1200" dirty="0" smtClean="0"/>
              <a:t>Conflict Negotiation</a:t>
            </a:r>
          </a:p>
          <a:p>
            <a:pPr marL="182563">
              <a:spcBef>
                <a:spcPct val="50000"/>
              </a:spcBef>
              <a:spcAft>
                <a:spcPts val="1200"/>
              </a:spcAft>
            </a:pPr>
            <a:r>
              <a:rPr lang="en-US" altLang="en-US" sz="1200" dirty="0" smtClean="0"/>
              <a:t>		Potential Outcomes</a:t>
            </a:r>
          </a:p>
          <a:p>
            <a:pPr marL="182563">
              <a:spcBef>
                <a:spcPct val="50000"/>
              </a:spcBef>
              <a:spcAft>
                <a:spcPts val="1200"/>
              </a:spcAft>
            </a:pPr>
            <a:r>
              <a:rPr lang="en-US" altLang="en-US" sz="1200" dirty="0" smtClean="0"/>
              <a:t>Scenarios</a:t>
            </a:r>
          </a:p>
          <a:p>
            <a:pPr marL="182563">
              <a:spcBef>
                <a:spcPct val="50000"/>
              </a:spcBef>
              <a:spcAft>
                <a:spcPts val="1200"/>
              </a:spcAft>
            </a:pPr>
            <a:r>
              <a:rPr lang="en-US" altLang="en-US" sz="1200" dirty="0" smtClean="0"/>
              <a:t>About Professional Support </a:t>
            </a:r>
          </a:p>
          <a:p>
            <a:pPr marL="182563">
              <a:spcBef>
                <a:spcPct val="50000"/>
              </a:spcBef>
              <a:spcAft>
                <a:spcPts val="1200"/>
              </a:spcAft>
            </a:pPr>
            <a:r>
              <a:rPr lang="en-US" altLang="en-US" sz="1200" dirty="0" smtClean="0"/>
              <a:t>Make Your Action Plan / Closing</a:t>
            </a:r>
            <a:endParaRPr lang="en-US" altLang="en-US" sz="1200" dirty="0"/>
          </a:p>
        </p:txBody>
      </p:sp>
      <p:sp>
        <p:nvSpPr>
          <p:cNvPr id="46083" name="Footer Placeholder 1">
            <a:extLst>
              <a:ext uri="{FF2B5EF4-FFF2-40B4-BE49-F238E27FC236}">
                <a16:creationId xmlns:a16="http://schemas.microsoft.com/office/drawing/2014/main" xmlns="" id="{4148EC73-ADB8-5140-A05F-A4A5D968AFD1}"/>
              </a:ext>
            </a:extLst>
          </p:cNvPr>
          <p:cNvSpPr>
            <a:spLocks noGrp="1"/>
          </p:cNvSpPr>
          <p:nvPr>
            <p:ph type="ftr" sz="quarter" idx="11"/>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r>
              <a:rPr lang="en-US" altLang="en-US" sz="800" dirty="0">
                <a:solidFill>
                  <a:schemeClr val="bg2"/>
                </a:solidFill>
              </a:rPr>
              <a:t>Do not reproduce, transmit or modify the content set forth herein in any form or by any means without written permission of UnitedHealthcare. © 2018 United HealthCare Services, Inc. All rights reserved.</a:t>
            </a:r>
          </a:p>
        </p:txBody>
      </p:sp>
      <p:sp>
        <p:nvSpPr>
          <p:cNvPr id="46084" name="Slide Number Placeholder 2">
            <a:extLst>
              <a:ext uri="{FF2B5EF4-FFF2-40B4-BE49-F238E27FC236}">
                <a16:creationId xmlns:a16="http://schemas.microsoft.com/office/drawing/2014/main" xmlns="" id="{3373B29B-8B88-564D-A4F8-E3ACD3C17CB5}"/>
              </a:ext>
            </a:extLst>
          </p:cNvPr>
          <p:cNvSpPr>
            <a:spLocks noGrp="1"/>
          </p:cNvSpPr>
          <p:nvPr>
            <p:ph type="sldNum" sz="quarter" idx="10"/>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fld id="{84EE4634-AB3E-BD4F-8241-084353DCF313}" type="slidenum">
              <a:rPr lang="en-US" altLang="en-US" sz="1000">
                <a:solidFill>
                  <a:srgbClr val="FFFFFF"/>
                </a:solidFill>
                <a:latin typeface="Verdana" panose="020B0604030504040204" pitchFamily="34" charset="0"/>
              </a:rPr>
              <a:pPr>
                <a:spcBef>
                  <a:spcPct val="0"/>
                </a:spcBef>
                <a:buClrTx/>
                <a:buSzTx/>
              </a:pPr>
              <a:t>3</a:t>
            </a:fld>
            <a:endParaRPr lang="en-US" altLang="en-US" sz="1000" dirty="0">
              <a:solidFill>
                <a:srgbClr val="FFFFFF"/>
              </a:solidFill>
              <a:latin typeface="Verdan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a:extLst>
              <a:ext uri="{FF2B5EF4-FFF2-40B4-BE49-F238E27FC236}">
                <a16:creationId xmlns:a16="http://schemas.microsoft.com/office/drawing/2014/main" xmlns="" id="{24E694EC-51B1-A347-B2BA-542D66114964}"/>
              </a:ext>
            </a:extLst>
          </p:cNvPr>
          <p:cNvSpPr>
            <a:spLocks noGrp="1"/>
          </p:cNvSpPr>
          <p:nvPr>
            <p:ph type="title" idx="4294967295"/>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eaLnBrk="1" hangingPunct="1"/>
            <a:r>
              <a:rPr lang="en-US" altLang="en-US" sz="2300" dirty="0"/>
              <a:t>Learning Points</a:t>
            </a:r>
          </a:p>
        </p:txBody>
      </p:sp>
      <p:sp>
        <p:nvSpPr>
          <p:cNvPr id="50178" name="Text Placeholder 5">
            <a:extLst>
              <a:ext uri="{FF2B5EF4-FFF2-40B4-BE49-F238E27FC236}">
                <a16:creationId xmlns:a16="http://schemas.microsoft.com/office/drawing/2014/main" xmlns="" id="{BC2BD457-B527-0545-A9D8-0E11FCE2E59E}"/>
              </a:ext>
            </a:extLst>
          </p:cNvPr>
          <p:cNvSpPr>
            <a:spLocks noGrp="1" noChangeArrowheads="1"/>
          </p:cNvSpPr>
          <p:nvPr>
            <p:ph type="body" sz="quarter" idx="4294967295"/>
          </p:nvPr>
        </p:nvSpPr>
        <p:spPr>
          <a:xfrm>
            <a:off x="468313" y="1760538"/>
            <a:ext cx="6172200" cy="395287"/>
          </a:xfrm>
        </p:spPr>
        <p:txBody>
          <a:bodyPr/>
          <a:lstStyle/>
          <a:p>
            <a:pPr eaLnBrk="1" hangingPunct="1"/>
            <a:r>
              <a:rPr lang="en-US" altLang="en-US" sz="1800" b="1" dirty="0">
                <a:solidFill>
                  <a:schemeClr val="tx2"/>
                </a:solidFill>
              </a:rPr>
              <a:t>Participants will:</a:t>
            </a:r>
          </a:p>
        </p:txBody>
      </p:sp>
      <p:sp>
        <p:nvSpPr>
          <p:cNvPr id="11268" name="Text Placeholder 6">
            <a:extLst>
              <a:ext uri="{FF2B5EF4-FFF2-40B4-BE49-F238E27FC236}">
                <a16:creationId xmlns:a16="http://schemas.microsoft.com/office/drawing/2014/main" xmlns="" id="{58292D19-EFB6-4E48-9A63-A39AFFF13AFE}"/>
              </a:ext>
            </a:extLst>
          </p:cNvPr>
          <p:cNvSpPr>
            <a:spLocks noGrp="1"/>
          </p:cNvSpPr>
          <p:nvPr>
            <p:ph type="body" sz="quarter" idx="4294967295"/>
          </p:nvPr>
        </p:nvSpPr>
        <p:spPr>
          <a:xfrm>
            <a:off x="468313" y="2198688"/>
            <a:ext cx="6169025" cy="646112"/>
          </a:xfrm>
          <a:solidFill>
            <a:schemeClr val="bg1">
              <a:lumMod val="85000"/>
            </a:schemeClr>
          </a:solidFill>
        </p:spPr>
        <p:txBody>
          <a:bodyPr lIns="91440" bIns="27432" anchor="ctr"/>
          <a:lstStyle/>
          <a:p>
            <a:pPr marL="285750" indent="-285750" eaLnBrk="1" hangingPunct="1">
              <a:buClr>
                <a:schemeClr val="tx2"/>
              </a:buClr>
              <a:buFontTx/>
              <a:buChar char="•"/>
              <a:defRPr/>
            </a:pPr>
            <a:r>
              <a:rPr lang="en-US" altLang="en-US" sz="1600" dirty="0">
                <a:solidFill>
                  <a:srgbClr val="000000"/>
                </a:solidFill>
              </a:rPr>
              <a:t>Identify, promote and practice healthy ways of interacting and relating</a:t>
            </a:r>
          </a:p>
        </p:txBody>
      </p:sp>
      <p:sp>
        <p:nvSpPr>
          <p:cNvPr id="11269" name="Text Placeholder 8">
            <a:extLst>
              <a:ext uri="{FF2B5EF4-FFF2-40B4-BE49-F238E27FC236}">
                <a16:creationId xmlns:a16="http://schemas.microsoft.com/office/drawing/2014/main" xmlns="" id="{6276C2A4-9667-C749-ADEB-EEB8F88D75CF}"/>
              </a:ext>
            </a:extLst>
          </p:cNvPr>
          <p:cNvSpPr>
            <a:spLocks noGrp="1"/>
          </p:cNvSpPr>
          <p:nvPr>
            <p:ph type="body" sz="quarter" idx="4294967295"/>
          </p:nvPr>
        </p:nvSpPr>
        <p:spPr>
          <a:xfrm>
            <a:off x="468313" y="3028950"/>
            <a:ext cx="6172200" cy="668338"/>
          </a:xfrm>
          <a:solidFill>
            <a:schemeClr val="bg1">
              <a:lumMod val="85000"/>
            </a:schemeClr>
          </a:solidFill>
        </p:spPr>
        <p:txBody>
          <a:bodyPr lIns="91440" bIns="27432" anchor="ctr"/>
          <a:lstStyle/>
          <a:p>
            <a:pPr marL="285750" indent="-285750" eaLnBrk="1" hangingPunct="1">
              <a:buClr>
                <a:schemeClr val="tx2"/>
              </a:buClr>
              <a:buFontTx/>
              <a:buChar char="•"/>
              <a:defRPr/>
            </a:pPr>
            <a:r>
              <a:rPr lang="en-US" altLang="en-US" sz="1600" dirty="0">
                <a:solidFill>
                  <a:srgbClr val="000000"/>
                </a:solidFill>
              </a:rPr>
              <a:t>Foster a morale-enhancing atmosphere</a:t>
            </a:r>
          </a:p>
        </p:txBody>
      </p:sp>
      <p:sp>
        <p:nvSpPr>
          <p:cNvPr id="11270" name="Text Placeholder 9">
            <a:extLst>
              <a:ext uri="{FF2B5EF4-FFF2-40B4-BE49-F238E27FC236}">
                <a16:creationId xmlns:a16="http://schemas.microsoft.com/office/drawing/2014/main" xmlns="" id="{4F827A40-9DF8-DD46-B079-28A7AA3EE654}"/>
              </a:ext>
            </a:extLst>
          </p:cNvPr>
          <p:cNvSpPr>
            <a:spLocks noGrp="1"/>
          </p:cNvSpPr>
          <p:nvPr>
            <p:ph type="body" sz="quarter" idx="4294967295"/>
          </p:nvPr>
        </p:nvSpPr>
        <p:spPr>
          <a:xfrm>
            <a:off x="468313" y="3889375"/>
            <a:ext cx="6172200" cy="668338"/>
          </a:xfrm>
          <a:solidFill>
            <a:schemeClr val="bg1">
              <a:lumMod val="85000"/>
            </a:schemeClr>
          </a:solidFill>
        </p:spPr>
        <p:txBody>
          <a:bodyPr lIns="91440" bIns="27432" anchor="ctr"/>
          <a:lstStyle/>
          <a:p>
            <a:pPr marL="285750" indent="-285750" eaLnBrk="1" hangingPunct="1">
              <a:buClr>
                <a:schemeClr val="tx2"/>
              </a:buClr>
              <a:buFontTx/>
              <a:buChar char="•"/>
              <a:defRPr/>
            </a:pPr>
            <a:r>
              <a:rPr lang="en-US" altLang="en-US" sz="1600" dirty="0">
                <a:solidFill>
                  <a:srgbClr val="000000"/>
                </a:solidFill>
              </a:rPr>
              <a:t>Identify the advantages of respectful, positive workplace interaction</a:t>
            </a:r>
          </a:p>
        </p:txBody>
      </p:sp>
      <p:sp>
        <p:nvSpPr>
          <p:cNvPr id="11271" name="Text Placeholder 6">
            <a:extLst>
              <a:ext uri="{FF2B5EF4-FFF2-40B4-BE49-F238E27FC236}">
                <a16:creationId xmlns:a16="http://schemas.microsoft.com/office/drawing/2014/main" xmlns="" id="{239CE3FA-507E-E445-9615-4A04DA44A292}"/>
              </a:ext>
            </a:extLst>
          </p:cNvPr>
          <p:cNvSpPr txBox="1">
            <a:spLocks/>
          </p:cNvSpPr>
          <p:nvPr/>
        </p:nvSpPr>
        <p:spPr bwMode="auto">
          <a:xfrm>
            <a:off x="468313" y="4738688"/>
            <a:ext cx="6169025" cy="668337"/>
          </a:xfrm>
          <a:prstGeom prst="rect">
            <a:avLst/>
          </a:prstGeom>
          <a:solidFill>
            <a:schemeClr val="bg1">
              <a:lumMod val="85000"/>
            </a:schemeClr>
          </a:solidFill>
          <a:ln>
            <a:noFill/>
          </a:ln>
        </p:spPr>
        <p:txBody>
          <a:bodyPr tIns="0" bIns="27432" anchor="ctr"/>
          <a:lstStyle>
            <a:lvl1pPr marL="285750" indent="-285750"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buFontTx/>
              <a:buChar char="•"/>
              <a:defRPr/>
            </a:pPr>
            <a:r>
              <a:rPr lang="en-US" altLang="en-US" sz="1600" dirty="0">
                <a:solidFill>
                  <a:srgbClr val="000000"/>
                </a:solidFill>
              </a:rPr>
              <a:t>Examine inappropriate and/or abusive communication styles </a:t>
            </a:r>
          </a:p>
        </p:txBody>
      </p:sp>
      <p:sp>
        <p:nvSpPr>
          <p:cNvPr id="11272" name="Text Placeholder 9">
            <a:extLst>
              <a:ext uri="{FF2B5EF4-FFF2-40B4-BE49-F238E27FC236}">
                <a16:creationId xmlns:a16="http://schemas.microsoft.com/office/drawing/2014/main" xmlns="" id="{61EEA728-9DC2-A14F-A0DB-9D1AB137EEF0}"/>
              </a:ext>
            </a:extLst>
          </p:cNvPr>
          <p:cNvSpPr txBox="1">
            <a:spLocks/>
          </p:cNvSpPr>
          <p:nvPr/>
        </p:nvSpPr>
        <p:spPr bwMode="auto">
          <a:xfrm>
            <a:off x="461963" y="5584825"/>
            <a:ext cx="6172200" cy="393700"/>
          </a:xfrm>
          <a:prstGeom prst="rect">
            <a:avLst/>
          </a:prstGeom>
          <a:solidFill>
            <a:schemeClr val="bg1">
              <a:lumMod val="85000"/>
            </a:schemeClr>
          </a:solidFill>
          <a:ln>
            <a:noFill/>
          </a:ln>
        </p:spPr>
        <p:txBody>
          <a:bodyPr tIns="0" bIns="27432" anchor="ctr"/>
          <a:lstStyle>
            <a:lvl1pPr marL="285750" indent="-285750"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buFontTx/>
              <a:buChar char="•"/>
              <a:defRPr/>
            </a:pPr>
            <a:r>
              <a:rPr lang="en-US" altLang="en-US" sz="1600" dirty="0">
                <a:solidFill>
                  <a:srgbClr val="000000"/>
                </a:solidFill>
              </a:rPr>
              <a:t>Explore conflict negotiation strategies</a:t>
            </a:r>
          </a:p>
        </p:txBody>
      </p:sp>
      <p:sp>
        <p:nvSpPr>
          <p:cNvPr id="11273" name="Text Placeholder 6">
            <a:extLst>
              <a:ext uri="{FF2B5EF4-FFF2-40B4-BE49-F238E27FC236}">
                <a16:creationId xmlns:a16="http://schemas.microsoft.com/office/drawing/2014/main" xmlns="" id="{4EBE6FD9-593A-ED4D-81C2-A667AB184B8D}"/>
              </a:ext>
            </a:extLst>
          </p:cNvPr>
          <p:cNvSpPr txBox="1">
            <a:spLocks/>
          </p:cNvSpPr>
          <p:nvPr/>
        </p:nvSpPr>
        <p:spPr bwMode="auto">
          <a:xfrm>
            <a:off x="465138" y="6137275"/>
            <a:ext cx="6169025" cy="393700"/>
          </a:xfrm>
          <a:prstGeom prst="rect">
            <a:avLst/>
          </a:prstGeom>
          <a:solidFill>
            <a:schemeClr val="bg1">
              <a:lumMod val="85000"/>
            </a:schemeClr>
          </a:solidFill>
          <a:ln>
            <a:noFill/>
          </a:ln>
        </p:spPr>
        <p:txBody>
          <a:bodyPr tIns="0" bIns="27432" anchor="ctr"/>
          <a:lstStyle>
            <a:lvl1pPr marL="285750" indent="-285750"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buFontTx/>
              <a:buChar char="•"/>
              <a:defRPr/>
            </a:pPr>
            <a:r>
              <a:rPr lang="en-US" altLang="en-US" sz="1600" dirty="0">
                <a:solidFill>
                  <a:srgbClr val="000000"/>
                </a:solidFill>
              </a:rPr>
              <a:t>Apply respectful techniques to common workplace problems</a:t>
            </a:r>
          </a:p>
        </p:txBody>
      </p:sp>
      <p:sp>
        <p:nvSpPr>
          <p:cNvPr id="50185" name="Footer Placeholder 1">
            <a:extLst>
              <a:ext uri="{FF2B5EF4-FFF2-40B4-BE49-F238E27FC236}">
                <a16:creationId xmlns:a16="http://schemas.microsoft.com/office/drawing/2014/main" xmlns="" id="{A4C8AA6D-28ED-2A4E-84B4-8B2A3FF65810}"/>
              </a:ext>
            </a:extLst>
          </p:cNvPr>
          <p:cNvSpPr>
            <a:spLocks noGrp="1"/>
          </p:cNvSpPr>
          <p:nvPr>
            <p:ph type="ftr" sz="quarter" idx="11"/>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r>
              <a:rPr lang="en-US" altLang="en-US" sz="800" dirty="0">
                <a:solidFill>
                  <a:schemeClr val="bg2"/>
                </a:solidFill>
              </a:rPr>
              <a:t>Do not reproduce, transmit or modify the content set forth herein in any form or by any means without written permission of UnitedHealthcare. © 2018 United HealthCare Services, Inc. All rights reserved.</a:t>
            </a:r>
          </a:p>
        </p:txBody>
      </p:sp>
      <p:sp>
        <p:nvSpPr>
          <p:cNvPr id="50186" name="Slide Number Placeholder 2">
            <a:extLst>
              <a:ext uri="{FF2B5EF4-FFF2-40B4-BE49-F238E27FC236}">
                <a16:creationId xmlns:a16="http://schemas.microsoft.com/office/drawing/2014/main" xmlns="" id="{EA07187F-183B-0846-8B2C-2419B386E19F}"/>
              </a:ext>
            </a:extLst>
          </p:cNvPr>
          <p:cNvSpPr>
            <a:spLocks noGrp="1"/>
          </p:cNvSpPr>
          <p:nvPr>
            <p:ph type="sldNum" sz="quarter" idx="10"/>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fld id="{231608EB-5F21-AA4C-A8E1-56B3BB3A2DC5}" type="slidenum">
              <a:rPr lang="en-US" altLang="en-US" sz="1000">
                <a:solidFill>
                  <a:srgbClr val="FFFFFF"/>
                </a:solidFill>
                <a:latin typeface="Verdana" panose="020B0604030504040204" pitchFamily="34" charset="0"/>
              </a:rPr>
              <a:pPr>
                <a:spcBef>
                  <a:spcPct val="0"/>
                </a:spcBef>
                <a:buClrTx/>
                <a:buSzTx/>
              </a:pPr>
              <a:t>4</a:t>
            </a:fld>
            <a:endParaRPr lang="en-US" altLang="en-US" sz="1000" dirty="0">
              <a:solidFill>
                <a:srgbClr val="FFFFFF"/>
              </a:solidFill>
              <a:latin typeface="Verdan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a:extLst>
              <a:ext uri="{FF2B5EF4-FFF2-40B4-BE49-F238E27FC236}">
                <a16:creationId xmlns:a16="http://schemas.microsoft.com/office/drawing/2014/main" xmlns="" id="{52727169-E559-B240-87D1-CA4BBEA8E985}"/>
              </a:ext>
            </a:extLst>
          </p:cNvPr>
          <p:cNvSpPr>
            <a:spLocks noGrp="1"/>
          </p:cNvSpPr>
          <p:nvPr>
            <p:ph type="title" idx="4294967295"/>
          </p:nvPr>
        </p:nvSpPr>
        <p:spPr>
          <a:xfrm>
            <a:off x="685800" y="312738"/>
            <a:ext cx="4343400" cy="103505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eaLnBrk="1" hangingPunct="1"/>
            <a:r>
              <a:rPr lang="en-US" altLang="en-US" sz="2300" dirty="0"/>
              <a:t>The Importance of Respect</a:t>
            </a:r>
          </a:p>
        </p:txBody>
      </p:sp>
      <p:sp>
        <p:nvSpPr>
          <p:cNvPr id="55298" name="Text Placeholder 8">
            <a:extLst>
              <a:ext uri="{FF2B5EF4-FFF2-40B4-BE49-F238E27FC236}">
                <a16:creationId xmlns:a16="http://schemas.microsoft.com/office/drawing/2014/main" xmlns="" id="{AB67E5E9-6C65-0A4B-B801-B0C8D4919A21}"/>
              </a:ext>
            </a:extLst>
          </p:cNvPr>
          <p:cNvSpPr txBox="1">
            <a:spLocks/>
          </p:cNvSpPr>
          <p:nvPr/>
        </p:nvSpPr>
        <p:spPr bwMode="auto">
          <a:xfrm>
            <a:off x="493713" y="1638300"/>
            <a:ext cx="6172200" cy="16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eaLnBrk="1" hangingPunct="1">
              <a:spcBef>
                <a:spcPct val="0"/>
              </a:spcBef>
              <a:spcAft>
                <a:spcPts val="1200"/>
              </a:spcAft>
              <a:buClr>
                <a:schemeClr val="tx2"/>
              </a:buClr>
              <a:buSzTx/>
            </a:pPr>
            <a:r>
              <a:rPr lang="en-US" altLang="en-US" sz="1400" b="1" dirty="0">
                <a:solidFill>
                  <a:schemeClr val="tx2"/>
                </a:solidFill>
              </a:rPr>
              <a:t>These dynamics can also have an impact on the bottom line.</a:t>
            </a:r>
          </a:p>
          <a:p>
            <a:pPr eaLnBrk="1" hangingPunct="1">
              <a:spcBef>
                <a:spcPct val="0"/>
              </a:spcBef>
              <a:spcAft>
                <a:spcPts val="1200"/>
              </a:spcAft>
              <a:buClr>
                <a:schemeClr val="tx2"/>
              </a:buClr>
              <a:buSzTx/>
            </a:pPr>
            <a:r>
              <a:rPr lang="en-US" altLang="en-US" sz="1400" dirty="0">
                <a:solidFill>
                  <a:srgbClr val="646D72"/>
                </a:solidFill>
              </a:rPr>
              <a:t>We spend a lot of our time in the workplace. The quality of interpersonal interaction there has the potential to affect teamwork, morale, trust, group cohesion and employee turnover. Many factors impact the quality of service delivery.</a:t>
            </a:r>
            <a:endParaRPr lang="en-US" altLang="en-US" sz="1200" dirty="0">
              <a:solidFill>
                <a:srgbClr val="646D72"/>
              </a:solidFill>
            </a:endParaRPr>
          </a:p>
        </p:txBody>
      </p:sp>
      <p:sp>
        <p:nvSpPr>
          <p:cNvPr id="10" name="Text Placeholder 8">
            <a:extLst>
              <a:ext uri="{FF2B5EF4-FFF2-40B4-BE49-F238E27FC236}">
                <a16:creationId xmlns:a16="http://schemas.microsoft.com/office/drawing/2014/main" xmlns="" id="{B1360A71-EAB0-E24C-82D8-76E7455908E6}"/>
              </a:ext>
            </a:extLst>
          </p:cNvPr>
          <p:cNvSpPr txBox="1">
            <a:spLocks/>
          </p:cNvSpPr>
          <p:nvPr/>
        </p:nvSpPr>
        <p:spPr bwMode="auto">
          <a:xfrm>
            <a:off x="495300" y="3053380"/>
            <a:ext cx="6172200" cy="4890429"/>
          </a:xfrm>
          <a:prstGeom prst="rect">
            <a:avLst/>
          </a:prstGeom>
          <a:noFill/>
          <a:ln>
            <a:miter lim="800000"/>
            <a:headEnd/>
            <a:tailEnd/>
          </a:ln>
        </p:spPr>
        <p:txBody>
          <a:bodyPr lIns="0" tIns="0" rIns="0" bIns="0" numCol="2" spcCol="274320"/>
          <a:lstStyle>
            <a:lvl1pPr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1pPr>
            <a:lvl2pPr marL="511175" indent="-228600" algn="l" defTabSz="457200" rtl="0" eaLnBrk="0" fontAlgn="base" hangingPunct="0">
              <a:spcBef>
                <a:spcPct val="0"/>
              </a:spcBef>
              <a:spcAft>
                <a:spcPts val="600"/>
              </a:spcAft>
              <a:buFont typeface="Arial" charset="0"/>
              <a:buChar char="–"/>
              <a:defRPr sz="2000" kern="1200">
                <a:solidFill>
                  <a:schemeClr val="tx1"/>
                </a:solidFill>
                <a:latin typeface="+mn-lt"/>
                <a:ea typeface="+mn-ea"/>
                <a:cs typeface="+mn-cs"/>
              </a:defRPr>
            </a:lvl2pPr>
            <a:lvl3pPr marL="776288"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3pPr>
            <a:lvl4pPr marL="1143000" indent="-228600" algn="l" defTabSz="457200" rtl="0" eaLnBrk="0" fontAlgn="base" hangingPunct="0">
              <a:spcBef>
                <a:spcPct val="0"/>
              </a:spcBef>
              <a:spcAft>
                <a:spcPts val="600"/>
              </a:spcAft>
              <a:buFont typeface="Arial" charset="0"/>
              <a:buChar char="–"/>
              <a:defRPr sz="2000" kern="1200">
                <a:solidFill>
                  <a:schemeClr val="tx1"/>
                </a:solidFill>
                <a:latin typeface="+mn-lt"/>
                <a:ea typeface="+mn-ea"/>
                <a:cs typeface="+mn-cs"/>
              </a:defRPr>
            </a:lvl4pPr>
            <a:lvl5pPr marL="1416050"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eaLnBrk="1" hangingPunct="1">
              <a:spcAft>
                <a:spcPts val="1200"/>
              </a:spcAft>
              <a:buFont typeface="Wingdings" charset="2"/>
              <a:buChar char="§"/>
              <a:defRPr/>
            </a:pPr>
            <a:r>
              <a:rPr lang="en-US" sz="1400" dirty="0"/>
              <a:t>Crises</a:t>
            </a:r>
          </a:p>
          <a:p>
            <a:pPr marL="285750" indent="-285750" eaLnBrk="1" hangingPunct="1">
              <a:spcAft>
                <a:spcPts val="1200"/>
              </a:spcAft>
              <a:buFont typeface="Wingdings" charset="2"/>
              <a:buChar char="§"/>
              <a:defRPr/>
            </a:pPr>
            <a:r>
              <a:rPr lang="en-US" sz="1400" dirty="0"/>
              <a:t>Burnout </a:t>
            </a:r>
          </a:p>
          <a:p>
            <a:pPr marL="285750" indent="-285750" eaLnBrk="1" hangingPunct="1">
              <a:spcAft>
                <a:spcPts val="1200"/>
              </a:spcAft>
              <a:buFont typeface="Wingdings" charset="2"/>
              <a:buChar char="§"/>
              <a:defRPr/>
            </a:pPr>
            <a:r>
              <a:rPr lang="en-US" sz="1400" dirty="0"/>
              <a:t>Conflicts </a:t>
            </a:r>
          </a:p>
          <a:p>
            <a:pPr marL="285750" indent="-285750" eaLnBrk="1" hangingPunct="1">
              <a:spcAft>
                <a:spcPts val="1200"/>
              </a:spcAft>
              <a:buFont typeface="Wingdings" charset="2"/>
              <a:buChar char="§"/>
              <a:defRPr/>
            </a:pPr>
            <a:r>
              <a:rPr lang="en-US" sz="1400" dirty="0"/>
              <a:t>Absenteeism</a:t>
            </a:r>
          </a:p>
          <a:p>
            <a:pPr marL="285750" indent="-285750" eaLnBrk="1" hangingPunct="1">
              <a:spcAft>
                <a:spcPts val="1200"/>
              </a:spcAft>
              <a:buFont typeface="Wingdings" charset="2"/>
              <a:buChar char="§"/>
              <a:defRPr/>
            </a:pPr>
            <a:r>
              <a:rPr lang="en-US" sz="1400" dirty="0"/>
              <a:t>Low creativity</a:t>
            </a:r>
          </a:p>
          <a:p>
            <a:pPr marL="285750" indent="-285750" eaLnBrk="1" hangingPunct="1">
              <a:spcAft>
                <a:spcPts val="1200"/>
              </a:spcAft>
              <a:buFont typeface="Wingdings" charset="2"/>
              <a:buChar char="§"/>
              <a:defRPr/>
            </a:pPr>
            <a:r>
              <a:rPr lang="en-US" sz="1400" dirty="0"/>
              <a:t>Costly mistakes</a:t>
            </a:r>
          </a:p>
          <a:p>
            <a:pPr marL="285750" indent="-285750" eaLnBrk="1" hangingPunct="1">
              <a:spcAft>
                <a:spcPts val="1200"/>
              </a:spcAft>
              <a:buFont typeface="Wingdings" charset="2"/>
              <a:buChar char="§"/>
              <a:defRPr/>
            </a:pPr>
            <a:r>
              <a:rPr lang="en-US" sz="1400" dirty="0"/>
              <a:t>Poor customer service</a:t>
            </a:r>
          </a:p>
          <a:p>
            <a:pPr marL="285750" indent="-285750" eaLnBrk="1" hangingPunct="1">
              <a:spcAft>
                <a:spcPts val="1200"/>
              </a:spcAft>
              <a:buFont typeface="Wingdings" charset="2"/>
              <a:buChar char="§"/>
              <a:defRPr/>
            </a:pPr>
            <a:r>
              <a:rPr lang="en-US" sz="1400" dirty="0"/>
              <a:t>Impaired decision-making </a:t>
            </a:r>
          </a:p>
          <a:p>
            <a:pPr marL="285750" indent="-285750" eaLnBrk="1" hangingPunct="1">
              <a:spcAft>
                <a:spcPts val="1200"/>
              </a:spcAft>
              <a:buFont typeface="Wingdings" charset="2"/>
              <a:buChar char="§"/>
              <a:defRPr/>
            </a:pPr>
            <a:r>
              <a:rPr lang="en-US" sz="1400" dirty="0"/>
              <a:t>Decreased quality and/or </a:t>
            </a:r>
            <a:br>
              <a:rPr lang="en-US" sz="1400" dirty="0"/>
            </a:br>
            <a:r>
              <a:rPr lang="en-US" sz="1400" dirty="0"/>
              <a:t>quantity of work</a:t>
            </a:r>
          </a:p>
          <a:p>
            <a:pPr marL="285750" indent="-285750" eaLnBrk="1" hangingPunct="1">
              <a:spcAft>
                <a:spcPts val="1200"/>
              </a:spcAft>
              <a:buFont typeface="Wingdings" charset="2"/>
              <a:buChar char="§"/>
              <a:defRPr/>
            </a:pPr>
            <a:r>
              <a:rPr lang="en-US" sz="1400" dirty="0"/>
              <a:t>Increased absenteeism and </a:t>
            </a:r>
            <a:br>
              <a:rPr lang="en-US" sz="1400" dirty="0"/>
            </a:br>
            <a:r>
              <a:rPr lang="en-US" sz="1400" dirty="0"/>
              <a:t>use of medical benefits</a:t>
            </a:r>
          </a:p>
          <a:p>
            <a:pPr marL="285750" indent="-285750" eaLnBrk="1" hangingPunct="1">
              <a:spcAft>
                <a:spcPts val="1200"/>
              </a:spcAft>
              <a:buFont typeface="Wingdings" charset="2"/>
              <a:buChar char="§"/>
              <a:defRPr/>
            </a:pPr>
            <a:r>
              <a:rPr lang="en-US" sz="1400" dirty="0"/>
              <a:t>High, unnecessary turnover 	</a:t>
            </a:r>
          </a:p>
          <a:p>
            <a:pPr marL="285750" indent="-285750" eaLnBrk="1" hangingPunct="1">
              <a:spcAft>
                <a:spcPts val="1200"/>
              </a:spcAft>
              <a:buFont typeface="Wingdings" charset="2"/>
              <a:buChar char="§"/>
              <a:defRPr/>
            </a:pPr>
            <a:r>
              <a:rPr lang="en-US" sz="1400" dirty="0"/>
              <a:t>Rising workers’ compensation claims 	                 	 	 </a:t>
            </a:r>
          </a:p>
          <a:p>
            <a:pPr marL="285750" indent="-285750" eaLnBrk="1" hangingPunct="1">
              <a:spcAft>
                <a:spcPts val="1200"/>
              </a:spcAft>
              <a:buFont typeface="Wingdings" charset="2"/>
              <a:buChar char="§"/>
              <a:defRPr/>
            </a:pPr>
            <a:r>
              <a:rPr lang="en-US" sz="1400" dirty="0"/>
              <a:t>Reduced market competitiveness</a:t>
            </a:r>
          </a:p>
          <a:p>
            <a:pPr marL="285750" indent="-285750" eaLnBrk="1" hangingPunct="1">
              <a:spcAft>
                <a:spcPts val="1200"/>
              </a:spcAft>
              <a:buFont typeface="Wingdings" charset="2"/>
              <a:buChar char="§"/>
              <a:defRPr/>
            </a:pPr>
            <a:endParaRPr lang="en-US" sz="1400" dirty="0"/>
          </a:p>
          <a:p>
            <a:pPr marL="285750" indent="-285750" eaLnBrk="1" hangingPunct="1">
              <a:spcAft>
                <a:spcPts val="1200"/>
              </a:spcAft>
              <a:buFont typeface="Wingdings" charset="2"/>
              <a:buChar char="§"/>
              <a:defRPr/>
            </a:pPr>
            <a:endParaRPr lang="en-US" sz="1400" dirty="0"/>
          </a:p>
          <a:p>
            <a:pPr marL="285750" indent="-285750" eaLnBrk="1" hangingPunct="1">
              <a:spcAft>
                <a:spcPts val="1200"/>
              </a:spcAft>
              <a:buFont typeface="Wingdings" charset="2"/>
              <a:buChar char="§"/>
              <a:defRPr/>
            </a:pPr>
            <a:endParaRPr lang="en-US" sz="1400" dirty="0"/>
          </a:p>
          <a:p>
            <a:pPr marL="285750" indent="-285750" eaLnBrk="1" hangingPunct="1">
              <a:spcAft>
                <a:spcPts val="1200"/>
              </a:spcAft>
              <a:buFont typeface="Wingdings" charset="2"/>
              <a:buChar char="§"/>
              <a:defRPr/>
            </a:pPr>
            <a:endParaRPr lang="en-US" sz="1400" dirty="0"/>
          </a:p>
          <a:p>
            <a:pPr marL="285750" indent="-285750" eaLnBrk="1" hangingPunct="1">
              <a:spcAft>
                <a:spcPts val="1200"/>
              </a:spcAft>
              <a:buFont typeface="Wingdings" charset="2"/>
              <a:buChar char="§"/>
              <a:defRPr/>
            </a:pPr>
            <a:endParaRPr lang="en-US" sz="1400" dirty="0"/>
          </a:p>
          <a:p>
            <a:pPr marL="285750" indent="-285750" eaLnBrk="1" hangingPunct="1">
              <a:spcAft>
                <a:spcPts val="1200"/>
              </a:spcAft>
              <a:buFont typeface="Wingdings" charset="2"/>
              <a:buChar char="§"/>
              <a:defRPr/>
            </a:pPr>
            <a:endParaRPr lang="en-US" sz="1400" dirty="0"/>
          </a:p>
          <a:p>
            <a:pPr marL="285750" indent="-285750" eaLnBrk="1" hangingPunct="1">
              <a:spcAft>
                <a:spcPts val="1200"/>
              </a:spcAft>
              <a:buFont typeface="Wingdings" charset="2"/>
              <a:buChar char="§"/>
              <a:defRPr/>
            </a:pPr>
            <a:r>
              <a:rPr lang="en-US" sz="1400" dirty="0"/>
              <a:t>Violence</a:t>
            </a:r>
          </a:p>
          <a:p>
            <a:pPr marL="285750" indent="-285750" eaLnBrk="1" hangingPunct="1">
              <a:spcAft>
                <a:spcPts val="1200"/>
              </a:spcAft>
              <a:buFont typeface="Wingdings" charset="2"/>
              <a:buChar char="§"/>
              <a:defRPr/>
            </a:pPr>
            <a:r>
              <a:rPr lang="en-US" sz="1400" dirty="0"/>
              <a:t>Hostility</a:t>
            </a:r>
          </a:p>
          <a:p>
            <a:pPr marL="285750" indent="-285750" eaLnBrk="1" hangingPunct="1">
              <a:spcAft>
                <a:spcPts val="1200"/>
              </a:spcAft>
              <a:buFont typeface="Wingdings" charset="2"/>
              <a:buChar char="§"/>
              <a:defRPr/>
            </a:pPr>
            <a:r>
              <a:rPr lang="en-US" sz="1400" dirty="0"/>
              <a:t>Inefficiency</a:t>
            </a:r>
          </a:p>
          <a:p>
            <a:pPr marL="285750" indent="-285750" eaLnBrk="1" hangingPunct="1">
              <a:spcAft>
                <a:spcPts val="1200"/>
              </a:spcAft>
              <a:buFont typeface="Wingdings" charset="2"/>
              <a:buChar char="§"/>
              <a:defRPr/>
            </a:pPr>
            <a:r>
              <a:rPr lang="en-US" sz="1400" dirty="0"/>
              <a:t>Indifference</a:t>
            </a:r>
          </a:p>
          <a:p>
            <a:pPr marL="285750" indent="-285750" eaLnBrk="1" hangingPunct="1">
              <a:spcAft>
                <a:spcPts val="1200"/>
              </a:spcAft>
              <a:buFont typeface="Wingdings" charset="2"/>
              <a:buChar char="§"/>
              <a:defRPr/>
            </a:pPr>
            <a:r>
              <a:rPr lang="en-US" sz="1400" dirty="0"/>
              <a:t>Poor leadership</a:t>
            </a:r>
          </a:p>
          <a:p>
            <a:pPr marL="285750" indent="-285750" eaLnBrk="1" hangingPunct="1">
              <a:spcAft>
                <a:spcPts val="1200"/>
              </a:spcAft>
              <a:buFont typeface="Wingdings" charset="2"/>
              <a:buChar char="§"/>
              <a:defRPr/>
            </a:pPr>
            <a:r>
              <a:rPr lang="en-US" sz="1400" dirty="0"/>
              <a:t>EEOC complaints</a:t>
            </a:r>
          </a:p>
          <a:p>
            <a:pPr marL="285750" indent="-285750" eaLnBrk="1" hangingPunct="1">
              <a:spcAft>
                <a:spcPts val="1200"/>
              </a:spcAft>
              <a:buFont typeface="Wingdings" charset="2"/>
              <a:buChar char="§"/>
              <a:defRPr/>
            </a:pPr>
            <a:r>
              <a:rPr lang="en-US" sz="1400" dirty="0"/>
              <a:t>Reduced productivity</a:t>
            </a:r>
          </a:p>
          <a:p>
            <a:pPr marL="285750" indent="-285750" eaLnBrk="1" hangingPunct="1">
              <a:spcAft>
                <a:spcPts val="1200"/>
              </a:spcAft>
              <a:buFont typeface="Wingdings" charset="2"/>
              <a:buChar char="§"/>
              <a:defRPr/>
            </a:pPr>
            <a:r>
              <a:rPr lang="en-US" sz="1400" dirty="0"/>
              <a:t>Unscheduled downtime</a:t>
            </a:r>
          </a:p>
          <a:p>
            <a:pPr marL="285750" indent="-285750" eaLnBrk="1" hangingPunct="1">
              <a:spcAft>
                <a:spcPts val="1200"/>
              </a:spcAft>
              <a:buFont typeface="Wingdings" charset="2"/>
              <a:buChar char="§"/>
              <a:defRPr/>
            </a:pPr>
            <a:r>
              <a:rPr lang="en-US" sz="1400" dirty="0"/>
              <a:t>Poor work quality/quantity</a:t>
            </a:r>
          </a:p>
          <a:p>
            <a:pPr marL="285750" indent="-285750" eaLnBrk="1" hangingPunct="1">
              <a:spcAft>
                <a:spcPts val="1200"/>
              </a:spcAft>
              <a:buFont typeface="Wingdings" charset="2"/>
              <a:buChar char="§"/>
              <a:defRPr/>
            </a:pPr>
            <a:r>
              <a:rPr lang="en-US" sz="1400" dirty="0"/>
              <a:t>Decreased commitment </a:t>
            </a:r>
          </a:p>
          <a:p>
            <a:pPr marL="285750" indent="-285750" eaLnBrk="1" hangingPunct="1">
              <a:spcAft>
                <a:spcPts val="1200"/>
              </a:spcAft>
              <a:buFont typeface="Wingdings" charset="2"/>
              <a:buChar char="§"/>
              <a:defRPr/>
            </a:pPr>
            <a:r>
              <a:rPr lang="en-US" sz="1400" dirty="0"/>
              <a:t>Extreme caution (holding back)</a:t>
            </a:r>
          </a:p>
          <a:p>
            <a:pPr marL="285750" indent="-285750" eaLnBrk="1" hangingPunct="1">
              <a:spcAft>
                <a:spcPts val="1200"/>
              </a:spcAft>
              <a:buFont typeface="Wingdings" charset="2"/>
              <a:buChar char="§"/>
              <a:defRPr/>
            </a:pPr>
            <a:r>
              <a:rPr lang="en-US" sz="1400" dirty="0"/>
              <a:t>Extreme risk-taking (“who cares”)</a:t>
            </a:r>
          </a:p>
          <a:p>
            <a:pPr marL="285750" indent="-285750" eaLnBrk="1" hangingPunct="1">
              <a:spcAft>
                <a:spcPts val="1800"/>
              </a:spcAft>
              <a:buFont typeface="Wingdings" charset="2"/>
              <a:buChar char="§"/>
              <a:defRPr/>
            </a:pPr>
            <a:endParaRPr lang="en-US" sz="1400" dirty="0"/>
          </a:p>
          <a:p>
            <a:pPr marL="285750" indent="-285750" eaLnBrk="1" hangingPunct="1">
              <a:spcAft>
                <a:spcPts val="1800"/>
              </a:spcAft>
              <a:buFont typeface="Wingdings" charset="2"/>
              <a:buChar char="§"/>
              <a:defRPr/>
            </a:pPr>
            <a:endParaRPr lang="en-US" sz="1400" dirty="0"/>
          </a:p>
          <a:p>
            <a:pPr marL="285750" indent="-285750" eaLnBrk="1" hangingPunct="1">
              <a:spcAft>
                <a:spcPts val="1800"/>
              </a:spcAft>
              <a:buFont typeface="Wingdings" charset="2"/>
              <a:buChar char="§"/>
              <a:defRPr/>
            </a:pPr>
            <a:endParaRPr lang="en-US" sz="1400" dirty="0"/>
          </a:p>
          <a:p>
            <a:pPr marL="285750" indent="-285750" eaLnBrk="1" hangingPunct="1">
              <a:spcAft>
                <a:spcPts val="1800"/>
              </a:spcAft>
              <a:buFont typeface="Wingdings" charset="2"/>
              <a:buChar char="§"/>
              <a:defRPr/>
            </a:pPr>
            <a:endParaRPr lang="en-US" sz="1400" dirty="0"/>
          </a:p>
          <a:p>
            <a:pPr marL="285750" indent="-285750" eaLnBrk="1" hangingPunct="1">
              <a:spcAft>
                <a:spcPts val="1800"/>
              </a:spcAft>
              <a:buFont typeface="Wingdings" charset="2"/>
              <a:buChar char="§"/>
              <a:defRPr/>
            </a:pPr>
            <a:endParaRPr lang="en-US" sz="1400" dirty="0"/>
          </a:p>
          <a:p>
            <a:pPr indent="0" eaLnBrk="1" hangingPunct="1">
              <a:spcAft>
                <a:spcPts val="1200"/>
              </a:spcAft>
              <a:buFont typeface="Arial" charset="0"/>
              <a:buNone/>
              <a:defRPr/>
            </a:pPr>
            <a:endParaRPr lang="en-US" sz="1200" dirty="0"/>
          </a:p>
          <a:p>
            <a:pPr marL="323850" indent="-304800" eaLnBrk="1" hangingPunct="1">
              <a:buFont typeface="Arial" charset="0"/>
              <a:buNone/>
              <a:defRPr/>
            </a:pPr>
            <a:endParaRPr lang="en-US" sz="1200" dirty="0"/>
          </a:p>
        </p:txBody>
      </p:sp>
      <p:sp>
        <p:nvSpPr>
          <p:cNvPr id="55300" name="Footer Placeholder 1">
            <a:extLst>
              <a:ext uri="{FF2B5EF4-FFF2-40B4-BE49-F238E27FC236}">
                <a16:creationId xmlns:a16="http://schemas.microsoft.com/office/drawing/2014/main" xmlns="" id="{F93BF5C6-29F2-F246-8689-B7D77299C550}"/>
              </a:ext>
            </a:extLst>
          </p:cNvPr>
          <p:cNvSpPr>
            <a:spLocks noGrp="1"/>
          </p:cNvSpPr>
          <p:nvPr>
            <p:ph type="ftr" sz="quarter" idx="11"/>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r>
              <a:rPr lang="en-US" altLang="en-US" sz="800" dirty="0">
                <a:solidFill>
                  <a:schemeClr val="bg2"/>
                </a:solidFill>
              </a:rPr>
              <a:t>Do not reproduce, transmit or modify the content set forth herein in any form or by any means without written permission of UnitedHealthcare. © 2018 United HealthCare Services, Inc. All rights reserved.</a:t>
            </a:r>
          </a:p>
        </p:txBody>
      </p:sp>
      <p:sp>
        <p:nvSpPr>
          <p:cNvPr id="55301" name="Slide Number Placeholder 2">
            <a:extLst>
              <a:ext uri="{FF2B5EF4-FFF2-40B4-BE49-F238E27FC236}">
                <a16:creationId xmlns:a16="http://schemas.microsoft.com/office/drawing/2014/main" xmlns="" id="{4A8A3AFD-37C0-1C47-AAFB-C6300C2E283E}"/>
              </a:ext>
            </a:extLst>
          </p:cNvPr>
          <p:cNvSpPr>
            <a:spLocks noGrp="1"/>
          </p:cNvSpPr>
          <p:nvPr>
            <p:ph type="sldNum" sz="quarter" idx="10"/>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fld id="{B1F8D101-2DA6-324D-973D-0A2A2737F218}" type="slidenum">
              <a:rPr lang="en-US" altLang="en-US" sz="1000">
                <a:solidFill>
                  <a:srgbClr val="FFFFFF"/>
                </a:solidFill>
                <a:latin typeface="Verdana" panose="020B0604030504040204" pitchFamily="34" charset="0"/>
              </a:rPr>
              <a:pPr>
                <a:spcBef>
                  <a:spcPct val="0"/>
                </a:spcBef>
                <a:buClrTx/>
                <a:buSzTx/>
              </a:pPr>
              <a:t>5</a:t>
            </a:fld>
            <a:endParaRPr lang="en-US" altLang="en-US" sz="1000" dirty="0">
              <a:solidFill>
                <a:srgbClr val="FFFFFF"/>
              </a:solidFill>
              <a:latin typeface="Verdan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xmlns="" id="{E95A2823-3756-634B-B9C0-435C5E860782}"/>
              </a:ext>
            </a:extLst>
          </p:cNvPr>
          <p:cNvSpPr>
            <a:spLocks noGrp="1"/>
          </p:cNvSpPr>
          <p:nvPr>
            <p:ph type="title" idx="4294967295"/>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eaLnBrk="1" hangingPunct="1"/>
            <a:r>
              <a:rPr lang="en-US" altLang="en-US" sz="2300" dirty="0"/>
              <a:t>The Unhealthy vs.</a:t>
            </a:r>
            <a:br>
              <a:rPr lang="en-US" altLang="en-US" sz="2300" dirty="0"/>
            </a:br>
            <a:r>
              <a:rPr lang="en-US" altLang="en-US" sz="2300" dirty="0"/>
              <a:t>the Healthy Workplace</a:t>
            </a:r>
          </a:p>
        </p:txBody>
      </p:sp>
      <p:sp>
        <p:nvSpPr>
          <p:cNvPr id="61442" name="Text Placeholder 5">
            <a:extLst>
              <a:ext uri="{FF2B5EF4-FFF2-40B4-BE49-F238E27FC236}">
                <a16:creationId xmlns:a16="http://schemas.microsoft.com/office/drawing/2014/main" xmlns="" id="{88FE7A92-0E07-4F4C-91CC-F632D8DDC1D9}"/>
              </a:ext>
            </a:extLst>
          </p:cNvPr>
          <p:cNvSpPr txBox="1">
            <a:spLocks/>
          </p:cNvSpPr>
          <p:nvPr/>
        </p:nvSpPr>
        <p:spPr bwMode="auto">
          <a:xfrm>
            <a:off x="520700" y="7702550"/>
            <a:ext cx="6021388"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lgn="ctr" eaLnBrk="1" hangingPunct="1">
              <a:spcBef>
                <a:spcPct val="0"/>
              </a:spcBef>
              <a:buClr>
                <a:schemeClr val="tx2"/>
              </a:buClr>
              <a:buSzTx/>
            </a:pPr>
            <a:r>
              <a:rPr lang="en-US" altLang="en-US" b="1" dirty="0">
                <a:solidFill>
                  <a:schemeClr val="tx2"/>
                </a:solidFill>
              </a:rPr>
              <a:t>The responsibility for creating a healthy workplace begins with each and every employee!</a:t>
            </a:r>
          </a:p>
        </p:txBody>
      </p:sp>
      <p:sp>
        <p:nvSpPr>
          <p:cNvPr id="61443" name="Text Placeholder 10">
            <a:extLst>
              <a:ext uri="{FF2B5EF4-FFF2-40B4-BE49-F238E27FC236}">
                <a16:creationId xmlns:a16="http://schemas.microsoft.com/office/drawing/2014/main" xmlns="" id="{7D0F30B3-B18E-AE43-9E89-4DE667F33EB5}"/>
              </a:ext>
            </a:extLst>
          </p:cNvPr>
          <p:cNvSpPr txBox="1">
            <a:spLocks/>
          </p:cNvSpPr>
          <p:nvPr/>
        </p:nvSpPr>
        <p:spPr bwMode="auto">
          <a:xfrm>
            <a:off x="342900" y="1814513"/>
            <a:ext cx="1543050" cy="116522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tIns="91440" bIns="91440"/>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511175"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776288" indent="-163513">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1416050" indent="-163513">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18732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3304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27876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2448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eaLnBrk="1" hangingPunct="1">
              <a:spcBef>
                <a:spcPct val="0"/>
              </a:spcBef>
              <a:spcAft>
                <a:spcPts val="600"/>
              </a:spcAft>
              <a:buClr>
                <a:schemeClr val="tx2"/>
              </a:buClr>
              <a:buSzTx/>
            </a:pPr>
            <a:r>
              <a:rPr lang="en-US" altLang="en-US" sz="1400" b="1" dirty="0">
                <a:solidFill>
                  <a:schemeClr val="bg1"/>
                </a:solidFill>
              </a:rPr>
              <a:t>Characteristics of the Unhealthy Workplace</a:t>
            </a:r>
          </a:p>
          <a:p>
            <a:pPr eaLnBrk="1" hangingPunct="1">
              <a:spcBef>
                <a:spcPct val="0"/>
              </a:spcBef>
              <a:spcAft>
                <a:spcPts val="600"/>
              </a:spcAft>
              <a:buClr>
                <a:schemeClr val="tx2"/>
              </a:buClr>
              <a:buSzTx/>
            </a:pPr>
            <a:endParaRPr lang="en-US" altLang="en-US" sz="1400" b="1" dirty="0">
              <a:solidFill>
                <a:schemeClr val="bg1"/>
              </a:solidFill>
            </a:endParaRPr>
          </a:p>
        </p:txBody>
      </p:sp>
      <p:sp>
        <p:nvSpPr>
          <p:cNvPr id="61444" name="Text Placeholder 12">
            <a:extLst>
              <a:ext uri="{FF2B5EF4-FFF2-40B4-BE49-F238E27FC236}">
                <a16:creationId xmlns:a16="http://schemas.microsoft.com/office/drawing/2014/main" xmlns="" id="{36275195-9F56-B54F-8695-ADBAFE22FBBA}"/>
              </a:ext>
            </a:extLst>
          </p:cNvPr>
          <p:cNvSpPr txBox="1">
            <a:spLocks/>
          </p:cNvSpPr>
          <p:nvPr/>
        </p:nvSpPr>
        <p:spPr bwMode="auto">
          <a:xfrm>
            <a:off x="1947863" y="1827213"/>
            <a:ext cx="4567237" cy="2608262"/>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tIns="91440" bIns="118872"/>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511175"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776288" indent="-163513">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1416050" indent="-163513">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18732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3304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27876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244850" indent="-163513"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spcAft>
                <a:spcPts val="800"/>
              </a:spcAft>
              <a:buClr>
                <a:schemeClr val="tx2"/>
              </a:buClr>
              <a:buSzTx/>
            </a:pPr>
            <a:r>
              <a:rPr lang="en-US" altLang="en-US" sz="1400" dirty="0">
                <a:solidFill>
                  <a:schemeClr val="tx1"/>
                </a:solidFill>
              </a:rPr>
              <a:t>____________________________________________</a:t>
            </a:r>
          </a:p>
          <a:p>
            <a:pPr>
              <a:spcBef>
                <a:spcPct val="0"/>
              </a:spcBef>
              <a:spcAft>
                <a:spcPts val="800"/>
              </a:spcAft>
              <a:buClr>
                <a:schemeClr val="tx2"/>
              </a:buClr>
              <a:buSzTx/>
            </a:pPr>
            <a:r>
              <a:rPr lang="en-US" altLang="en-US" sz="1400" dirty="0">
                <a:solidFill>
                  <a:schemeClr val="tx1"/>
                </a:solidFill>
              </a:rPr>
              <a:t>____________________________________________</a:t>
            </a:r>
          </a:p>
          <a:p>
            <a:pPr>
              <a:spcBef>
                <a:spcPct val="0"/>
              </a:spcBef>
              <a:spcAft>
                <a:spcPts val="800"/>
              </a:spcAft>
              <a:buClr>
                <a:schemeClr val="tx2"/>
              </a:buClr>
              <a:buSzTx/>
            </a:pPr>
            <a:r>
              <a:rPr lang="en-US" altLang="en-US" sz="1400" dirty="0">
                <a:solidFill>
                  <a:schemeClr val="tx1"/>
                </a:solidFill>
              </a:rPr>
              <a:t>____________________________________________</a:t>
            </a:r>
          </a:p>
          <a:p>
            <a:pPr>
              <a:spcBef>
                <a:spcPct val="0"/>
              </a:spcBef>
              <a:spcAft>
                <a:spcPts val="800"/>
              </a:spcAft>
              <a:buClr>
                <a:schemeClr val="tx2"/>
              </a:buClr>
              <a:buSzTx/>
            </a:pPr>
            <a:r>
              <a:rPr lang="en-US" altLang="en-US" sz="1400" dirty="0">
                <a:solidFill>
                  <a:schemeClr val="tx1"/>
                </a:solidFill>
              </a:rPr>
              <a:t>____________________________________________</a:t>
            </a:r>
          </a:p>
          <a:p>
            <a:pPr>
              <a:spcBef>
                <a:spcPct val="0"/>
              </a:spcBef>
              <a:spcAft>
                <a:spcPts val="800"/>
              </a:spcAft>
              <a:buClr>
                <a:schemeClr val="tx2"/>
              </a:buClr>
              <a:buSzTx/>
            </a:pPr>
            <a:r>
              <a:rPr lang="en-US" altLang="en-US" sz="1400" dirty="0">
                <a:solidFill>
                  <a:schemeClr val="tx1"/>
                </a:solidFill>
              </a:rPr>
              <a:t>____________________________________________</a:t>
            </a:r>
          </a:p>
          <a:p>
            <a:pPr>
              <a:spcBef>
                <a:spcPct val="0"/>
              </a:spcBef>
              <a:spcAft>
                <a:spcPts val="800"/>
              </a:spcAft>
              <a:buClr>
                <a:schemeClr val="tx2"/>
              </a:buClr>
              <a:buSzTx/>
            </a:pPr>
            <a:r>
              <a:rPr lang="en-US" altLang="en-US" sz="1400" dirty="0">
                <a:solidFill>
                  <a:schemeClr val="tx1"/>
                </a:solidFill>
              </a:rPr>
              <a:t>____________________________________________</a:t>
            </a:r>
          </a:p>
          <a:p>
            <a:pPr>
              <a:spcBef>
                <a:spcPct val="0"/>
              </a:spcBef>
              <a:spcAft>
                <a:spcPts val="800"/>
              </a:spcAft>
              <a:buClr>
                <a:schemeClr val="tx2"/>
              </a:buClr>
              <a:buSzTx/>
            </a:pPr>
            <a:r>
              <a:rPr lang="en-US" altLang="en-US" sz="1400" dirty="0">
                <a:solidFill>
                  <a:schemeClr val="tx1"/>
                </a:solidFill>
              </a:rPr>
              <a:t>____________________________________________</a:t>
            </a:r>
          </a:p>
          <a:p>
            <a:pPr>
              <a:spcBef>
                <a:spcPct val="0"/>
              </a:spcBef>
              <a:spcAft>
                <a:spcPts val="800"/>
              </a:spcAft>
              <a:buClr>
                <a:schemeClr val="tx2"/>
              </a:buClr>
              <a:buSzTx/>
            </a:pPr>
            <a:r>
              <a:rPr lang="en-US" altLang="en-US" sz="1400" dirty="0">
                <a:solidFill>
                  <a:schemeClr val="tx1"/>
                </a:solidFill>
              </a:rPr>
              <a:t>____________________________________________</a:t>
            </a:r>
          </a:p>
          <a:p>
            <a:pPr>
              <a:spcBef>
                <a:spcPct val="0"/>
              </a:spcBef>
              <a:spcAft>
                <a:spcPts val="800"/>
              </a:spcAft>
              <a:buClr>
                <a:schemeClr val="tx2"/>
              </a:buClr>
              <a:buSzTx/>
            </a:pPr>
            <a:endParaRPr lang="en-US" altLang="en-US" sz="1400" dirty="0">
              <a:solidFill>
                <a:schemeClr val="tx1"/>
              </a:solidFill>
            </a:endParaRPr>
          </a:p>
          <a:p>
            <a:pPr>
              <a:spcBef>
                <a:spcPct val="0"/>
              </a:spcBef>
              <a:spcAft>
                <a:spcPts val="800"/>
              </a:spcAft>
              <a:buClr>
                <a:schemeClr val="tx2"/>
              </a:buClr>
              <a:buSzTx/>
            </a:pPr>
            <a:endParaRPr lang="en-US" altLang="en-US" sz="1400" dirty="0">
              <a:solidFill>
                <a:schemeClr val="tx1"/>
              </a:solidFill>
            </a:endParaRPr>
          </a:p>
        </p:txBody>
      </p:sp>
      <p:sp>
        <p:nvSpPr>
          <p:cNvPr id="14" name="Text Placeholder 10">
            <a:extLst>
              <a:ext uri="{FF2B5EF4-FFF2-40B4-BE49-F238E27FC236}">
                <a16:creationId xmlns:a16="http://schemas.microsoft.com/office/drawing/2014/main" xmlns="" id="{C0B1AD23-8234-5844-A893-C18E31FE9ADA}"/>
              </a:ext>
            </a:extLst>
          </p:cNvPr>
          <p:cNvSpPr txBox="1">
            <a:spLocks/>
          </p:cNvSpPr>
          <p:nvPr/>
        </p:nvSpPr>
        <p:spPr bwMode="auto">
          <a:xfrm>
            <a:off x="342900" y="4741863"/>
            <a:ext cx="1543050" cy="1165225"/>
          </a:xfrm>
          <a:prstGeom prst="rect">
            <a:avLst/>
          </a:prstGeom>
          <a:solidFill>
            <a:schemeClr val="accent4"/>
          </a:solidFill>
          <a:ln>
            <a:miter lim="800000"/>
            <a:headEnd/>
            <a:tailEnd/>
          </a:ln>
        </p:spPr>
        <p:txBody>
          <a:bodyPr tIns="91440" bIns="91440"/>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lgn="l" eaLnBrk="0" hangingPunct="0">
              <a:spcBef>
                <a:spcPct val="20000"/>
              </a:spcBef>
              <a:buClr>
                <a:srgbClr val="005293"/>
              </a:buClr>
              <a:defRPr>
                <a:solidFill>
                  <a:srgbClr val="535A5D"/>
                </a:solidFill>
                <a:latin typeface="Arial" charset="0"/>
                <a:ea typeface="ＭＳ Ｐゴシック" pitchFamily="34" charset="-128"/>
              </a:defRPr>
            </a:lvl3pPr>
            <a:lvl4pPr marL="11430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1416050" indent="-163513"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spcAft>
                <a:spcPts val="600"/>
              </a:spcAft>
              <a:buClr>
                <a:schemeClr val="tx2"/>
              </a:buClr>
              <a:buSzTx/>
              <a:defRPr/>
            </a:pPr>
            <a:r>
              <a:rPr lang="en-US" altLang="en-US" sz="1400" b="1" dirty="0">
                <a:solidFill>
                  <a:schemeClr val="bg1"/>
                </a:solidFill>
              </a:rPr>
              <a:t>Characteristics of the </a:t>
            </a:r>
            <a:br>
              <a:rPr lang="en-US" altLang="en-US" sz="1400" b="1" dirty="0">
                <a:solidFill>
                  <a:schemeClr val="bg1"/>
                </a:solidFill>
              </a:rPr>
            </a:br>
            <a:r>
              <a:rPr lang="en-US" altLang="en-US" sz="1400" b="1" dirty="0">
                <a:solidFill>
                  <a:schemeClr val="bg1"/>
                </a:solidFill>
              </a:rPr>
              <a:t>Healthy Workplace</a:t>
            </a:r>
          </a:p>
          <a:p>
            <a:pPr eaLnBrk="1" hangingPunct="1">
              <a:spcBef>
                <a:spcPct val="0"/>
              </a:spcBef>
              <a:spcAft>
                <a:spcPts val="600"/>
              </a:spcAft>
              <a:buClr>
                <a:schemeClr val="tx2"/>
              </a:buClr>
              <a:buSzTx/>
              <a:defRPr/>
            </a:pPr>
            <a:endParaRPr lang="en-US" altLang="en-US" sz="1400" b="1" dirty="0">
              <a:solidFill>
                <a:schemeClr val="bg1"/>
              </a:solidFill>
            </a:endParaRPr>
          </a:p>
        </p:txBody>
      </p:sp>
      <p:sp>
        <p:nvSpPr>
          <p:cNvPr id="15" name="Text Placeholder 12">
            <a:extLst>
              <a:ext uri="{FF2B5EF4-FFF2-40B4-BE49-F238E27FC236}">
                <a16:creationId xmlns:a16="http://schemas.microsoft.com/office/drawing/2014/main" xmlns="" id="{5C1937C1-B2A3-1D42-AA79-293BC3AFCECF}"/>
              </a:ext>
            </a:extLst>
          </p:cNvPr>
          <p:cNvSpPr txBox="1">
            <a:spLocks/>
          </p:cNvSpPr>
          <p:nvPr/>
        </p:nvSpPr>
        <p:spPr bwMode="auto">
          <a:xfrm>
            <a:off x="1947863" y="4754563"/>
            <a:ext cx="4567237" cy="2606675"/>
          </a:xfrm>
          <a:prstGeom prst="rect">
            <a:avLst/>
          </a:prstGeom>
          <a:noFill/>
          <a:ln>
            <a:solidFill>
              <a:schemeClr val="accent4"/>
            </a:solidFill>
            <a:miter lim="800000"/>
            <a:headEnd/>
            <a:tailEnd/>
          </a:ln>
        </p:spPr>
        <p:txBody>
          <a:bodyPr tIns="91440" bIns="118872"/>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lgn="l" eaLnBrk="0" hangingPunct="0">
              <a:spcBef>
                <a:spcPct val="20000"/>
              </a:spcBef>
              <a:buClr>
                <a:srgbClr val="005293"/>
              </a:buClr>
              <a:defRPr>
                <a:solidFill>
                  <a:srgbClr val="535A5D"/>
                </a:solidFill>
                <a:latin typeface="Arial" charset="0"/>
                <a:ea typeface="ＭＳ Ｐゴシック" pitchFamily="34" charset="-128"/>
              </a:defRPr>
            </a:lvl3pPr>
            <a:lvl4pPr marL="11430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1416050" indent="-163513"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800"/>
              </a:spcAft>
              <a:buClr>
                <a:schemeClr val="tx2"/>
              </a:buClr>
              <a:buSzTx/>
              <a:defRPr/>
            </a:pPr>
            <a:r>
              <a:rPr lang="en-US" altLang="en-US" sz="1400" dirty="0">
                <a:solidFill>
                  <a:schemeClr val="tx1"/>
                </a:solidFill>
              </a:rPr>
              <a:t>____________________________________________</a:t>
            </a:r>
          </a:p>
          <a:p>
            <a:pPr>
              <a:spcBef>
                <a:spcPct val="0"/>
              </a:spcBef>
              <a:spcAft>
                <a:spcPts val="800"/>
              </a:spcAft>
              <a:buClr>
                <a:schemeClr val="tx2"/>
              </a:buClr>
              <a:buSzTx/>
              <a:defRPr/>
            </a:pPr>
            <a:r>
              <a:rPr lang="en-US" altLang="en-US" sz="1400" dirty="0">
                <a:solidFill>
                  <a:schemeClr val="tx1"/>
                </a:solidFill>
              </a:rPr>
              <a:t>____________________________________________</a:t>
            </a:r>
          </a:p>
          <a:p>
            <a:pPr>
              <a:spcBef>
                <a:spcPct val="0"/>
              </a:spcBef>
              <a:spcAft>
                <a:spcPts val="800"/>
              </a:spcAft>
              <a:buClr>
                <a:schemeClr val="tx2"/>
              </a:buClr>
              <a:buSzTx/>
              <a:defRPr/>
            </a:pPr>
            <a:r>
              <a:rPr lang="en-US" altLang="en-US" sz="1400" dirty="0">
                <a:solidFill>
                  <a:schemeClr val="tx1"/>
                </a:solidFill>
              </a:rPr>
              <a:t>____________________________________________</a:t>
            </a:r>
          </a:p>
          <a:p>
            <a:pPr>
              <a:spcBef>
                <a:spcPct val="0"/>
              </a:spcBef>
              <a:spcAft>
                <a:spcPts val="800"/>
              </a:spcAft>
              <a:buClr>
                <a:schemeClr val="tx2"/>
              </a:buClr>
              <a:buSzTx/>
              <a:defRPr/>
            </a:pPr>
            <a:r>
              <a:rPr lang="en-US" altLang="en-US" sz="1400" dirty="0">
                <a:solidFill>
                  <a:schemeClr val="tx1"/>
                </a:solidFill>
              </a:rPr>
              <a:t>____________________________________________</a:t>
            </a:r>
          </a:p>
          <a:p>
            <a:pPr>
              <a:spcBef>
                <a:spcPct val="0"/>
              </a:spcBef>
              <a:spcAft>
                <a:spcPts val="800"/>
              </a:spcAft>
              <a:buClr>
                <a:schemeClr val="tx2"/>
              </a:buClr>
              <a:buSzTx/>
              <a:defRPr/>
            </a:pPr>
            <a:r>
              <a:rPr lang="en-US" altLang="en-US" sz="1400" dirty="0">
                <a:solidFill>
                  <a:schemeClr val="tx1"/>
                </a:solidFill>
              </a:rPr>
              <a:t>____________________________________________</a:t>
            </a:r>
          </a:p>
          <a:p>
            <a:pPr>
              <a:spcBef>
                <a:spcPct val="0"/>
              </a:spcBef>
              <a:spcAft>
                <a:spcPts val="800"/>
              </a:spcAft>
              <a:buClr>
                <a:schemeClr val="tx2"/>
              </a:buClr>
              <a:buSzTx/>
              <a:defRPr/>
            </a:pPr>
            <a:r>
              <a:rPr lang="en-US" altLang="en-US" sz="1400" dirty="0">
                <a:solidFill>
                  <a:schemeClr val="tx1"/>
                </a:solidFill>
              </a:rPr>
              <a:t>____________________________________________</a:t>
            </a:r>
          </a:p>
          <a:p>
            <a:pPr>
              <a:spcBef>
                <a:spcPct val="0"/>
              </a:spcBef>
              <a:spcAft>
                <a:spcPts val="800"/>
              </a:spcAft>
              <a:buClr>
                <a:schemeClr val="tx2"/>
              </a:buClr>
              <a:buSzTx/>
              <a:defRPr/>
            </a:pPr>
            <a:r>
              <a:rPr lang="en-US" altLang="en-US" sz="1400" dirty="0">
                <a:solidFill>
                  <a:schemeClr val="tx1"/>
                </a:solidFill>
              </a:rPr>
              <a:t>____________________________________________</a:t>
            </a:r>
          </a:p>
          <a:p>
            <a:pPr>
              <a:spcBef>
                <a:spcPct val="0"/>
              </a:spcBef>
              <a:spcAft>
                <a:spcPts val="800"/>
              </a:spcAft>
              <a:buClr>
                <a:schemeClr val="tx2"/>
              </a:buClr>
              <a:buSzTx/>
              <a:defRPr/>
            </a:pPr>
            <a:r>
              <a:rPr lang="en-US" altLang="en-US" sz="1400" dirty="0">
                <a:solidFill>
                  <a:schemeClr val="tx1"/>
                </a:solidFill>
              </a:rPr>
              <a:t>____________________________________________</a:t>
            </a:r>
          </a:p>
          <a:p>
            <a:pPr>
              <a:spcBef>
                <a:spcPct val="0"/>
              </a:spcBef>
              <a:spcAft>
                <a:spcPts val="800"/>
              </a:spcAft>
              <a:buClr>
                <a:schemeClr val="tx2"/>
              </a:buClr>
              <a:buSzTx/>
              <a:defRPr/>
            </a:pPr>
            <a:endParaRPr lang="en-US" altLang="en-US" sz="1400" dirty="0">
              <a:solidFill>
                <a:schemeClr val="tx1"/>
              </a:solidFill>
            </a:endParaRPr>
          </a:p>
          <a:p>
            <a:pPr>
              <a:spcBef>
                <a:spcPct val="0"/>
              </a:spcBef>
              <a:spcAft>
                <a:spcPts val="800"/>
              </a:spcAft>
              <a:buClr>
                <a:schemeClr val="tx2"/>
              </a:buClr>
              <a:buSzTx/>
              <a:defRPr/>
            </a:pPr>
            <a:endParaRPr lang="en-US" altLang="en-US" sz="1400" dirty="0">
              <a:solidFill>
                <a:schemeClr val="tx1"/>
              </a:solidFill>
            </a:endParaRPr>
          </a:p>
        </p:txBody>
      </p:sp>
      <p:sp>
        <p:nvSpPr>
          <p:cNvPr id="61447" name="Footer Placeholder 1">
            <a:extLst>
              <a:ext uri="{FF2B5EF4-FFF2-40B4-BE49-F238E27FC236}">
                <a16:creationId xmlns:a16="http://schemas.microsoft.com/office/drawing/2014/main" xmlns="" id="{C2F1F34F-9618-1E45-AE2B-3EC1FF5FEA7C}"/>
              </a:ext>
            </a:extLst>
          </p:cNvPr>
          <p:cNvSpPr>
            <a:spLocks noGrp="1"/>
          </p:cNvSpPr>
          <p:nvPr>
            <p:ph type="ftr" sz="quarter" idx="11"/>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r>
              <a:rPr lang="en-US" altLang="en-US" sz="800" dirty="0">
                <a:solidFill>
                  <a:schemeClr val="bg2"/>
                </a:solidFill>
              </a:rPr>
              <a:t>Do not reproduce, transmit or modify the content set forth herein in any form or by any means without written permission of UnitedHealthcare. © 2018 United HealthCare Services, Inc. All rights reserved.</a:t>
            </a:r>
          </a:p>
        </p:txBody>
      </p:sp>
      <p:sp>
        <p:nvSpPr>
          <p:cNvPr id="61448" name="Slide Number Placeholder 2">
            <a:extLst>
              <a:ext uri="{FF2B5EF4-FFF2-40B4-BE49-F238E27FC236}">
                <a16:creationId xmlns:a16="http://schemas.microsoft.com/office/drawing/2014/main" xmlns="" id="{5E366BE4-FFF7-0343-B238-0BBD820B37B8}"/>
              </a:ext>
            </a:extLst>
          </p:cNvPr>
          <p:cNvSpPr>
            <a:spLocks noGrp="1"/>
          </p:cNvSpPr>
          <p:nvPr>
            <p:ph type="sldNum" sz="quarter" idx="10"/>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fld id="{E5DB15B9-F0A9-BC42-AE88-4239C6620C06}" type="slidenum">
              <a:rPr lang="en-US" altLang="en-US" sz="1000">
                <a:solidFill>
                  <a:srgbClr val="FFFFFF"/>
                </a:solidFill>
                <a:latin typeface="Verdana" panose="020B0604030504040204" pitchFamily="34" charset="0"/>
              </a:rPr>
              <a:pPr>
                <a:spcBef>
                  <a:spcPct val="0"/>
                </a:spcBef>
                <a:buClrTx/>
                <a:buSzTx/>
              </a:pPr>
              <a:t>6</a:t>
            </a:fld>
            <a:endParaRPr lang="en-US" altLang="en-US" sz="1000" dirty="0">
              <a:solidFill>
                <a:srgbClr val="FFFFFF"/>
              </a:solidFill>
              <a:latin typeface="Verdan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7">
            <a:extLst>
              <a:ext uri="{FF2B5EF4-FFF2-40B4-BE49-F238E27FC236}">
                <a16:creationId xmlns:a16="http://schemas.microsoft.com/office/drawing/2014/main" xmlns="" id="{2090D617-6304-0846-95D6-2447089BCC7E}"/>
              </a:ext>
            </a:extLst>
          </p:cNvPr>
          <p:cNvSpPr>
            <a:spLocks noGrp="1"/>
          </p:cNvSpPr>
          <p:nvPr>
            <p:ph type="title" idx="4294967295"/>
          </p:nvPr>
        </p:nvSpPr>
        <p:spPr>
          <a:xfrm>
            <a:off x="685800" y="312738"/>
            <a:ext cx="4324350" cy="103505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eaLnBrk="1" hangingPunct="1"/>
            <a:r>
              <a:rPr lang="en-US" altLang="en-US" sz="2300" dirty="0"/>
              <a:t>The Unhealthy vs.</a:t>
            </a:r>
            <a:br>
              <a:rPr lang="en-US" altLang="en-US" sz="2300" dirty="0"/>
            </a:br>
            <a:r>
              <a:rPr lang="en-US" altLang="en-US" sz="2300" dirty="0"/>
              <a:t>the Healthy Workplace</a:t>
            </a:r>
          </a:p>
        </p:txBody>
      </p:sp>
      <p:sp>
        <p:nvSpPr>
          <p:cNvPr id="63490" name="Text Placeholder 10">
            <a:extLst>
              <a:ext uri="{FF2B5EF4-FFF2-40B4-BE49-F238E27FC236}">
                <a16:creationId xmlns:a16="http://schemas.microsoft.com/office/drawing/2014/main" xmlns="" id="{9C607AEC-84D3-0F4F-83B0-314A63DF8264}"/>
              </a:ext>
            </a:extLst>
          </p:cNvPr>
          <p:cNvSpPr txBox="1">
            <a:spLocks/>
          </p:cNvSpPr>
          <p:nvPr/>
        </p:nvSpPr>
        <p:spPr bwMode="auto">
          <a:xfrm>
            <a:off x="342900" y="1760538"/>
            <a:ext cx="1279525" cy="1646237"/>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tIns="91440" bIns="91440"/>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eaLnBrk="1" hangingPunct="1">
              <a:spcBef>
                <a:spcPct val="0"/>
              </a:spcBef>
              <a:spcAft>
                <a:spcPts val="600"/>
              </a:spcAft>
              <a:buClr>
                <a:schemeClr val="tx2"/>
              </a:buClr>
              <a:buSzTx/>
            </a:pPr>
            <a:r>
              <a:rPr lang="en-US" altLang="en-US" sz="1400" b="1" dirty="0">
                <a:solidFill>
                  <a:schemeClr val="bg1"/>
                </a:solidFill>
              </a:rPr>
              <a:t>How do you feel about coming to work?</a:t>
            </a:r>
          </a:p>
        </p:txBody>
      </p:sp>
      <p:sp>
        <p:nvSpPr>
          <p:cNvPr id="19460" name="Text Placeholder 12">
            <a:extLst>
              <a:ext uri="{FF2B5EF4-FFF2-40B4-BE49-F238E27FC236}">
                <a16:creationId xmlns:a16="http://schemas.microsoft.com/office/drawing/2014/main" xmlns="" id="{B67BA4F6-14CE-FB42-8700-B94A70368EA1}"/>
              </a:ext>
            </a:extLst>
          </p:cNvPr>
          <p:cNvSpPr txBox="1">
            <a:spLocks/>
          </p:cNvSpPr>
          <p:nvPr/>
        </p:nvSpPr>
        <p:spPr bwMode="auto">
          <a:xfrm>
            <a:off x="1655763" y="1760538"/>
            <a:ext cx="4875212" cy="3527425"/>
          </a:xfrm>
          <a:prstGeom prst="rect">
            <a:avLst/>
          </a:prstGeom>
          <a:solidFill>
            <a:schemeClr val="bg1">
              <a:lumMod val="85000"/>
            </a:schemeClr>
          </a:solidFill>
          <a:ln>
            <a:noFill/>
          </a:ln>
        </p:spPr>
        <p:txBody>
          <a:bodyPr tIns="91440" bIns="118872"/>
          <a:lstStyle>
            <a:lvl1pPr marL="228600" indent="-228600"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00"/>
              </a:spcAft>
              <a:buClr>
                <a:schemeClr val="tx2"/>
              </a:buClr>
              <a:buSzTx/>
              <a:defRPr/>
            </a:pPr>
            <a:r>
              <a:rPr lang="en-US" altLang="en-US" sz="1400" dirty="0">
                <a:solidFill>
                  <a:srgbClr val="000000"/>
                </a:solidFill>
              </a:rPr>
              <a:t>	Many workplaces have introduced conditions that may increase stress: </a:t>
            </a:r>
          </a:p>
          <a:p>
            <a:pPr lvl="1">
              <a:spcBef>
                <a:spcPct val="0"/>
              </a:spcBef>
              <a:spcAft>
                <a:spcPts val="600"/>
              </a:spcAft>
              <a:buClr>
                <a:schemeClr val="tx2"/>
              </a:buClr>
              <a:buFont typeface="Wingdings" pitchFamily="2" charset="2"/>
              <a:buChar char="§"/>
              <a:defRPr/>
            </a:pPr>
            <a:r>
              <a:rPr lang="en-US" altLang="en-US" sz="1400" dirty="0">
                <a:solidFill>
                  <a:srgbClr val="000000"/>
                </a:solidFill>
              </a:rPr>
              <a:t>Downsizing, which puts the workload on fewer shoulders</a:t>
            </a:r>
          </a:p>
          <a:p>
            <a:pPr lvl="1">
              <a:spcBef>
                <a:spcPct val="0"/>
              </a:spcBef>
              <a:spcAft>
                <a:spcPts val="600"/>
              </a:spcAft>
              <a:buClr>
                <a:schemeClr val="tx2"/>
              </a:buClr>
              <a:buFont typeface="Wingdings" pitchFamily="2" charset="2"/>
              <a:buChar char="§"/>
              <a:defRPr/>
            </a:pPr>
            <a:r>
              <a:rPr lang="en-US" altLang="en-US" sz="1400" dirty="0">
                <a:solidFill>
                  <a:srgbClr val="000000"/>
                </a:solidFill>
              </a:rPr>
              <a:t>Technological innovations, which increase the availability of massive quantities of information, and can be intimidating to operate</a:t>
            </a:r>
          </a:p>
          <a:p>
            <a:pPr lvl="1">
              <a:spcBef>
                <a:spcPct val="0"/>
              </a:spcBef>
              <a:spcAft>
                <a:spcPts val="600"/>
              </a:spcAft>
              <a:buClr>
                <a:schemeClr val="tx2"/>
              </a:buClr>
              <a:buFont typeface="Wingdings" pitchFamily="2" charset="2"/>
              <a:buChar char="§"/>
              <a:defRPr/>
            </a:pPr>
            <a:r>
              <a:rPr lang="en-US" altLang="en-US" sz="1400" dirty="0">
                <a:solidFill>
                  <a:srgbClr val="000000"/>
                </a:solidFill>
              </a:rPr>
              <a:t>Rapid organizational change, which increases fear and uncertainty</a:t>
            </a:r>
          </a:p>
          <a:p>
            <a:pPr>
              <a:spcBef>
                <a:spcPct val="0"/>
              </a:spcBef>
              <a:spcAft>
                <a:spcPts val="600"/>
              </a:spcAft>
              <a:buClr>
                <a:schemeClr val="tx2"/>
              </a:buClr>
              <a:buSzTx/>
              <a:defRPr/>
            </a:pPr>
            <a:r>
              <a:rPr lang="en-US" altLang="en-US" sz="1400" dirty="0">
                <a:solidFill>
                  <a:srgbClr val="000000"/>
                </a:solidFill>
              </a:rPr>
              <a:t>	Therefore, positive and productive interaction with co-workers can be an important resource for stress reduction. On the other hand, neglectful or abusive interactions can increase stress to an overwhelming level.</a:t>
            </a:r>
          </a:p>
          <a:p>
            <a:pPr>
              <a:spcBef>
                <a:spcPct val="0"/>
              </a:spcBef>
              <a:spcAft>
                <a:spcPts val="600"/>
              </a:spcAft>
              <a:buClr>
                <a:schemeClr val="tx2"/>
              </a:buClr>
              <a:buSzTx/>
              <a:buFont typeface="Wingdings" pitchFamily="2" charset="2"/>
              <a:buNone/>
              <a:defRPr/>
            </a:pPr>
            <a:endParaRPr lang="en-US" altLang="en-US" sz="1400" dirty="0">
              <a:solidFill>
                <a:srgbClr val="000000"/>
              </a:solidFill>
            </a:endParaRPr>
          </a:p>
        </p:txBody>
      </p:sp>
      <p:sp>
        <p:nvSpPr>
          <p:cNvPr id="63492" name="Text Placeholder 10">
            <a:extLst>
              <a:ext uri="{FF2B5EF4-FFF2-40B4-BE49-F238E27FC236}">
                <a16:creationId xmlns:a16="http://schemas.microsoft.com/office/drawing/2014/main" xmlns="" id="{1D2CC493-0856-774B-8F6C-83C1C5FE322E}"/>
              </a:ext>
            </a:extLst>
          </p:cNvPr>
          <p:cNvSpPr txBox="1">
            <a:spLocks/>
          </p:cNvSpPr>
          <p:nvPr/>
        </p:nvSpPr>
        <p:spPr bwMode="auto">
          <a:xfrm>
            <a:off x="342900" y="5613400"/>
            <a:ext cx="1279525" cy="16462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tIns="91440" bIns="91440"/>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eaLnBrk="1" hangingPunct="1">
              <a:spcBef>
                <a:spcPct val="0"/>
              </a:spcBef>
              <a:spcAft>
                <a:spcPts val="600"/>
              </a:spcAft>
              <a:buClr>
                <a:schemeClr val="tx2"/>
              </a:buClr>
              <a:buSzTx/>
            </a:pPr>
            <a:r>
              <a:rPr lang="en-US" altLang="en-US" sz="1400" b="1" dirty="0">
                <a:solidFill>
                  <a:schemeClr val="bg1"/>
                </a:solidFill>
              </a:rPr>
              <a:t>Is your organization at high risk?</a:t>
            </a:r>
          </a:p>
        </p:txBody>
      </p:sp>
      <p:sp>
        <p:nvSpPr>
          <p:cNvPr id="19462" name="Text Placeholder 12">
            <a:extLst>
              <a:ext uri="{FF2B5EF4-FFF2-40B4-BE49-F238E27FC236}">
                <a16:creationId xmlns:a16="http://schemas.microsoft.com/office/drawing/2014/main" xmlns="" id="{29553E4F-F12D-2748-B5D2-89EC8B12E325}"/>
              </a:ext>
            </a:extLst>
          </p:cNvPr>
          <p:cNvSpPr txBox="1">
            <a:spLocks/>
          </p:cNvSpPr>
          <p:nvPr/>
        </p:nvSpPr>
        <p:spPr bwMode="auto">
          <a:xfrm>
            <a:off x="1655763" y="5613400"/>
            <a:ext cx="4875212" cy="2892425"/>
          </a:xfrm>
          <a:prstGeom prst="rect">
            <a:avLst/>
          </a:prstGeom>
          <a:solidFill>
            <a:schemeClr val="bg1">
              <a:lumMod val="85000"/>
            </a:schemeClr>
          </a:solidFill>
          <a:ln>
            <a:noFill/>
          </a:ln>
        </p:spPr>
        <p:txBody>
          <a:bodyPr tIns="91440" bIns="118872"/>
          <a:lstStyle>
            <a:lvl1pPr marL="285750" indent="-285750"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00"/>
              </a:spcAft>
              <a:buClr>
                <a:schemeClr val="tx2"/>
              </a:buClr>
              <a:buSzTx/>
              <a:buFont typeface="Wingdings" pitchFamily="2" charset="2"/>
              <a:buChar char="§"/>
              <a:defRPr/>
            </a:pPr>
            <a:r>
              <a:rPr lang="en-US" altLang="en-US" sz="1400" dirty="0">
                <a:solidFill>
                  <a:srgbClr val="000000"/>
                </a:solidFill>
              </a:rPr>
              <a:t>Is there a positive environment for employees, or is there a general feeling of dissatisfaction?</a:t>
            </a:r>
          </a:p>
          <a:p>
            <a:pPr>
              <a:spcBef>
                <a:spcPct val="0"/>
              </a:spcBef>
              <a:spcAft>
                <a:spcPts val="600"/>
              </a:spcAft>
              <a:buClr>
                <a:schemeClr val="tx2"/>
              </a:buClr>
              <a:buSzTx/>
              <a:buFont typeface="Wingdings" pitchFamily="2" charset="2"/>
              <a:buChar char="§"/>
              <a:defRPr/>
            </a:pPr>
            <a:r>
              <a:rPr lang="en-US" altLang="en-US" sz="1400" dirty="0">
                <a:solidFill>
                  <a:srgbClr val="000000"/>
                </a:solidFill>
              </a:rPr>
              <a:t>What constraints are on employees? Are they given autonomy and opportunities to make decisions?</a:t>
            </a:r>
          </a:p>
          <a:p>
            <a:pPr>
              <a:spcBef>
                <a:spcPct val="0"/>
              </a:spcBef>
              <a:spcAft>
                <a:spcPts val="600"/>
              </a:spcAft>
              <a:buClr>
                <a:schemeClr val="tx2"/>
              </a:buClr>
              <a:buSzTx/>
              <a:buFont typeface="Wingdings" pitchFamily="2" charset="2"/>
              <a:buChar char="§"/>
              <a:defRPr/>
            </a:pPr>
            <a:r>
              <a:rPr lang="en-US" altLang="en-US" sz="1400" dirty="0">
                <a:solidFill>
                  <a:srgbClr val="000000"/>
                </a:solidFill>
              </a:rPr>
              <a:t>Is there open communication in the workplace between co-workers, and between management and staff?</a:t>
            </a:r>
          </a:p>
          <a:p>
            <a:pPr>
              <a:spcBef>
                <a:spcPct val="0"/>
              </a:spcBef>
              <a:spcAft>
                <a:spcPts val="600"/>
              </a:spcAft>
              <a:buClr>
                <a:schemeClr val="tx2"/>
              </a:buClr>
              <a:buSzTx/>
              <a:buFont typeface="Wingdings" pitchFamily="2" charset="2"/>
              <a:buChar char="§"/>
              <a:defRPr/>
            </a:pPr>
            <a:r>
              <a:rPr lang="en-US" altLang="en-US" sz="1400" dirty="0">
                <a:solidFill>
                  <a:srgbClr val="000000"/>
                </a:solidFill>
              </a:rPr>
              <a:t>What are deadlines like? Is there frequent, </a:t>
            </a:r>
            <a:br>
              <a:rPr lang="en-US" altLang="en-US" sz="1400" dirty="0">
                <a:solidFill>
                  <a:srgbClr val="000000"/>
                </a:solidFill>
              </a:rPr>
            </a:br>
            <a:r>
              <a:rPr lang="en-US" altLang="en-US" sz="1400" dirty="0">
                <a:solidFill>
                  <a:srgbClr val="000000"/>
                </a:solidFill>
              </a:rPr>
              <a:t>mandatory overtime?</a:t>
            </a:r>
          </a:p>
          <a:p>
            <a:pPr>
              <a:spcBef>
                <a:spcPct val="0"/>
              </a:spcBef>
              <a:spcAft>
                <a:spcPts val="600"/>
              </a:spcAft>
              <a:buClr>
                <a:schemeClr val="tx2"/>
              </a:buClr>
              <a:buSzTx/>
              <a:buFont typeface="Wingdings" pitchFamily="2" charset="2"/>
              <a:buChar char="§"/>
              <a:defRPr/>
            </a:pPr>
            <a:r>
              <a:rPr lang="en-US" altLang="en-US" sz="1400" dirty="0">
                <a:solidFill>
                  <a:srgbClr val="000000"/>
                </a:solidFill>
              </a:rPr>
              <a:t>Have there been/or are there any planned significant changes — change in ownership, or a substantial cut in employee benefits, for example?</a:t>
            </a:r>
          </a:p>
        </p:txBody>
      </p:sp>
      <p:sp>
        <p:nvSpPr>
          <p:cNvPr id="63494" name="Footer Placeholder 1">
            <a:extLst>
              <a:ext uri="{FF2B5EF4-FFF2-40B4-BE49-F238E27FC236}">
                <a16:creationId xmlns:a16="http://schemas.microsoft.com/office/drawing/2014/main" xmlns="" id="{66E9CC50-44BD-2E49-BCDC-9951E8EA87D2}"/>
              </a:ext>
            </a:extLst>
          </p:cNvPr>
          <p:cNvSpPr>
            <a:spLocks noGrp="1"/>
          </p:cNvSpPr>
          <p:nvPr>
            <p:ph type="ftr" sz="quarter" idx="11"/>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r>
              <a:rPr lang="en-US" altLang="en-US" sz="800" dirty="0">
                <a:solidFill>
                  <a:schemeClr val="bg2"/>
                </a:solidFill>
              </a:rPr>
              <a:t>Do not reproduce, transmit or modify the content set forth herein in any form or by any means without written permission of UnitedHealthcare. © 2018 United HealthCare Services, Inc. All rights reserved.</a:t>
            </a:r>
          </a:p>
        </p:txBody>
      </p:sp>
      <p:sp>
        <p:nvSpPr>
          <p:cNvPr id="63495" name="Slide Number Placeholder 2">
            <a:extLst>
              <a:ext uri="{FF2B5EF4-FFF2-40B4-BE49-F238E27FC236}">
                <a16:creationId xmlns:a16="http://schemas.microsoft.com/office/drawing/2014/main" xmlns="" id="{A5907C02-D569-4749-86AC-E671AE103A2B}"/>
              </a:ext>
            </a:extLst>
          </p:cNvPr>
          <p:cNvSpPr>
            <a:spLocks noGrp="1"/>
          </p:cNvSpPr>
          <p:nvPr>
            <p:ph type="sldNum" sz="quarter" idx="10"/>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fld id="{8AD8EEE2-80E9-CE45-9153-0F6C51E4A40C}" type="slidenum">
              <a:rPr lang="en-US" altLang="en-US" sz="1000">
                <a:solidFill>
                  <a:srgbClr val="FFFFFF"/>
                </a:solidFill>
                <a:latin typeface="Verdana" panose="020B0604030504040204" pitchFamily="34" charset="0"/>
              </a:rPr>
              <a:pPr>
                <a:spcBef>
                  <a:spcPct val="0"/>
                </a:spcBef>
                <a:buClrTx/>
                <a:buSzTx/>
              </a:pPr>
              <a:t>7</a:t>
            </a:fld>
            <a:endParaRPr lang="en-US" altLang="en-US" sz="1000" dirty="0">
              <a:solidFill>
                <a:srgbClr val="FFFFFF"/>
              </a:solidFill>
              <a:latin typeface="Verdan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9">
            <a:extLst>
              <a:ext uri="{FF2B5EF4-FFF2-40B4-BE49-F238E27FC236}">
                <a16:creationId xmlns:a16="http://schemas.microsoft.com/office/drawing/2014/main" xmlns="" id="{B8F6E915-61BA-174B-9958-904622A48F94}"/>
              </a:ext>
            </a:extLst>
          </p:cNvPr>
          <p:cNvSpPr>
            <a:spLocks noGrp="1"/>
          </p:cNvSpPr>
          <p:nvPr>
            <p:ph type="title" idx="4294967295"/>
          </p:nvPr>
        </p:nvSpPr>
        <p:spPr>
          <a:xfrm>
            <a:off x="685800" y="312738"/>
            <a:ext cx="4324350" cy="103505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eaLnBrk="1" hangingPunct="1"/>
            <a:r>
              <a:rPr lang="en-US" altLang="en-US" sz="2300" dirty="0"/>
              <a:t>Components of  </a:t>
            </a:r>
            <a:r>
              <a:rPr lang="en-US" altLang="en-US" sz="2300" dirty="0" smtClean="0"/>
              <a:t/>
            </a:r>
            <a:br>
              <a:rPr lang="en-US" altLang="en-US" sz="2300" dirty="0" smtClean="0"/>
            </a:br>
            <a:r>
              <a:rPr lang="en-US" altLang="en-US" sz="2300" dirty="0" smtClean="0"/>
              <a:t>Disrespectful </a:t>
            </a:r>
            <a:r>
              <a:rPr lang="en-US" altLang="en-US" sz="2300" dirty="0"/>
              <a:t>Behavior</a:t>
            </a:r>
          </a:p>
        </p:txBody>
      </p:sp>
      <p:sp>
        <p:nvSpPr>
          <p:cNvPr id="67586" name="Text Placeholder 8">
            <a:extLst>
              <a:ext uri="{FF2B5EF4-FFF2-40B4-BE49-F238E27FC236}">
                <a16:creationId xmlns:a16="http://schemas.microsoft.com/office/drawing/2014/main" xmlns="" id="{737DB242-3085-8846-8E21-DA2F9AB9102A}"/>
              </a:ext>
            </a:extLst>
          </p:cNvPr>
          <p:cNvSpPr txBox="1">
            <a:spLocks/>
          </p:cNvSpPr>
          <p:nvPr/>
        </p:nvSpPr>
        <p:spPr bwMode="auto">
          <a:xfrm>
            <a:off x="341313" y="1647825"/>
            <a:ext cx="61722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92100" indent="-29210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eaLnBrk="1" hangingPunct="1">
              <a:spcBef>
                <a:spcPct val="0"/>
              </a:spcBef>
              <a:spcAft>
                <a:spcPts val="1200"/>
              </a:spcAft>
              <a:buClr>
                <a:schemeClr val="tx2"/>
              </a:buClr>
              <a:buSzTx/>
            </a:pPr>
            <a:r>
              <a:rPr lang="en-US" altLang="en-US" sz="1400" b="1" dirty="0">
                <a:solidFill>
                  <a:schemeClr val="tx2"/>
                </a:solidFill>
              </a:rPr>
              <a:t>	There are three main components of disrespectful behavior in the workplace:</a:t>
            </a:r>
          </a:p>
          <a:p>
            <a:pPr eaLnBrk="1" hangingPunct="1">
              <a:spcBef>
                <a:spcPct val="0"/>
              </a:spcBef>
              <a:spcAft>
                <a:spcPts val="1200"/>
              </a:spcAft>
              <a:buClr>
                <a:schemeClr val="tx2"/>
              </a:buClr>
              <a:buSzTx/>
            </a:pPr>
            <a:endParaRPr lang="en-US" altLang="en-US" sz="1400" b="1" dirty="0">
              <a:solidFill>
                <a:schemeClr val="tx2"/>
              </a:solidFill>
            </a:endParaRPr>
          </a:p>
          <a:p>
            <a:pPr marL="803275" indent="-338138" eaLnBrk="1" hangingPunct="1">
              <a:spcBef>
                <a:spcPct val="0"/>
              </a:spcBef>
              <a:spcAft>
                <a:spcPts val="1200"/>
              </a:spcAft>
              <a:buClr>
                <a:schemeClr val="tx2"/>
              </a:buClr>
              <a:buSzTx/>
              <a:buFont typeface="+mj-lt"/>
              <a:buAutoNum type="arabicPeriod"/>
            </a:pPr>
            <a:r>
              <a:rPr lang="en-US" altLang="en-US" sz="1400" b="1" dirty="0">
                <a:solidFill>
                  <a:schemeClr val="tx2"/>
                </a:solidFill>
              </a:rPr>
              <a:t>Abuse</a:t>
            </a:r>
          </a:p>
          <a:p>
            <a:pPr marL="803275" indent="-338138" eaLnBrk="1" hangingPunct="1">
              <a:spcBef>
                <a:spcPct val="0"/>
              </a:spcBef>
              <a:spcAft>
                <a:spcPts val="1200"/>
              </a:spcAft>
              <a:buClr>
                <a:schemeClr val="tx2"/>
              </a:buClr>
              <a:buSzTx/>
              <a:buFont typeface="+mj-lt"/>
              <a:buAutoNum type="arabicPeriod"/>
            </a:pPr>
            <a:r>
              <a:rPr lang="en-US" altLang="en-US" sz="1400" b="1" dirty="0">
                <a:solidFill>
                  <a:schemeClr val="tx2"/>
                </a:solidFill>
              </a:rPr>
              <a:t>Intimidation</a:t>
            </a:r>
          </a:p>
          <a:p>
            <a:pPr marL="803275" indent="-338138" eaLnBrk="1" hangingPunct="1">
              <a:spcBef>
                <a:spcPct val="0"/>
              </a:spcBef>
              <a:spcAft>
                <a:spcPts val="1200"/>
              </a:spcAft>
              <a:buClr>
                <a:schemeClr val="tx2"/>
              </a:buClr>
              <a:buSzTx/>
              <a:buFont typeface="+mj-lt"/>
              <a:buAutoNum type="arabicPeriod"/>
            </a:pPr>
            <a:r>
              <a:rPr lang="en-US" altLang="en-US" sz="1400" b="1" dirty="0">
                <a:solidFill>
                  <a:schemeClr val="tx2"/>
                </a:solidFill>
              </a:rPr>
              <a:t>Harassment</a:t>
            </a:r>
          </a:p>
          <a:p>
            <a:pPr eaLnBrk="1" hangingPunct="1">
              <a:spcBef>
                <a:spcPct val="0"/>
              </a:spcBef>
              <a:spcAft>
                <a:spcPts val="1200"/>
              </a:spcAft>
              <a:buClr>
                <a:schemeClr val="tx2"/>
              </a:buClr>
              <a:buSzTx/>
            </a:pPr>
            <a:endParaRPr lang="en-US" altLang="en-US" sz="1400" b="1" dirty="0">
              <a:solidFill>
                <a:schemeClr val="tx2"/>
              </a:solidFill>
            </a:endParaRPr>
          </a:p>
          <a:p>
            <a:pPr eaLnBrk="1" hangingPunct="1">
              <a:spcBef>
                <a:spcPct val="0"/>
              </a:spcBef>
              <a:spcAft>
                <a:spcPts val="1200"/>
              </a:spcAft>
              <a:buClr>
                <a:schemeClr val="tx2"/>
              </a:buClr>
              <a:buSzTx/>
            </a:pPr>
            <a:r>
              <a:rPr lang="en-US" altLang="en-US" sz="1400" b="1" dirty="0">
                <a:solidFill>
                  <a:schemeClr val="tx2"/>
                </a:solidFill>
              </a:rPr>
              <a:t>      </a:t>
            </a:r>
            <a:endParaRPr lang="en-US" altLang="en-US" sz="1200" dirty="0">
              <a:solidFill>
                <a:srgbClr val="646D72"/>
              </a:solidFill>
            </a:endParaRPr>
          </a:p>
        </p:txBody>
      </p:sp>
      <p:sp>
        <p:nvSpPr>
          <p:cNvPr id="67587" name="Footer Placeholder 1">
            <a:extLst>
              <a:ext uri="{FF2B5EF4-FFF2-40B4-BE49-F238E27FC236}">
                <a16:creationId xmlns:a16="http://schemas.microsoft.com/office/drawing/2014/main" xmlns="" id="{D18EE002-17C5-D84B-A135-E935482187DD}"/>
              </a:ext>
            </a:extLst>
          </p:cNvPr>
          <p:cNvSpPr>
            <a:spLocks noGrp="1"/>
          </p:cNvSpPr>
          <p:nvPr>
            <p:ph type="ftr" sz="quarter" idx="11"/>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r>
              <a:rPr lang="en-US" altLang="en-US" sz="800" dirty="0">
                <a:solidFill>
                  <a:schemeClr val="bg2"/>
                </a:solidFill>
              </a:rPr>
              <a:t>Do not reproduce, transmit or modify the content set forth herein in any form or by any means without written permission of UnitedHealthcare. © 2018 United HealthCare Services, Inc. All rights reserved.</a:t>
            </a:r>
          </a:p>
        </p:txBody>
      </p:sp>
      <p:sp>
        <p:nvSpPr>
          <p:cNvPr id="67588" name="Slide Number Placeholder 2">
            <a:extLst>
              <a:ext uri="{FF2B5EF4-FFF2-40B4-BE49-F238E27FC236}">
                <a16:creationId xmlns:a16="http://schemas.microsoft.com/office/drawing/2014/main" xmlns="" id="{BBD19C48-8625-B14C-8020-B390BB8733C2}"/>
              </a:ext>
            </a:extLst>
          </p:cNvPr>
          <p:cNvSpPr>
            <a:spLocks noGrp="1"/>
          </p:cNvSpPr>
          <p:nvPr>
            <p:ph type="sldNum" sz="quarter" idx="10"/>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fld id="{BAC0ABBF-2ED0-EE44-8A3B-62987D580AC3}" type="slidenum">
              <a:rPr lang="en-US" altLang="en-US" sz="1000">
                <a:solidFill>
                  <a:srgbClr val="FFFFFF"/>
                </a:solidFill>
                <a:latin typeface="Verdana" panose="020B0604030504040204" pitchFamily="34" charset="0"/>
              </a:rPr>
              <a:pPr>
                <a:spcBef>
                  <a:spcPct val="0"/>
                </a:spcBef>
                <a:buClrTx/>
                <a:buSzTx/>
              </a:pPr>
              <a:t>8</a:t>
            </a:fld>
            <a:endParaRPr lang="en-US" altLang="en-US" sz="1000" dirty="0">
              <a:solidFill>
                <a:srgbClr val="FFFFFF"/>
              </a:solidFill>
              <a:latin typeface="Verdan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9">
            <a:extLst>
              <a:ext uri="{FF2B5EF4-FFF2-40B4-BE49-F238E27FC236}">
                <a16:creationId xmlns:a16="http://schemas.microsoft.com/office/drawing/2014/main" xmlns="" id="{B8F6E915-61BA-174B-9958-904622A48F94}"/>
              </a:ext>
            </a:extLst>
          </p:cNvPr>
          <p:cNvSpPr>
            <a:spLocks noGrp="1"/>
          </p:cNvSpPr>
          <p:nvPr>
            <p:ph type="title" idx="4294967295"/>
          </p:nvPr>
        </p:nvSpPr>
        <p:spPr>
          <a:xfrm>
            <a:off x="685800" y="312738"/>
            <a:ext cx="4324350" cy="103505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eaLnBrk="1" hangingPunct="1"/>
            <a:r>
              <a:rPr lang="en-US" altLang="en-US" sz="2300" dirty="0"/>
              <a:t>Components of  </a:t>
            </a:r>
            <a:r>
              <a:rPr lang="en-US" altLang="en-US" sz="2300" dirty="0" smtClean="0"/>
              <a:t/>
            </a:r>
            <a:br>
              <a:rPr lang="en-US" altLang="en-US" sz="2300" dirty="0" smtClean="0"/>
            </a:br>
            <a:r>
              <a:rPr lang="en-US" altLang="en-US" sz="2300" dirty="0" smtClean="0"/>
              <a:t>Disrespectful </a:t>
            </a:r>
            <a:r>
              <a:rPr lang="en-US" altLang="en-US" sz="2300" dirty="0"/>
              <a:t>Behavior</a:t>
            </a:r>
          </a:p>
        </p:txBody>
      </p:sp>
      <p:sp>
        <p:nvSpPr>
          <p:cNvPr id="67586" name="Text Placeholder 8">
            <a:extLst>
              <a:ext uri="{FF2B5EF4-FFF2-40B4-BE49-F238E27FC236}">
                <a16:creationId xmlns:a16="http://schemas.microsoft.com/office/drawing/2014/main" xmlns="" id="{737DB242-3085-8846-8E21-DA2F9AB9102A}"/>
              </a:ext>
            </a:extLst>
          </p:cNvPr>
          <p:cNvSpPr txBox="1">
            <a:spLocks/>
          </p:cNvSpPr>
          <p:nvPr/>
        </p:nvSpPr>
        <p:spPr bwMode="auto">
          <a:xfrm>
            <a:off x="341313" y="1647824"/>
            <a:ext cx="6172200" cy="6743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92100" indent="-292100">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eaLnBrk="1" hangingPunct="1">
              <a:spcBef>
                <a:spcPct val="0"/>
              </a:spcBef>
              <a:spcAft>
                <a:spcPts val="1200"/>
              </a:spcAft>
              <a:buClr>
                <a:schemeClr val="tx2"/>
              </a:buClr>
              <a:buSzTx/>
            </a:pPr>
            <a:endParaRPr lang="en-US" altLang="en-US" sz="1400" b="1" dirty="0">
              <a:solidFill>
                <a:schemeClr val="tx2"/>
              </a:solidFill>
            </a:endParaRPr>
          </a:p>
          <a:p>
            <a:pPr eaLnBrk="1" hangingPunct="1">
              <a:spcBef>
                <a:spcPct val="0"/>
              </a:spcBef>
              <a:spcAft>
                <a:spcPts val="1200"/>
              </a:spcAft>
              <a:buClr>
                <a:schemeClr val="tx2"/>
              </a:buClr>
              <a:buSzTx/>
            </a:pPr>
            <a:r>
              <a:rPr lang="en-US" altLang="en-US" sz="1400" b="1" dirty="0">
                <a:solidFill>
                  <a:schemeClr val="tx2"/>
                </a:solidFill>
              </a:rPr>
              <a:t>      1. Abuse</a:t>
            </a:r>
            <a:r>
              <a:rPr lang="en-US" altLang="en-US" sz="1400" dirty="0">
                <a:solidFill>
                  <a:srgbClr val="646D72"/>
                </a:solidFill>
              </a:rPr>
              <a:t> is any behavior — physical, verbal or non-verbal — that injures, demeans, maligns or negates the worth of another individual.</a:t>
            </a:r>
          </a:p>
          <a:p>
            <a:pPr eaLnBrk="1" hangingPunct="1">
              <a:spcBef>
                <a:spcPct val="0"/>
              </a:spcBef>
              <a:spcAft>
                <a:spcPts val="1200"/>
              </a:spcAft>
              <a:buClr>
                <a:schemeClr val="tx2"/>
              </a:buClr>
              <a:buSzTx/>
            </a:pPr>
            <a:endParaRPr lang="en-US" altLang="en-US" sz="1400" dirty="0">
              <a:solidFill>
                <a:srgbClr val="646D72"/>
              </a:solidFill>
            </a:endParaRPr>
          </a:p>
          <a:p>
            <a:pPr eaLnBrk="1" hangingPunct="1">
              <a:spcBef>
                <a:spcPct val="0"/>
              </a:spcBef>
              <a:spcAft>
                <a:spcPts val="1200"/>
              </a:spcAft>
              <a:buClr>
                <a:schemeClr val="tx2"/>
              </a:buClr>
              <a:buSzTx/>
            </a:pPr>
            <a:r>
              <a:rPr lang="en-US" altLang="en-US" sz="1400" b="1" dirty="0">
                <a:solidFill>
                  <a:schemeClr val="tx2"/>
                </a:solidFill>
              </a:rPr>
              <a:t>      2. Intimidation</a:t>
            </a:r>
            <a:r>
              <a:rPr lang="en-US" altLang="en-US" sz="1400" dirty="0">
                <a:solidFill>
                  <a:srgbClr val="646D72"/>
                </a:solidFill>
              </a:rPr>
              <a:t> is any behavior — physical, verbal or non-verbal — that </a:t>
            </a:r>
            <a:r>
              <a:rPr lang="en-US" altLang="en-US" sz="1400" dirty="0" smtClean="0">
                <a:solidFill>
                  <a:srgbClr val="646D72"/>
                </a:solidFill>
              </a:rPr>
              <a:t>threatens another individual.</a:t>
            </a:r>
            <a:endParaRPr lang="en-US" altLang="en-US" sz="1400" dirty="0">
              <a:solidFill>
                <a:srgbClr val="646D72"/>
              </a:solidFill>
            </a:endParaRPr>
          </a:p>
          <a:p>
            <a:pPr eaLnBrk="1" hangingPunct="1">
              <a:spcBef>
                <a:spcPct val="0"/>
              </a:spcBef>
              <a:spcAft>
                <a:spcPts val="1200"/>
              </a:spcAft>
              <a:buClr>
                <a:schemeClr val="tx2"/>
              </a:buClr>
              <a:buSzTx/>
            </a:pPr>
            <a:endParaRPr lang="en-US" altLang="en-US" sz="1400" dirty="0" smtClean="0">
              <a:solidFill>
                <a:srgbClr val="646D72"/>
              </a:solidFill>
            </a:endParaRPr>
          </a:p>
          <a:p>
            <a:pPr eaLnBrk="1" hangingPunct="1">
              <a:spcBef>
                <a:spcPct val="0"/>
              </a:spcBef>
              <a:spcAft>
                <a:spcPts val="1200"/>
              </a:spcAft>
              <a:buClr>
                <a:schemeClr val="tx2"/>
              </a:buClr>
              <a:buSzTx/>
            </a:pPr>
            <a:endParaRPr lang="en-US" altLang="en-US" sz="1400" dirty="0">
              <a:solidFill>
                <a:srgbClr val="646D72"/>
              </a:solidFill>
            </a:endParaRPr>
          </a:p>
          <a:p>
            <a:pPr eaLnBrk="1" hangingPunct="1">
              <a:spcBef>
                <a:spcPct val="0"/>
              </a:spcBef>
              <a:spcAft>
                <a:spcPts val="1200"/>
              </a:spcAft>
              <a:buClr>
                <a:schemeClr val="tx2"/>
              </a:buClr>
              <a:buSzTx/>
            </a:pPr>
            <a:endParaRPr lang="en-US" altLang="en-US" sz="1400" dirty="0" smtClean="0">
              <a:solidFill>
                <a:srgbClr val="646D72"/>
              </a:solidFill>
            </a:endParaRPr>
          </a:p>
          <a:p>
            <a:pPr eaLnBrk="1" hangingPunct="1">
              <a:spcBef>
                <a:spcPct val="0"/>
              </a:spcBef>
              <a:spcAft>
                <a:spcPts val="1200"/>
              </a:spcAft>
              <a:buClr>
                <a:schemeClr val="tx2"/>
              </a:buClr>
              <a:buSzTx/>
            </a:pPr>
            <a:endParaRPr lang="en-US" altLang="en-US" sz="1400" dirty="0" smtClean="0">
              <a:solidFill>
                <a:srgbClr val="646D72"/>
              </a:solidFill>
            </a:endParaRPr>
          </a:p>
          <a:p>
            <a:pPr eaLnBrk="1" hangingPunct="1">
              <a:spcBef>
                <a:spcPct val="0"/>
              </a:spcBef>
              <a:spcAft>
                <a:spcPts val="1200"/>
              </a:spcAft>
              <a:buClr>
                <a:schemeClr val="tx2"/>
              </a:buClr>
              <a:buSzTx/>
            </a:pPr>
            <a:endParaRPr lang="en-US" altLang="en-US" sz="1400" dirty="0">
              <a:solidFill>
                <a:srgbClr val="646D72"/>
              </a:solidFill>
            </a:endParaRPr>
          </a:p>
          <a:p>
            <a:pPr eaLnBrk="1" hangingPunct="1">
              <a:spcBef>
                <a:spcPct val="0"/>
              </a:spcBef>
              <a:spcAft>
                <a:spcPts val="1200"/>
              </a:spcAft>
              <a:buClr>
                <a:schemeClr val="tx2"/>
              </a:buClr>
              <a:buSzTx/>
            </a:pPr>
            <a:endParaRPr lang="en-US" altLang="en-US" sz="1400" dirty="0" smtClean="0">
              <a:solidFill>
                <a:srgbClr val="646D72"/>
              </a:solidFill>
            </a:endParaRPr>
          </a:p>
          <a:p>
            <a:pPr eaLnBrk="1" hangingPunct="1">
              <a:spcBef>
                <a:spcPct val="0"/>
              </a:spcBef>
              <a:spcAft>
                <a:spcPts val="1200"/>
              </a:spcAft>
              <a:buClr>
                <a:schemeClr val="tx2"/>
              </a:buClr>
              <a:buSzTx/>
            </a:pPr>
            <a:endParaRPr lang="en-US" altLang="en-US" sz="1400" dirty="0">
              <a:solidFill>
                <a:srgbClr val="646D72"/>
              </a:solidFill>
            </a:endParaRPr>
          </a:p>
          <a:p>
            <a:pPr eaLnBrk="1" hangingPunct="1">
              <a:spcBef>
                <a:spcPct val="0"/>
              </a:spcBef>
              <a:spcAft>
                <a:spcPts val="1200"/>
              </a:spcAft>
              <a:buClr>
                <a:schemeClr val="tx2"/>
              </a:buClr>
              <a:buSzTx/>
            </a:pPr>
            <a:endParaRPr lang="en-US" altLang="en-US" sz="1400" dirty="0" smtClean="0">
              <a:solidFill>
                <a:srgbClr val="646D72"/>
              </a:solidFill>
            </a:endParaRPr>
          </a:p>
          <a:p>
            <a:pPr eaLnBrk="1" hangingPunct="1">
              <a:spcBef>
                <a:spcPct val="0"/>
              </a:spcBef>
              <a:spcAft>
                <a:spcPts val="1200"/>
              </a:spcAft>
              <a:buClr>
                <a:schemeClr val="tx2"/>
              </a:buClr>
              <a:buSzTx/>
            </a:pPr>
            <a:endParaRPr lang="en-US" altLang="en-US" sz="1400" dirty="0">
              <a:solidFill>
                <a:srgbClr val="646D72"/>
              </a:solidFill>
            </a:endParaRPr>
          </a:p>
          <a:p>
            <a:pPr eaLnBrk="1" hangingPunct="1">
              <a:spcBef>
                <a:spcPct val="0"/>
              </a:spcBef>
              <a:spcAft>
                <a:spcPts val="1200"/>
              </a:spcAft>
              <a:buClr>
                <a:schemeClr val="tx2"/>
              </a:buClr>
              <a:buSzTx/>
            </a:pPr>
            <a:endParaRPr lang="en-US" altLang="en-US" sz="1400" dirty="0" smtClean="0">
              <a:solidFill>
                <a:srgbClr val="646D72"/>
              </a:solidFill>
            </a:endParaRPr>
          </a:p>
          <a:p>
            <a:pPr eaLnBrk="1" hangingPunct="1">
              <a:spcBef>
                <a:spcPct val="0"/>
              </a:spcBef>
              <a:spcAft>
                <a:spcPts val="1200"/>
              </a:spcAft>
              <a:buClr>
                <a:schemeClr val="tx2"/>
              </a:buClr>
              <a:buSzTx/>
            </a:pPr>
            <a:endParaRPr lang="en-US" altLang="en-US" sz="1400" dirty="0">
              <a:solidFill>
                <a:srgbClr val="646D72"/>
              </a:solidFill>
            </a:endParaRPr>
          </a:p>
          <a:p>
            <a:pPr eaLnBrk="1" hangingPunct="1">
              <a:spcBef>
                <a:spcPct val="0"/>
              </a:spcBef>
              <a:spcAft>
                <a:spcPts val="1200"/>
              </a:spcAft>
              <a:buClr>
                <a:schemeClr val="tx2"/>
              </a:buClr>
              <a:buSzTx/>
            </a:pPr>
            <a:r>
              <a:rPr lang="en-US" altLang="en-US" sz="800" u="sng" dirty="0" smtClean="0">
                <a:solidFill>
                  <a:srgbClr val="646D72"/>
                </a:solidFill>
              </a:rPr>
              <a:t>Citation</a:t>
            </a:r>
            <a:endParaRPr lang="en-US" altLang="en-US" sz="800" u="sng" dirty="0">
              <a:solidFill>
                <a:srgbClr val="646D72"/>
              </a:solidFill>
            </a:endParaRPr>
          </a:p>
          <a:p>
            <a:pPr eaLnBrk="1" hangingPunct="1">
              <a:spcBef>
                <a:spcPct val="0"/>
              </a:spcBef>
              <a:spcAft>
                <a:spcPts val="1200"/>
              </a:spcAft>
              <a:buClr>
                <a:schemeClr val="tx2"/>
              </a:buClr>
              <a:buSzTx/>
            </a:pPr>
            <a:r>
              <a:rPr lang="en-US" sz="800" u="sng" dirty="0"/>
              <a:t>Webster’s New World Dictionary</a:t>
            </a:r>
            <a:r>
              <a:rPr lang="en-US" sz="800" dirty="0"/>
              <a:t>. New York: Pocket Books, 2003. </a:t>
            </a:r>
          </a:p>
          <a:p>
            <a:pPr eaLnBrk="1" hangingPunct="1">
              <a:spcBef>
                <a:spcPct val="0"/>
              </a:spcBef>
              <a:spcAft>
                <a:spcPts val="1200"/>
              </a:spcAft>
              <a:buClr>
                <a:schemeClr val="tx2"/>
              </a:buClr>
              <a:buSzTx/>
            </a:pPr>
            <a:r>
              <a:rPr lang="en-US" altLang="en-US" sz="1200" dirty="0" smtClean="0">
                <a:solidFill>
                  <a:srgbClr val="646D72"/>
                </a:solidFill>
              </a:rPr>
              <a:t> </a:t>
            </a:r>
            <a:endParaRPr lang="en-US" altLang="en-US" sz="1200" dirty="0">
              <a:solidFill>
                <a:srgbClr val="646D72"/>
              </a:solidFill>
            </a:endParaRPr>
          </a:p>
        </p:txBody>
      </p:sp>
      <p:sp>
        <p:nvSpPr>
          <p:cNvPr id="67587" name="Footer Placeholder 1">
            <a:extLst>
              <a:ext uri="{FF2B5EF4-FFF2-40B4-BE49-F238E27FC236}">
                <a16:creationId xmlns:a16="http://schemas.microsoft.com/office/drawing/2014/main" xmlns="" id="{D18EE002-17C5-D84B-A135-E935482187DD}"/>
              </a:ext>
            </a:extLst>
          </p:cNvPr>
          <p:cNvSpPr>
            <a:spLocks noGrp="1"/>
          </p:cNvSpPr>
          <p:nvPr>
            <p:ph type="ftr" sz="quarter" idx="11"/>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r>
              <a:rPr lang="en-US" altLang="en-US" sz="800" dirty="0">
                <a:solidFill>
                  <a:schemeClr val="bg2"/>
                </a:solidFill>
              </a:rPr>
              <a:t>Do not reproduce, transmit or modify the content set forth herein in any form or by any means without written permission of UnitedHealthcare. © 2018 United HealthCare Services, Inc. All rights reserved.</a:t>
            </a:r>
          </a:p>
        </p:txBody>
      </p:sp>
      <p:sp>
        <p:nvSpPr>
          <p:cNvPr id="67588" name="Slide Number Placeholder 2">
            <a:extLst>
              <a:ext uri="{FF2B5EF4-FFF2-40B4-BE49-F238E27FC236}">
                <a16:creationId xmlns:a16="http://schemas.microsoft.com/office/drawing/2014/main" xmlns="" id="{BBD19C48-8625-B14C-8020-B390BB8733C2}"/>
              </a:ext>
            </a:extLst>
          </p:cNvPr>
          <p:cNvSpPr>
            <a:spLocks noGrp="1"/>
          </p:cNvSpPr>
          <p:nvPr>
            <p:ph type="sldNum" sz="quarter" idx="10"/>
          </p:nvPr>
        </p:nvSpPr>
        <p:spPr>
          <a:noFill/>
        </p:spPr>
        <p:txBody>
          <a:bodyPr/>
          <a:lstStyle>
            <a:lvl1pPr>
              <a:spcBef>
                <a:spcPct val="20000"/>
              </a:spcBef>
              <a:buClr>
                <a:srgbClr val="005293"/>
              </a:buClr>
              <a:buSzPct val="115000"/>
              <a:defRPr sz="2000">
                <a:solidFill>
                  <a:srgbClr val="535A5D"/>
                </a:solidFill>
                <a:latin typeface="Arial" panose="020B0604020202020204" pitchFamily="34" charset="0"/>
                <a:ea typeface="ＭＳ Ｐゴシック" panose="020B0600070205080204" pitchFamily="34" charset="-128"/>
              </a:defRPr>
            </a:lvl1pPr>
            <a:lvl2pPr marL="742950" indent="-28575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2pPr>
            <a:lvl3pPr marL="11430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3pPr>
            <a:lvl4pPr marL="1600200" indent="-228600">
              <a:spcBef>
                <a:spcPct val="20000"/>
              </a:spcBef>
              <a:buClr>
                <a:srgbClr val="005293"/>
              </a:buClr>
              <a:defRPr>
                <a:solidFill>
                  <a:srgbClr val="535A5D"/>
                </a:solidFill>
                <a:latin typeface="Arial" panose="020B0604020202020204" pitchFamily="34" charset="0"/>
                <a:ea typeface="ＭＳ Ｐゴシック" panose="020B0600070205080204" pitchFamily="34" charset="-128"/>
              </a:defRPr>
            </a:lvl4pPr>
            <a:lvl5pPr marL="2057400" indent="-228600">
              <a:spcBef>
                <a:spcPct val="20000"/>
              </a:spcBef>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005293"/>
              </a:buClr>
              <a:buFont typeface="Arial" panose="020B0604020202020204" pitchFamily="34" charset="0"/>
              <a:defRPr>
                <a:solidFill>
                  <a:srgbClr val="535A5D"/>
                </a:solidFill>
                <a:latin typeface="Arial" panose="020B0604020202020204" pitchFamily="34" charset="0"/>
                <a:ea typeface="ＭＳ Ｐゴシック" panose="020B0600070205080204" pitchFamily="34" charset="-128"/>
              </a:defRPr>
            </a:lvl9pPr>
          </a:lstStyle>
          <a:p>
            <a:pPr>
              <a:spcBef>
                <a:spcPct val="0"/>
              </a:spcBef>
              <a:buClrTx/>
              <a:buSzTx/>
            </a:pPr>
            <a:fld id="{BAC0ABBF-2ED0-EE44-8A3B-62987D580AC3}" type="slidenum">
              <a:rPr lang="en-US" altLang="en-US" sz="1000">
                <a:solidFill>
                  <a:srgbClr val="FFFFFF"/>
                </a:solidFill>
                <a:latin typeface="Verdana" panose="020B0604030504040204" pitchFamily="34" charset="0"/>
              </a:rPr>
              <a:pPr>
                <a:spcBef>
                  <a:spcPct val="0"/>
                </a:spcBef>
                <a:buClrTx/>
                <a:buSzTx/>
              </a:pPr>
              <a:t>9</a:t>
            </a:fld>
            <a:endParaRPr lang="en-US" altLang="en-US" sz="1000" dirty="0">
              <a:solidFill>
                <a:srgbClr val="FFFFFF"/>
              </a:solidFill>
              <a:latin typeface="Verdana" panose="020B0604030504040204" pitchFamily="34" charset="0"/>
            </a:endParaRPr>
          </a:p>
        </p:txBody>
      </p:sp>
    </p:spTree>
    <p:extLst>
      <p:ext uri="{BB962C8B-B14F-4D97-AF65-F5344CB8AC3E}">
        <p14:creationId xmlns:p14="http://schemas.microsoft.com/office/powerpoint/2010/main" val="13241275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2_BLANK Title (NO) images">
  <a:themeElements>
    <a:clrScheme name="2_BLANK Title (NO) images 1">
      <a:dk1>
        <a:srgbClr val="000000"/>
      </a:dk1>
      <a:lt1>
        <a:srgbClr val="FFFFFF"/>
      </a:lt1>
      <a:dk2>
        <a:srgbClr val="222C80"/>
      </a:dk2>
      <a:lt2>
        <a:srgbClr val="879196"/>
      </a:lt2>
      <a:accent1>
        <a:srgbClr val="005293"/>
      </a:accent1>
      <a:accent2>
        <a:srgbClr val="FFFFFF"/>
      </a:accent2>
      <a:accent3>
        <a:srgbClr val="FFFFFF"/>
      </a:accent3>
      <a:accent4>
        <a:srgbClr val="000000"/>
      </a:accent4>
      <a:accent5>
        <a:srgbClr val="AAB3C8"/>
      </a:accent5>
      <a:accent6>
        <a:srgbClr val="E7E7E7"/>
      </a:accent6>
      <a:hlink>
        <a:srgbClr val="FFFFFF"/>
      </a:hlink>
      <a:folHlink>
        <a:srgbClr val="FFFFFF"/>
      </a:folHlink>
    </a:clrScheme>
    <a:fontScheme name="2_BLANK Title (NO) images">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200" b="0" i="0" u="none" strike="noStrike" cap="none" normalizeH="0" baseline="0" smtClean="0">
            <a:ln>
              <a:noFill/>
            </a:ln>
            <a:solidFill>
              <a:srgbClr val="646D72"/>
            </a:solidFill>
            <a:effectLst/>
            <a:latin typeface="Arial"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200" b="0" i="0" u="none" strike="noStrike" cap="none" normalizeH="0" baseline="0" smtClean="0">
            <a:ln>
              <a:noFill/>
            </a:ln>
            <a:solidFill>
              <a:srgbClr val="646D72"/>
            </a:solidFill>
            <a:effectLst/>
            <a:latin typeface="Arial" pitchFamily="34" charset="0"/>
            <a:ea typeface="ＭＳ Ｐゴシック" pitchFamily="34" charset="-128"/>
          </a:defRPr>
        </a:defPPr>
      </a:lstStyle>
    </a:lnDef>
  </a:objectDefaults>
  <a:extraClrSchemeLst>
    <a:extraClrScheme>
      <a:clrScheme name="2_BLANK Title (NO) images 1">
        <a:dk1>
          <a:srgbClr val="000000"/>
        </a:dk1>
        <a:lt1>
          <a:srgbClr val="FFFFFF"/>
        </a:lt1>
        <a:dk2>
          <a:srgbClr val="222C80"/>
        </a:dk2>
        <a:lt2>
          <a:srgbClr val="879196"/>
        </a:lt2>
        <a:accent1>
          <a:srgbClr val="005293"/>
        </a:accent1>
        <a:accent2>
          <a:srgbClr val="FFFFFF"/>
        </a:accent2>
        <a:accent3>
          <a:srgbClr val="FFFFFF"/>
        </a:accent3>
        <a:accent4>
          <a:srgbClr val="000000"/>
        </a:accent4>
        <a:accent5>
          <a:srgbClr val="AAB3C8"/>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UE text slide">
  <a:themeElements>
    <a:clrScheme name="BLUE text slide 1">
      <a:dk1>
        <a:srgbClr val="005293"/>
      </a:dk1>
      <a:lt1>
        <a:srgbClr val="FFFFFF"/>
      </a:lt1>
      <a:dk2>
        <a:srgbClr val="222C80"/>
      </a:dk2>
      <a:lt2>
        <a:srgbClr val="879196"/>
      </a:lt2>
      <a:accent1>
        <a:srgbClr val="FFFFFF"/>
      </a:accent1>
      <a:accent2>
        <a:srgbClr val="CD5812"/>
      </a:accent2>
      <a:accent3>
        <a:srgbClr val="FFFFFF"/>
      </a:accent3>
      <a:accent4>
        <a:srgbClr val="00457D"/>
      </a:accent4>
      <a:accent5>
        <a:srgbClr val="FFFFFF"/>
      </a:accent5>
      <a:accent6>
        <a:srgbClr val="BA4F0F"/>
      </a:accent6>
      <a:hlink>
        <a:srgbClr val="1E5532"/>
      </a:hlink>
      <a:folHlink>
        <a:srgbClr val="871E26"/>
      </a:folHlink>
    </a:clrScheme>
    <a:fontScheme name="BLUE text slid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200" b="0" i="0" u="none" strike="noStrike" cap="none" normalizeH="0" baseline="0" smtClean="0">
            <a:ln>
              <a:noFill/>
            </a:ln>
            <a:solidFill>
              <a:srgbClr val="646D72"/>
            </a:solidFill>
            <a:effectLst/>
            <a:latin typeface="Arial"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200" b="0" i="0" u="none" strike="noStrike" cap="none" normalizeH="0" baseline="0" smtClean="0">
            <a:ln>
              <a:noFill/>
            </a:ln>
            <a:solidFill>
              <a:srgbClr val="646D72"/>
            </a:solidFill>
            <a:effectLst/>
            <a:latin typeface="Arial" pitchFamily="34" charset="0"/>
            <a:ea typeface="ＭＳ Ｐゴシック" pitchFamily="34" charset="-128"/>
          </a:defRPr>
        </a:defPPr>
      </a:lstStyle>
    </a:lnDef>
  </a:objectDefaults>
  <a:extraClrSchemeLst>
    <a:extraClrScheme>
      <a:clrScheme name="BLUE text slide 1">
        <a:dk1>
          <a:srgbClr val="005293"/>
        </a:dk1>
        <a:lt1>
          <a:srgbClr val="FFFFFF"/>
        </a:lt1>
        <a:dk2>
          <a:srgbClr val="222C80"/>
        </a:dk2>
        <a:lt2>
          <a:srgbClr val="879196"/>
        </a:lt2>
        <a:accent1>
          <a:srgbClr val="FFFFFF"/>
        </a:accent1>
        <a:accent2>
          <a:srgbClr val="CD5812"/>
        </a:accent2>
        <a:accent3>
          <a:srgbClr val="FFFFFF"/>
        </a:accent3>
        <a:accent4>
          <a:srgbClr val="00457D"/>
        </a:accent4>
        <a:accent5>
          <a:srgbClr val="FFFFFF"/>
        </a:accent5>
        <a:accent6>
          <a:srgbClr val="BA4F0F"/>
        </a:accent6>
        <a:hlink>
          <a:srgbClr val="1E5532"/>
        </a:hlink>
        <a:folHlink>
          <a:srgbClr val="871E2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A626A8E05D54479A59E2760AE334AB" ma:contentTypeVersion="0" ma:contentTypeDescription="Create a new document." ma:contentTypeScope="" ma:versionID="19ab260277260dc14799f69e71b6c6ef">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9683EE-FA4C-4801-A433-4E3204F592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FFE255B3-107E-924C-AD7D-ACE1BFF3AD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17163</TotalTime>
  <Words>2528</Words>
  <Application>Microsoft Office PowerPoint</Application>
  <PresentationFormat>On-screen Show (4:3)</PresentationFormat>
  <Paragraphs>485</Paragraphs>
  <Slides>25</Slides>
  <Notes>20</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2_BLANK Title (NO) images</vt:lpstr>
      <vt:lpstr>BLUE text slide</vt:lpstr>
      <vt:lpstr>How to Create  a Respectful Workplace</vt:lpstr>
      <vt:lpstr>PowerPoint Presentation</vt:lpstr>
      <vt:lpstr>What to Expect</vt:lpstr>
      <vt:lpstr>Learning Points</vt:lpstr>
      <vt:lpstr>The Importance of Respect</vt:lpstr>
      <vt:lpstr>The Unhealthy vs. the Healthy Workplace</vt:lpstr>
      <vt:lpstr>The Unhealthy vs. the Healthy Workplace</vt:lpstr>
      <vt:lpstr>Components of   Disrespectful Behavior</vt:lpstr>
      <vt:lpstr>Components of   Disrespectful Behavior</vt:lpstr>
      <vt:lpstr>Components of Disrespectful Behavior </vt:lpstr>
      <vt:lpstr>Components of Disrespectful Behavior</vt:lpstr>
      <vt:lpstr>Components of Disrespectful Behavior</vt:lpstr>
      <vt:lpstr>What’s Respectful?  What’s Not?</vt:lpstr>
      <vt:lpstr>What Is Respectful Interaction?</vt:lpstr>
      <vt:lpstr> Communication Techniques: Active Listening</vt:lpstr>
      <vt:lpstr> Communication Techniques: Active Listening</vt:lpstr>
      <vt:lpstr> Communication Techniques: Non-verbal Communication</vt:lpstr>
      <vt:lpstr>Conflict Negotiation</vt:lpstr>
      <vt:lpstr>Conflict Negotiation: Potential Outcomes</vt:lpstr>
      <vt:lpstr>Scenarios</vt:lpstr>
      <vt:lpstr>Make Your Action Plan</vt:lpstr>
      <vt:lpstr>About Professional Support</vt:lpstr>
      <vt:lpstr>Appendix A: Behaviors that Demonstrate Respect </vt:lpstr>
      <vt:lpstr>Appendix A: Behaviors that  Demonstrate Respect</vt:lpstr>
      <vt:lpstr>Citations</vt:lpstr>
    </vt:vector>
  </TitlesOfParts>
  <Company>UnitedHealthcare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HowtoCreateaRespectfulWorkplace_UHC_</dc:title>
  <cp:lastModifiedBy>Garner, Melissa</cp:lastModifiedBy>
  <cp:revision>370</cp:revision>
  <cp:lastPrinted>2018-11-16T00:46:56Z</cp:lastPrinted>
  <dcterms:created xsi:type="dcterms:W3CDTF">2010-06-15T23:09:07Z</dcterms:created>
  <dcterms:modified xsi:type="dcterms:W3CDTF">2018-12-12T16:49:43Z</dcterms:modified>
</cp:coreProperties>
</file>