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750" r:id="rId4"/>
  </p:sldMasterIdLst>
  <p:notesMasterIdLst>
    <p:notesMasterId r:id="rId21"/>
  </p:notesMasterIdLst>
  <p:handoutMasterIdLst>
    <p:handoutMasterId r:id="rId22"/>
  </p:handoutMasterIdLst>
  <p:sldIdLst>
    <p:sldId id="280" r:id="rId5"/>
    <p:sldId id="284" r:id="rId6"/>
    <p:sldId id="286" r:id="rId7"/>
    <p:sldId id="288" r:id="rId8"/>
    <p:sldId id="290" r:id="rId9"/>
    <p:sldId id="292" r:id="rId10"/>
    <p:sldId id="294" r:id="rId11"/>
    <p:sldId id="295" r:id="rId12"/>
    <p:sldId id="296" r:id="rId13"/>
    <p:sldId id="298" r:id="rId14"/>
    <p:sldId id="300" r:id="rId15"/>
    <p:sldId id="302" r:id="rId16"/>
    <p:sldId id="304" r:id="rId17"/>
    <p:sldId id="305" r:id="rId18"/>
    <p:sldId id="306" r:id="rId19"/>
    <p:sldId id="309" r:id="rId20"/>
  </p:sldIdLst>
  <p:sldSz cx="7772400" cy="10058400"/>
  <p:notesSz cx="7010400" cy="9296400"/>
  <p:defaultTextStyle>
    <a:defPPr>
      <a:defRPr lang="en-US"/>
    </a:defPPr>
    <a:lvl1pPr marL="0" algn="l" defTabSz="1018879" rtl="0" eaLnBrk="1" latinLnBrk="0" hangingPunct="1">
      <a:defRPr sz="21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orient="horz" pos="804">
          <p15:clr>
            <a:srgbClr val="A4A3A4"/>
          </p15:clr>
        </p15:guide>
        <p15:guide id="3" orient="horz" pos="5759">
          <p15:clr>
            <a:srgbClr val="A4A3A4"/>
          </p15:clr>
        </p15:guide>
        <p15:guide id="4" orient="horz" pos="1241">
          <p15:clr>
            <a:srgbClr val="A4A3A4"/>
          </p15:clr>
        </p15:guide>
        <p15:guide id="5" pos="2448">
          <p15:clr>
            <a:srgbClr val="A4A3A4"/>
          </p15:clr>
        </p15:guide>
        <p15:guide id="6" pos="4606">
          <p15:clr>
            <a:srgbClr val="A4A3A4"/>
          </p15:clr>
        </p15:guide>
        <p15:guide id="7" pos="29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28">
          <p15:clr>
            <a:srgbClr val="A4A3A4"/>
          </p15:clr>
        </p15:guide>
        <p15:guide id="4"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FD0F851-EC5A-4D38-B0AD-8093EC10F338}">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79" autoAdjust="0"/>
    <p:restoredTop sz="86477" autoAdjust="0"/>
  </p:normalViewPr>
  <p:slideViewPr>
    <p:cSldViewPr snapToGrid="0">
      <p:cViewPr varScale="1">
        <p:scale>
          <a:sx n="52" d="100"/>
          <a:sy n="52" d="100"/>
        </p:scale>
        <p:origin x="2586" y="102"/>
      </p:cViewPr>
      <p:guideLst>
        <p:guide orient="horz" pos="3168"/>
        <p:guide orient="horz" pos="804"/>
        <p:guide orient="horz" pos="5759"/>
        <p:guide orient="horz" pos="1241"/>
        <p:guide pos="2448"/>
        <p:guide pos="4606"/>
        <p:guide pos="29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5" d="100"/>
        <a:sy n="55" d="100"/>
      </p:scale>
      <p:origin x="0" y="0"/>
    </p:cViewPr>
  </p:sorterViewPr>
  <p:notesViewPr>
    <p:cSldViewPr snapToGrid="0" showGuides="1">
      <p:cViewPr varScale="1">
        <p:scale>
          <a:sx n="83" d="100"/>
          <a:sy n="83" d="100"/>
        </p:scale>
        <p:origin x="-3816" y="-78"/>
      </p:cViewPr>
      <p:guideLst>
        <p:guide orient="horz" pos="2880"/>
        <p:guide pos="2160"/>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latin typeface="Arial" panose="020B0604020202020204" pitchFamily="34" charset="0"/>
            </a:endParaRP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8A44135-346D-4984-992A-2748774C843D}" type="datetimeFigureOut">
              <a:rPr lang="en-US" smtClean="0">
                <a:latin typeface="Arial" panose="020B0604020202020204" pitchFamily="34" charset="0"/>
              </a:rPr>
              <a:pPr/>
              <a:t>8/4/2021</a:t>
            </a:fld>
            <a:endParaRPr lang="en-US" dirty="0">
              <a:latin typeface="Arial" panose="020B0604020202020204" pitchFamily="34" charset="0"/>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AC5F6-A6E1-42E4-A9E7-356BF7413E45}" type="slidenum">
              <a:rPr lang="en-US" smtClean="0">
                <a:latin typeface="Arial" panose="020B0604020202020204" pitchFamily="34" charset="0"/>
              </a:rPr>
              <a:pPr/>
              <a:t>‹#›</a:t>
            </a:fld>
            <a:endParaRPr lang="en-US" dirty="0">
              <a:latin typeface="Arial" panose="020B0604020202020204" pitchFamily="34" charset="0"/>
            </a:endParaRPr>
          </a:p>
        </p:txBody>
      </p:sp>
    </p:spTree>
    <p:extLst>
      <p:ext uri="{BB962C8B-B14F-4D97-AF65-F5344CB8AC3E}">
        <p14:creationId xmlns:p14="http://schemas.microsoft.com/office/powerpoint/2010/main" val="2749569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atin typeface="Arial" panose="020B0604020202020204" pitchFamily="34" charset="0"/>
              </a:defRPr>
            </a:lvl1pPr>
          </a:lstStyle>
          <a:p>
            <a:fld id="{69A07C00-4D30-4D5D-9A03-C91B9C1FD54F}" type="datetimeFigureOut">
              <a:rPr lang="en-US" smtClean="0"/>
              <a:pPr/>
              <a:t>8/4/2021</a:t>
            </a:fld>
            <a:endParaRPr lang="en-US" dirty="0"/>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atin typeface="Arial" panose="020B0604020202020204" pitchFamily="34" charset="0"/>
              </a:defRPr>
            </a:lvl1pPr>
          </a:lstStyle>
          <a:p>
            <a:fld id="{FB8132A0-C946-4BCE-B355-3FB5DF19E0D3}" type="slidenum">
              <a:rPr lang="en-US" smtClean="0"/>
              <a:pPr/>
              <a:t>‹#›</a:t>
            </a:fld>
            <a:endParaRPr lang="en-US" dirty="0"/>
          </a:p>
        </p:txBody>
      </p:sp>
    </p:spTree>
    <p:extLst>
      <p:ext uri="{BB962C8B-B14F-4D97-AF65-F5344CB8AC3E}">
        <p14:creationId xmlns:p14="http://schemas.microsoft.com/office/powerpoint/2010/main" val="646733796"/>
      </p:ext>
    </p:extLst>
  </p:cSld>
  <p:clrMap bg1="lt1" tx1="dk1" bg2="lt2" tx2="dk2" accent1="accent1" accent2="accent2" accent3="accent3" accent4="accent4" accent5="accent5" accent6="accent6" hlink="hlink" folHlink="folHlink"/>
  <p:notesStyle>
    <a:lvl1pPr marL="0" algn="l" defTabSz="1455542" rtl="0" eaLnBrk="1" latinLnBrk="0" hangingPunct="1">
      <a:defRPr sz="1900" kern="1200">
        <a:solidFill>
          <a:schemeClr val="tx1"/>
        </a:solidFill>
        <a:latin typeface="Arial" panose="020B0604020202020204" pitchFamily="34" charset="0"/>
        <a:ea typeface="+mn-ea"/>
        <a:cs typeface="+mn-cs"/>
      </a:defRPr>
    </a:lvl1pPr>
    <a:lvl2pPr marL="727771" algn="l" defTabSz="1455542" rtl="0" eaLnBrk="1" latinLnBrk="0" hangingPunct="1">
      <a:defRPr sz="1900" kern="1200">
        <a:solidFill>
          <a:schemeClr val="tx1"/>
        </a:solidFill>
        <a:latin typeface="Arial" panose="020B0604020202020204" pitchFamily="34" charset="0"/>
        <a:ea typeface="+mn-ea"/>
        <a:cs typeface="+mn-cs"/>
      </a:defRPr>
    </a:lvl2pPr>
    <a:lvl3pPr marL="1455542" algn="l" defTabSz="1455542" rtl="0" eaLnBrk="1" latinLnBrk="0" hangingPunct="1">
      <a:defRPr sz="1900" kern="1200">
        <a:solidFill>
          <a:schemeClr val="tx1"/>
        </a:solidFill>
        <a:latin typeface="Arial" panose="020B0604020202020204" pitchFamily="34" charset="0"/>
        <a:ea typeface="+mn-ea"/>
        <a:cs typeface="+mn-cs"/>
      </a:defRPr>
    </a:lvl3pPr>
    <a:lvl4pPr marL="2183313" algn="l" defTabSz="1455542" rtl="0" eaLnBrk="1" latinLnBrk="0" hangingPunct="1">
      <a:defRPr sz="1900" kern="1200">
        <a:solidFill>
          <a:schemeClr val="tx1"/>
        </a:solidFill>
        <a:latin typeface="Arial" panose="020B0604020202020204" pitchFamily="34" charset="0"/>
        <a:ea typeface="+mn-ea"/>
        <a:cs typeface="+mn-cs"/>
      </a:defRPr>
    </a:lvl4pPr>
    <a:lvl5pPr marL="2911084" algn="l" defTabSz="1455542" rtl="0" eaLnBrk="1" latinLnBrk="0" hangingPunct="1">
      <a:defRPr sz="1900" kern="1200">
        <a:solidFill>
          <a:schemeClr val="tx1"/>
        </a:solidFill>
        <a:latin typeface="Arial" panose="020B0604020202020204" pitchFamily="34" charset="0"/>
        <a:ea typeface="+mn-ea"/>
        <a:cs typeface="+mn-cs"/>
      </a:defRPr>
    </a:lvl5pPr>
    <a:lvl6pPr marL="3638855" algn="l" defTabSz="1455542" rtl="0" eaLnBrk="1" latinLnBrk="0" hangingPunct="1">
      <a:defRPr sz="1900" kern="1200">
        <a:solidFill>
          <a:schemeClr val="tx1"/>
        </a:solidFill>
        <a:latin typeface="+mn-lt"/>
        <a:ea typeface="+mn-ea"/>
        <a:cs typeface="+mn-cs"/>
      </a:defRPr>
    </a:lvl6pPr>
    <a:lvl7pPr marL="4366626" algn="l" defTabSz="1455542" rtl="0" eaLnBrk="1" latinLnBrk="0" hangingPunct="1">
      <a:defRPr sz="1900" kern="1200">
        <a:solidFill>
          <a:schemeClr val="tx1"/>
        </a:solidFill>
        <a:latin typeface="+mn-lt"/>
        <a:ea typeface="+mn-ea"/>
        <a:cs typeface="+mn-cs"/>
      </a:defRPr>
    </a:lvl7pPr>
    <a:lvl8pPr marL="5094397" algn="l" defTabSz="1455542" rtl="0" eaLnBrk="1" latinLnBrk="0" hangingPunct="1">
      <a:defRPr sz="1900" kern="1200">
        <a:solidFill>
          <a:schemeClr val="tx1"/>
        </a:solidFill>
        <a:latin typeface="+mn-lt"/>
        <a:ea typeface="+mn-ea"/>
        <a:cs typeface="+mn-cs"/>
      </a:defRPr>
    </a:lvl8pPr>
    <a:lvl9pPr marL="5822168" algn="l" defTabSz="1455542"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52764F3B-263B-DB48-B535-9CF8AF1860F4}"/>
              </a:ext>
            </a:extLst>
          </p:cNvPr>
          <p:cNvSpPr>
            <a:spLocks noGrp="1" noRot="1" noChangeAspect="1" noTextEdit="1"/>
          </p:cNvSpPr>
          <p:nvPr>
            <p:ph type="sldImg"/>
          </p:nvPr>
        </p:nvSpPr>
        <p:spPr>
          <a:xfrm>
            <a:off x="2159000" y="696913"/>
            <a:ext cx="2692400" cy="3486150"/>
          </a:xfrm>
          <a:ln/>
        </p:spPr>
      </p:sp>
      <p:sp>
        <p:nvSpPr>
          <p:cNvPr id="38915" name="Notes Placeholder 2">
            <a:extLst>
              <a:ext uri="{FF2B5EF4-FFF2-40B4-BE49-F238E27FC236}">
                <a16:creationId xmlns:a16="http://schemas.microsoft.com/office/drawing/2014/main" id="{4DBA130F-5550-D644-9915-E607A38F89D7}"/>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38916" name="Slide Number Placeholder 3">
            <a:extLst>
              <a:ext uri="{FF2B5EF4-FFF2-40B4-BE49-F238E27FC236}">
                <a16:creationId xmlns:a16="http://schemas.microsoft.com/office/drawing/2014/main" id="{FCEFE1B5-CFF8-D74B-B828-64E91983169D}"/>
              </a:ext>
            </a:extLst>
          </p:cNvPr>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9A80F754-9C96-FE48-84CC-A4C2151AE403}" type="slidenum">
              <a:rPr lang="en-US" altLang="en-US">
                <a:solidFill>
                  <a:srgbClr val="646D72"/>
                </a:solidFill>
                <a:latin typeface="Calibri" panose="020F0502020204030204" pitchFamily="34" charset="0"/>
              </a:rPr>
              <a:pPr algn="r" eaLnBrk="1" hangingPunct="1">
                <a:spcBef>
                  <a:spcPct val="0"/>
                </a:spcBef>
              </a:pPr>
              <a:t>2</a:t>
            </a:fld>
            <a:endParaRPr lang="en-US" altLang="en-US" dirty="0">
              <a:solidFill>
                <a:srgbClr val="646D72"/>
              </a:solidFill>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EAB5BA1E-3038-5841-83E0-0F6C3C5CC308}"/>
              </a:ext>
            </a:extLst>
          </p:cNvPr>
          <p:cNvSpPr>
            <a:spLocks noGrp="1" noRot="1" noChangeAspect="1" noTextEdit="1"/>
          </p:cNvSpPr>
          <p:nvPr>
            <p:ph type="sldImg"/>
          </p:nvPr>
        </p:nvSpPr>
        <p:spPr>
          <a:xfrm>
            <a:off x="2159000" y="696913"/>
            <a:ext cx="2692400" cy="3486150"/>
          </a:xfrm>
          <a:ln/>
        </p:spPr>
      </p:sp>
      <p:sp>
        <p:nvSpPr>
          <p:cNvPr id="57347" name="Notes Placeholder 2">
            <a:extLst>
              <a:ext uri="{FF2B5EF4-FFF2-40B4-BE49-F238E27FC236}">
                <a16:creationId xmlns:a16="http://schemas.microsoft.com/office/drawing/2014/main" id="{BDBA39E3-DB0C-504A-B6DD-8DC9E1881FA0}"/>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57348" name="Slide Number Placeholder 3">
            <a:extLst>
              <a:ext uri="{FF2B5EF4-FFF2-40B4-BE49-F238E27FC236}">
                <a16:creationId xmlns:a16="http://schemas.microsoft.com/office/drawing/2014/main" id="{7D3B6E10-D969-EC43-83F3-F4829F8657CC}"/>
              </a:ext>
            </a:extLst>
          </p:cNvPr>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5856043A-F8D0-8040-B4D6-D774D1EEC158}" type="slidenum">
              <a:rPr lang="en-US" altLang="en-US">
                <a:solidFill>
                  <a:srgbClr val="646D72"/>
                </a:solidFill>
                <a:latin typeface="Calibri" panose="020F0502020204030204" pitchFamily="34" charset="0"/>
              </a:rPr>
              <a:pPr algn="r" eaLnBrk="1" hangingPunct="1">
                <a:spcBef>
                  <a:spcPct val="0"/>
                </a:spcBef>
              </a:pPr>
              <a:t>11</a:t>
            </a:fld>
            <a:endParaRPr lang="en-US" altLang="en-US" dirty="0">
              <a:solidFill>
                <a:srgbClr val="646D72"/>
              </a:solidFill>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E35D45FA-A7D5-7C47-81FF-19E790A2BC27}"/>
              </a:ext>
            </a:extLst>
          </p:cNvPr>
          <p:cNvSpPr>
            <a:spLocks noGrp="1" noRot="1" noChangeAspect="1" noTextEdit="1"/>
          </p:cNvSpPr>
          <p:nvPr>
            <p:ph type="sldImg"/>
          </p:nvPr>
        </p:nvSpPr>
        <p:spPr>
          <a:xfrm>
            <a:off x="2159000" y="696913"/>
            <a:ext cx="2692400" cy="3486150"/>
          </a:xfrm>
          <a:ln/>
        </p:spPr>
      </p:sp>
      <p:sp>
        <p:nvSpPr>
          <p:cNvPr id="59395" name="Notes Placeholder 2">
            <a:extLst>
              <a:ext uri="{FF2B5EF4-FFF2-40B4-BE49-F238E27FC236}">
                <a16:creationId xmlns:a16="http://schemas.microsoft.com/office/drawing/2014/main" id="{28627AC2-BB4D-E14D-A0E9-6FCAC97FD045}"/>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59396" name="Slide Number Placeholder 3">
            <a:extLst>
              <a:ext uri="{FF2B5EF4-FFF2-40B4-BE49-F238E27FC236}">
                <a16:creationId xmlns:a16="http://schemas.microsoft.com/office/drawing/2014/main" id="{2FFBA595-9571-6340-93B1-7F7BA31A5DF0}"/>
              </a:ext>
            </a:extLst>
          </p:cNvPr>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369E5329-593A-AB49-9370-8C5E751CDFB5}" type="slidenum">
              <a:rPr lang="en-US" altLang="en-US">
                <a:solidFill>
                  <a:srgbClr val="646D72"/>
                </a:solidFill>
                <a:latin typeface="Calibri" panose="020F0502020204030204" pitchFamily="34" charset="0"/>
              </a:rPr>
              <a:pPr algn="r" eaLnBrk="1" hangingPunct="1">
                <a:spcBef>
                  <a:spcPct val="0"/>
                </a:spcBef>
              </a:pPr>
              <a:t>12</a:t>
            </a:fld>
            <a:endParaRPr lang="en-US" altLang="en-US" dirty="0">
              <a:solidFill>
                <a:srgbClr val="646D72"/>
              </a:solidFill>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918B04A0-68A0-4F44-9921-48CC97F3FCF9}"/>
              </a:ext>
            </a:extLst>
          </p:cNvPr>
          <p:cNvSpPr>
            <a:spLocks noGrp="1" noRot="1" noChangeAspect="1" noTextEdit="1"/>
          </p:cNvSpPr>
          <p:nvPr>
            <p:ph type="sldImg"/>
          </p:nvPr>
        </p:nvSpPr>
        <p:spPr>
          <a:xfrm>
            <a:off x="2159000" y="696913"/>
            <a:ext cx="2692400" cy="3486150"/>
          </a:xfrm>
          <a:ln/>
        </p:spPr>
      </p:sp>
      <p:sp>
        <p:nvSpPr>
          <p:cNvPr id="61443" name="Notes Placeholder 2">
            <a:extLst>
              <a:ext uri="{FF2B5EF4-FFF2-40B4-BE49-F238E27FC236}">
                <a16:creationId xmlns:a16="http://schemas.microsoft.com/office/drawing/2014/main" id="{3786804B-7F55-6541-A49D-3CF6CCDBC6F9}"/>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61444" name="Slide Number Placeholder 3">
            <a:extLst>
              <a:ext uri="{FF2B5EF4-FFF2-40B4-BE49-F238E27FC236}">
                <a16:creationId xmlns:a16="http://schemas.microsoft.com/office/drawing/2014/main" id="{1B61D2E0-343C-5441-BE33-53B7667C8E7E}"/>
              </a:ext>
            </a:extLst>
          </p:cNvPr>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F3EC327E-2B62-BC40-99D1-068664A035DF}" type="slidenum">
              <a:rPr lang="en-US" altLang="en-US">
                <a:solidFill>
                  <a:srgbClr val="646D72"/>
                </a:solidFill>
                <a:latin typeface="Calibri" panose="020F0502020204030204" pitchFamily="34" charset="0"/>
              </a:rPr>
              <a:pPr algn="r" eaLnBrk="1" hangingPunct="1">
                <a:spcBef>
                  <a:spcPct val="0"/>
                </a:spcBef>
              </a:pPr>
              <a:t>13</a:t>
            </a:fld>
            <a:endParaRPr lang="en-US" altLang="en-US" dirty="0">
              <a:solidFill>
                <a:srgbClr val="646D72"/>
              </a:solidFill>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xfrm>
            <a:off x="2159000" y="696913"/>
            <a:ext cx="2692400" cy="3486150"/>
          </a:xfrm>
          <a:ln/>
        </p:spPr>
      </p:sp>
      <p:sp>
        <p:nvSpPr>
          <p:cNvPr id="8195" name="Notes Placeholder 2"/>
          <p:cNvSpPr>
            <a:spLocks noGrp="1"/>
          </p:cNvSpPr>
          <p:nvPr>
            <p:ph type="body" idx="1"/>
          </p:nvPr>
        </p:nvSpPr>
        <p:spPr>
          <a:noFill/>
        </p:spPr>
        <p:txBody>
          <a:bodyPr/>
          <a:lstStyle/>
          <a:p>
            <a:endParaRPr lang="en-US" altLang="en-US">
              <a:latin typeface="Arial" charset="0"/>
              <a:ea typeface="ＭＳ Ｐゴシック" pitchFamily="34" charset="-128"/>
            </a:endParaRPr>
          </a:p>
        </p:txBody>
      </p:sp>
      <p:sp>
        <p:nvSpPr>
          <p:cNvPr id="8196" name="Slide Number Placeholder 3"/>
          <p:cNvSpPr>
            <a:spLocks noGrp="1"/>
          </p:cNvSpPr>
          <p:nvPr>
            <p:ph type="sldNum" sz="quarter" idx="5"/>
          </p:nvPr>
        </p:nvSpPr>
        <p:spPr>
          <a:noFill/>
        </p:spPr>
        <p:txBody>
          <a:bodyPr/>
          <a:lstStyle>
            <a:lvl1pPr algn="l" defTabSz="465070" eaLnBrk="0" hangingPunct="0">
              <a:spcBef>
                <a:spcPct val="30000"/>
              </a:spcBef>
              <a:defRPr sz="1200">
                <a:solidFill>
                  <a:schemeClr val="tx1"/>
                </a:solidFill>
                <a:latin typeface="Arial" charset="0"/>
                <a:ea typeface="ＭＳ Ｐゴシック" pitchFamily="34" charset="-128"/>
              </a:defRPr>
            </a:lvl1pPr>
            <a:lvl2pPr marL="715858" indent="-274598" algn="l" defTabSz="465070" eaLnBrk="0" hangingPunct="0">
              <a:spcBef>
                <a:spcPct val="30000"/>
              </a:spcBef>
              <a:defRPr sz="1200">
                <a:solidFill>
                  <a:schemeClr val="tx1"/>
                </a:solidFill>
                <a:latin typeface="Arial" charset="0"/>
                <a:ea typeface="ＭＳ Ｐゴシック" pitchFamily="34" charset="-128"/>
              </a:defRPr>
            </a:lvl2pPr>
            <a:lvl3pPr marL="1101563" indent="-219042" algn="l" defTabSz="465070" eaLnBrk="0" hangingPunct="0">
              <a:spcBef>
                <a:spcPct val="30000"/>
              </a:spcBef>
              <a:defRPr sz="1200">
                <a:solidFill>
                  <a:schemeClr val="tx1"/>
                </a:solidFill>
                <a:latin typeface="Arial" charset="0"/>
                <a:ea typeface="ＭＳ Ｐゴシック" pitchFamily="34" charset="-128"/>
              </a:defRPr>
            </a:lvl3pPr>
            <a:lvl4pPr marL="1541238" indent="-219042" algn="l" defTabSz="465070" eaLnBrk="0" hangingPunct="0">
              <a:spcBef>
                <a:spcPct val="30000"/>
              </a:spcBef>
              <a:defRPr sz="1200">
                <a:solidFill>
                  <a:schemeClr val="tx1"/>
                </a:solidFill>
                <a:latin typeface="Arial" charset="0"/>
                <a:ea typeface="ＭＳ Ｐゴシック" pitchFamily="34" charset="-128"/>
              </a:defRPr>
            </a:lvl4pPr>
            <a:lvl5pPr marL="1982497" indent="-219042" algn="l" defTabSz="465070" eaLnBrk="0" hangingPunct="0">
              <a:spcBef>
                <a:spcPct val="30000"/>
              </a:spcBef>
              <a:defRPr sz="1200">
                <a:solidFill>
                  <a:schemeClr val="tx1"/>
                </a:solidFill>
                <a:latin typeface="Arial" charset="0"/>
                <a:ea typeface="ＭＳ Ｐゴシック" pitchFamily="34" charset="-128"/>
              </a:defRPr>
            </a:lvl5pPr>
            <a:lvl6pPr marL="2439631" indent="-219042" defTabSz="465070" eaLnBrk="0" fontAlgn="base" hangingPunct="0">
              <a:spcBef>
                <a:spcPct val="30000"/>
              </a:spcBef>
              <a:spcAft>
                <a:spcPct val="0"/>
              </a:spcAft>
              <a:defRPr sz="1200">
                <a:solidFill>
                  <a:schemeClr val="tx1"/>
                </a:solidFill>
                <a:latin typeface="Arial" charset="0"/>
                <a:ea typeface="ＭＳ Ｐゴシック" pitchFamily="34" charset="-128"/>
              </a:defRPr>
            </a:lvl6pPr>
            <a:lvl7pPr marL="2896763" indent="-219042" defTabSz="465070" eaLnBrk="0" fontAlgn="base" hangingPunct="0">
              <a:spcBef>
                <a:spcPct val="30000"/>
              </a:spcBef>
              <a:spcAft>
                <a:spcPct val="0"/>
              </a:spcAft>
              <a:defRPr sz="1200">
                <a:solidFill>
                  <a:schemeClr val="tx1"/>
                </a:solidFill>
                <a:latin typeface="Arial" charset="0"/>
                <a:ea typeface="ＭＳ Ｐゴシック" pitchFamily="34" charset="-128"/>
              </a:defRPr>
            </a:lvl7pPr>
            <a:lvl8pPr marL="3353897" indent="-219042" defTabSz="465070" eaLnBrk="0" fontAlgn="base" hangingPunct="0">
              <a:spcBef>
                <a:spcPct val="30000"/>
              </a:spcBef>
              <a:spcAft>
                <a:spcPct val="0"/>
              </a:spcAft>
              <a:defRPr sz="1200">
                <a:solidFill>
                  <a:schemeClr val="tx1"/>
                </a:solidFill>
                <a:latin typeface="Arial" charset="0"/>
                <a:ea typeface="ＭＳ Ｐゴシック" pitchFamily="34" charset="-128"/>
              </a:defRPr>
            </a:lvl8pPr>
            <a:lvl9pPr marL="3811029" indent="-219042" defTabSz="46507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46B46535-CE1F-45C6-9B10-55540568F0EF}" type="slidenum">
              <a:rPr lang="en-US" altLang="en-US" sz="1300"/>
              <a:pPr algn="r" eaLnBrk="1" hangingPunct="1">
                <a:spcBef>
                  <a:spcPct val="0"/>
                </a:spcBef>
              </a:pPr>
              <a:t>14</a:t>
            </a:fld>
            <a:endParaRPr lang="en-US" altLang="en-US" sz="13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xfrm>
            <a:off x="2159000" y="696913"/>
            <a:ext cx="2692400" cy="3486150"/>
          </a:xfrm>
          <a:ln/>
        </p:spPr>
      </p:sp>
      <p:sp>
        <p:nvSpPr>
          <p:cNvPr id="62467" name="Notes Placeholder 2"/>
          <p:cNvSpPr>
            <a:spLocks noGrp="1"/>
          </p:cNvSpPr>
          <p:nvPr>
            <p:ph type="body" idx="1"/>
          </p:nvPr>
        </p:nvSpPr>
        <p:spPr>
          <a:noFill/>
        </p:spPr>
        <p:txBody>
          <a:bodyPr/>
          <a:lstStyle/>
          <a:p>
            <a:endParaRPr lang="en-US" altLang="en-US">
              <a:latin typeface="Arial" charset="0"/>
              <a:ea typeface="ＭＳ Ｐゴシック" pitchFamily="34" charset="-128"/>
            </a:endParaRPr>
          </a:p>
        </p:txBody>
      </p:sp>
      <p:sp>
        <p:nvSpPr>
          <p:cNvPr id="62468" name="Slide Number Placeholder 3"/>
          <p:cNvSpPr txBox="1">
            <a:spLocks noGrp="1"/>
          </p:cNvSpPr>
          <p:nvPr/>
        </p:nvSpPr>
        <p:spPr bwMode="auto">
          <a:xfrm>
            <a:off x="3970938" y="8829675"/>
            <a:ext cx="303784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36" tIns="46569" rIns="93136" bIns="46569"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marL="0" marR="0" lvl="0" indent="0" algn="r" defTabSz="481013" rtl="0" eaLnBrk="1" fontAlgn="auto" latinLnBrk="0" hangingPunct="1">
              <a:lnSpc>
                <a:spcPct val="100000"/>
              </a:lnSpc>
              <a:spcBef>
                <a:spcPct val="0"/>
              </a:spcBef>
              <a:spcAft>
                <a:spcPts val="0"/>
              </a:spcAft>
              <a:buClrTx/>
              <a:buSzTx/>
              <a:buFontTx/>
              <a:buNone/>
              <a:tabLst/>
              <a:defRPr/>
            </a:pPr>
            <a:fld id="{B3AA2442-3E52-4CCD-8EE5-9F5C3869AC7A}" type="slidenum">
              <a:rPr kumimoji="0" lang="en-US" altLang="en-US" sz="1200" b="0" i="0" u="none" strike="noStrike" kern="1200" cap="none" spc="0" normalizeH="0" baseline="0" noProof="0">
                <a:ln>
                  <a:noFill/>
                </a:ln>
                <a:solidFill>
                  <a:srgbClr val="646D72"/>
                </a:solidFill>
                <a:effectLst/>
                <a:uLnTx/>
                <a:uFillTx/>
                <a:latin typeface="Calibri" pitchFamily="34" charset="0"/>
                <a:ea typeface="ＭＳ Ｐゴシック" pitchFamily="34" charset="-128"/>
                <a:cs typeface="+mn-cs"/>
              </a:rPr>
              <a:pPr marL="0" marR="0" lvl="0" indent="0" algn="r" defTabSz="481013" rtl="0" eaLnBrk="1" fontAlgn="auto" latinLnBrk="0" hangingPunct="1">
                <a:lnSpc>
                  <a:spcPct val="100000"/>
                </a:lnSpc>
                <a:spcBef>
                  <a:spcPct val="0"/>
                </a:spcBef>
                <a:spcAft>
                  <a:spcPts val="0"/>
                </a:spcAft>
                <a:buClrTx/>
                <a:buSzTx/>
                <a:buFontTx/>
                <a:buNone/>
                <a:tabLst/>
                <a:defRPr/>
              </a:pPr>
              <a:t>16</a:t>
            </a:fld>
            <a:endParaRPr kumimoji="0" lang="en-US" altLang="en-US" sz="1200" b="0" i="0" u="none" strike="noStrike" kern="1200" cap="none" spc="0" normalizeH="0" baseline="0" noProof="0">
              <a:ln>
                <a:noFill/>
              </a:ln>
              <a:solidFill>
                <a:srgbClr val="646D72"/>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3117965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219E552E-7DD7-B14F-A994-DCB7CC91D906}"/>
              </a:ext>
            </a:extLst>
          </p:cNvPr>
          <p:cNvSpPr>
            <a:spLocks noGrp="1" noRot="1" noChangeAspect="1" noTextEdit="1"/>
          </p:cNvSpPr>
          <p:nvPr>
            <p:ph type="sldImg"/>
          </p:nvPr>
        </p:nvSpPr>
        <p:spPr>
          <a:xfrm>
            <a:off x="2159000" y="696913"/>
            <a:ext cx="2692400" cy="3486150"/>
          </a:xfrm>
          <a:ln/>
        </p:spPr>
      </p:sp>
      <p:sp>
        <p:nvSpPr>
          <p:cNvPr id="40963" name="Notes Placeholder 2">
            <a:extLst>
              <a:ext uri="{FF2B5EF4-FFF2-40B4-BE49-F238E27FC236}">
                <a16:creationId xmlns:a16="http://schemas.microsoft.com/office/drawing/2014/main" id="{04AD9D44-DEEF-9743-B9D7-60C9D77DD420}"/>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40964" name="Slide Number Placeholder 3">
            <a:extLst>
              <a:ext uri="{FF2B5EF4-FFF2-40B4-BE49-F238E27FC236}">
                <a16:creationId xmlns:a16="http://schemas.microsoft.com/office/drawing/2014/main" id="{8FC7EFF1-D1D2-5743-821E-AE5569C88C20}"/>
              </a:ext>
            </a:extLst>
          </p:cNvPr>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F6BAF9DF-1306-0C4A-B893-9C4A8A09648B}" type="slidenum">
              <a:rPr lang="en-US" altLang="en-US">
                <a:solidFill>
                  <a:srgbClr val="646D72"/>
                </a:solidFill>
                <a:latin typeface="Calibri" panose="020F0502020204030204" pitchFamily="34" charset="0"/>
              </a:rPr>
              <a:pPr algn="r" eaLnBrk="1" hangingPunct="1">
                <a:spcBef>
                  <a:spcPct val="0"/>
                </a:spcBef>
              </a:pPr>
              <a:t>3</a:t>
            </a:fld>
            <a:endParaRPr lang="en-US" altLang="en-US" dirty="0">
              <a:solidFill>
                <a:srgbClr val="646D72"/>
              </a:solidFill>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35B52989-27BD-684C-A69C-FC3364BCB730}"/>
              </a:ext>
            </a:extLst>
          </p:cNvPr>
          <p:cNvSpPr>
            <a:spLocks noGrp="1" noRot="1" noChangeAspect="1" noTextEdit="1"/>
          </p:cNvSpPr>
          <p:nvPr>
            <p:ph type="sldImg"/>
          </p:nvPr>
        </p:nvSpPr>
        <p:spPr>
          <a:xfrm>
            <a:off x="2159000" y="696913"/>
            <a:ext cx="2692400" cy="3486150"/>
          </a:xfrm>
          <a:ln/>
        </p:spPr>
      </p:sp>
      <p:sp>
        <p:nvSpPr>
          <p:cNvPr id="43011" name="Notes Placeholder 2">
            <a:extLst>
              <a:ext uri="{FF2B5EF4-FFF2-40B4-BE49-F238E27FC236}">
                <a16:creationId xmlns:a16="http://schemas.microsoft.com/office/drawing/2014/main" id="{BA7B8D5A-C0B3-5346-A870-79DD1FDA78E2}"/>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43012" name="Slide Number Placeholder 3">
            <a:extLst>
              <a:ext uri="{FF2B5EF4-FFF2-40B4-BE49-F238E27FC236}">
                <a16:creationId xmlns:a16="http://schemas.microsoft.com/office/drawing/2014/main" id="{0DA2F6CD-5609-C443-A64C-9B368AAE96B7}"/>
              </a:ext>
            </a:extLst>
          </p:cNvPr>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1AB587C6-6324-654C-B886-7C1A87DFF8C5}" type="slidenum">
              <a:rPr lang="en-US" altLang="en-US">
                <a:solidFill>
                  <a:srgbClr val="646D72"/>
                </a:solidFill>
                <a:latin typeface="Calibri" panose="020F0502020204030204" pitchFamily="34" charset="0"/>
              </a:rPr>
              <a:pPr algn="r" eaLnBrk="1" hangingPunct="1">
                <a:spcBef>
                  <a:spcPct val="0"/>
                </a:spcBef>
              </a:pPr>
              <a:t>4</a:t>
            </a:fld>
            <a:endParaRPr lang="en-US" altLang="en-US" dirty="0">
              <a:solidFill>
                <a:srgbClr val="646D72"/>
              </a:solidFill>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1E2EDBFF-3ACA-7749-A75C-1C5A5394A512}"/>
              </a:ext>
            </a:extLst>
          </p:cNvPr>
          <p:cNvSpPr>
            <a:spLocks noGrp="1" noRot="1" noChangeAspect="1" noTextEdit="1"/>
          </p:cNvSpPr>
          <p:nvPr>
            <p:ph type="sldImg"/>
          </p:nvPr>
        </p:nvSpPr>
        <p:spPr>
          <a:xfrm>
            <a:off x="2159000" y="696913"/>
            <a:ext cx="2692400" cy="3486150"/>
          </a:xfrm>
          <a:ln/>
        </p:spPr>
      </p:sp>
      <p:sp>
        <p:nvSpPr>
          <p:cNvPr id="45059" name="Notes Placeholder 2">
            <a:extLst>
              <a:ext uri="{FF2B5EF4-FFF2-40B4-BE49-F238E27FC236}">
                <a16:creationId xmlns:a16="http://schemas.microsoft.com/office/drawing/2014/main" id="{2F4A1328-0299-444A-8B9F-BD91748B056E}"/>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45060" name="Slide Number Placeholder 3">
            <a:extLst>
              <a:ext uri="{FF2B5EF4-FFF2-40B4-BE49-F238E27FC236}">
                <a16:creationId xmlns:a16="http://schemas.microsoft.com/office/drawing/2014/main" id="{05BEBE4A-1206-7E4D-AD75-68055A31D7E7}"/>
              </a:ext>
            </a:extLst>
          </p:cNvPr>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F11C946C-8E7C-6E44-A786-64C8D033D01B}" type="slidenum">
              <a:rPr lang="en-US" altLang="en-US">
                <a:solidFill>
                  <a:srgbClr val="646D72"/>
                </a:solidFill>
                <a:latin typeface="Calibri" panose="020F0502020204030204" pitchFamily="34" charset="0"/>
              </a:rPr>
              <a:pPr algn="r" eaLnBrk="1" hangingPunct="1">
                <a:spcBef>
                  <a:spcPct val="0"/>
                </a:spcBef>
              </a:pPr>
              <a:t>5</a:t>
            </a:fld>
            <a:endParaRPr lang="en-US" altLang="en-US" dirty="0">
              <a:solidFill>
                <a:srgbClr val="646D72"/>
              </a:solidFill>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183002FC-499D-FE42-8E45-6BB39D891C12}"/>
              </a:ext>
            </a:extLst>
          </p:cNvPr>
          <p:cNvSpPr>
            <a:spLocks noGrp="1" noRot="1" noChangeAspect="1" noTextEdit="1"/>
          </p:cNvSpPr>
          <p:nvPr>
            <p:ph type="sldImg"/>
          </p:nvPr>
        </p:nvSpPr>
        <p:spPr>
          <a:xfrm>
            <a:off x="2159000" y="696913"/>
            <a:ext cx="2692400" cy="3486150"/>
          </a:xfrm>
          <a:ln/>
        </p:spPr>
      </p:sp>
      <p:sp>
        <p:nvSpPr>
          <p:cNvPr id="47107" name="Notes Placeholder 2">
            <a:extLst>
              <a:ext uri="{FF2B5EF4-FFF2-40B4-BE49-F238E27FC236}">
                <a16:creationId xmlns:a16="http://schemas.microsoft.com/office/drawing/2014/main" id="{08D41893-05F6-5846-979D-64494D8E550B}"/>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47108" name="Slide Number Placeholder 3">
            <a:extLst>
              <a:ext uri="{FF2B5EF4-FFF2-40B4-BE49-F238E27FC236}">
                <a16:creationId xmlns:a16="http://schemas.microsoft.com/office/drawing/2014/main" id="{2392898C-C425-0A4A-A778-9C01D2285622}"/>
              </a:ext>
            </a:extLst>
          </p:cNvPr>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803B4A20-7AED-0A44-AD5E-9A1AE1166A7B}" type="slidenum">
              <a:rPr lang="en-US" altLang="en-US">
                <a:solidFill>
                  <a:srgbClr val="646D72"/>
                </a:solidFill>
                <a:latin typeface="Calibri" panose="020F0502020204030204" pitchFamily="34" charset="0"/>
              </a:rPr>
              <a:pPr algn="r" eaLnBrk="1" hangingPunct="1">
                <a:spcBef>
                  <a:spcPct val="0"/>
                </a:spcBef>
              </a:pPr>
              <a:t>6</a:t>
            </a:fld>
            <a:endParaRPr lang="en-US" altLang="en-US" dirty="0">
              <a:solidFill>
                <a:srgbClr val="646D72"/>
              </a:solidFill>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26116CC1-EB62-BF4C-AB72-13A6E0215A78}"/>
              </a:ext>
            </a:extLst>
          </p:cNvPr>
          <p:cNvSpPr>
            <a:spLocks noGrp="1" noRot="1" noChangeAspect="1" noTextEdit="1"/>
          </p:cNvSpPr>
          <p:nvPr>
            <p:ph type="sldImg"/>
          </p:nvPr>
        </p:nvSpPr>
        <p:spPr>
          <a:xfrm>
            <a:off x="2159000" y="696913"/>
            <a:ext cx="2692400" cy="3486150"/>
          </a:xfrm>
          <a:ln/>
        </p:spPr>
      </p:sp>
      <p:sp>
        <p:nvSpPr>
          <p:cNvPr id="49155" name="Notes Placeholder 2">
            <a:extLst>
              <a:ext uri="{FF2B5EF4-FFF2-40B4-BE49-F238E27FC236}">
                <a16:creationId xmlns:a16="http://schemas.microsoft.com/office/drawing/2014/main" id="{4D9A51D3-DB60-CA45-A0E0-8A5B52306A4B}"/>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49156" name="Slide Number Placeholder 3">
            <a:extLst>
              <a:ext uri="{FF2B5EF4-FFF2-40B4-BE49-F238E27FC236}">
                <a16:creationId xmlns:a16="http://schemas.microsoft.com/office/drawing/2014/main" id="{C36A78BD-2D14-064A-9ACC-6B78A7C69468}"/>
              </a:ext>
            </a:extLst>
          </p:cNvPr>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CCF2B209-7C93-6E4D-A8C1-30373BB451ED}" type="slidenum">
              <a:rPr lang="en-US" altLang="en-US">
                <a:solidFill>
                  <a:srgbClr val="646D72"/>
                </a:solidFill>
                <a:latin typeface="Calibri" panose="020F0502020204030204" pitchFamily="34" charset="0"/>
              </a:rPr>
              <a:pPr algn="r" eaLnBrk="1" hangingPunct="1">
                <a:spcBef>
                  <a:spcPct val="0"/>
                </a:spcBef>
              </a:pPr>
              <a:t>7</a:t>
            </a:fld>
            <a:endParaRPr lang="en-US" altLang="en-US" dirty="0">
              <a:solidFill>
                <a:srgbClr val="646D72"/>
              </a:solidFill>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B5343311-0EED-404F-ABDF-3CBD317097AB}"/>
              </a:ext>
            </a:extLst>
          </p:cNvPr>
          <p:cNvSpPr>
            <a:spLocks noGrp="1" noRot="1" noChangeAspect="1" noTextEdit="1"/>
          </p:cNvSpPr>
          <p:nvPr>
            <p:ph type="sldImg"/>
          </p:nvPr>
        </p:nvSpPr>
        <p:spPr>
          <a:xfrm>
            <a:off x="2159000" y="696913"/>
            <a:ext cx="2692400" cy="3486150"/>
          </a:xfrm>
          <a:ln/>
        </p:spPr>
      </p:sp>
      <p:sp>
        <p:nvSpPr>
          <p:cNvPr id="51203" name="Notes Placeholder 2">
            <a:extLst>
              <a:ext uri="{FF2B5EF4-FFF2-40B4-BE49-F238E27FC236}">
                <a16:creationId xmlns:a16="http://schemas.microsoft.com/office/drawing/2014/main" id="{1407E02A-47B1-A64B-B561-EC1DD18B2E6B}"/>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51204" name="Slide Number Placeholder 3">
            <a:extLst>
              <a:ext uri="{FF2B5EF4-FFF2-40B4-BE49-F238E27FC236}">
                <a16:creationId xmlns:a16="http://schemas.microsoft.com/office/drawing/2014/main" id="{9D5F0986-6166-3245-B0EC-76B6E6C91879}"/>
              </a:ext>
            </a:extLst>
          </p:cNvPr>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9BF24F32-208F-2249-91F7-D319E1F3825D}" type="slidenum">
              <a:rPr lang="en-US" altLang="en-US">
                <a:solidFill>
                  <a:srgbClr val="646D72"/>
                </a:solidFill>
                <a:latin typeface="Calibri" panose="020F0502020204030204" pitchFamily="34" charset="0"/>
              </a:rPr>
              <a:pPr algn="r" eaLnBrk="1" hangingPunct="1">
                <a:spcBef>
                  <a:spcPct val="0"/>
                </a:spcBef>
              </a:pPr>
              <a:t>8</a:t>
            </a:fld>
            <a:endParaRPr lang="en-US" altLang="en-US" dirty="0">
              <a:solidFill>
                <a:srgbClr val="646D72"/>
              </a:solidFill>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F8B108E3-0F97-5040-92E9-30FBCC645EB7}"/>
              </a:ext>
            </a:extLst>
          </p:cNvPr>
          <p:cNvSpPr>
            <a:spLocks noGrp="1" noRot="1" noChangeAspect="1" noTextEdit="1"/>
          </p:cNvSpPr>
          <p:nvPr>
            <p:ph type="sldImg"/>
          </p:nvPr>
        </p:nvSpPr>
        <p:spPr>
          <a:xfrm>
            <a:off x="2159000" y="696913"/>
            <a:ext cx="2692400" cy="3486150"/>
          </a:xfrm>
          <a:ln/>
        </p:spPr>
      </p:sp>
      <p:sp>
        <p:nvSpPr>
          <p:cNvPr id="53251" name="Notes Placeholder 2">
            <a:extLst>
              <a:ext uri="{FF2B5EF4-FFF2-40B4-BE49-F238E27FC236}">
                <a16:creationId xmlns:a16="http://schemas.microsoft.com/office/drawing/2014/main" id="{6FA7E734-29F7-9F4F-B075-05C7CEAEC1A7}"/>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53252" name="Slide Number Placeholder 3">
            <a:extLst>
              <a:ext uri="{FF2B5EF4-FFF2-40B4-BE49-F238E27FC236}">
                <a16:creationId xmlns:a16="http://schemas.microsoft.com/office/drawing/2014/main" id="{7CC56FF7-715A-1547-93EF-D60A2D7A2C0E}"/>
              </a:ext>
            </a:extLst>
          </p:cNvPr>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49EBF1ED-A721-8A49-A6A4-74D5CF2E0562}" type="slidenum">
              <a:rPr lang="en-US" altLang="en-US">
                <a:solidFill>
                  <a:srgbClr val="646D72"/>
                </a:solidFill>
                <a:latin typeface="Calibri" panose="020F0502020204030204" pitchFamily="34" charset="0"/>
              </a:rPr>
              <a:pPr algn="r" eaLnBrk="1" hangingPunct="1">
                <a:spcBef>
                  <a:spcPct val="0"/>
                </a:spcBef>
              </a:pPr>
              <a:t>9</a:t>
            </a:fld>
            <a:endParaRPr lang="en-US" altLang="en-US" dirty="0">
              <a:solidFill>
                <a:srgbClr val="646D72"/>
              </a:solidFill>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16585D6B-933C-8543-B835-7A00A9FF54FB}"/>
              </a:ext>
            </a:extLst>
          </p:cNvPr>
          <p:cNvSpPr>
            <a:spLocks noGrp="1" noRot="1" noChangeAspect="1" noTextEdit="1"/>
          </p:cNvSpPr>
          <p:nvPr>
            <p:ph type="sldImg"/>
          </p:nvPr>
        </p:nvSpPr>
        <p:spPr>
          <a:xfrm>
            <a:off x="2159000" y="696913"/>
            <a:ext cx="2692400" cy="3486150"/>
          </a:xfrm>
          <a:ln/>
        </p:spPr>
      </p:sp>
      <p:sp>
        <p:nvSpPr>
          <p:cNvPr id="55299" name="Notes Placeholder 2">
            <a:extLst>
              <a:ext uri="{FF2B5EF4-FFF2-40B4-BE49-F238E27FC236}">
                <a16:creationId xmlns:a16="http://schemas.microsoft.com/office/drawing/2014/main" id="{244109CE-DAFE-9D4F-B0FF-98660725B952}"/>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55300" name="Slide Number Placeholder 3">
            <a:extLst>
              <a:ext uri="{FF2B5EF4-FFF2-40B4-BE49-F238E27FC236}">
                <a16:creationId xmlns:a16="http://schemas.microsoft.com/office/drawing/2014/main" id="{ED3C3591-0D60-9F49-8C17-A111CE886738}"/>
              </a:ext>
            </a:extLst>
          </p:cNvPr>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78699A84-220D-1C48-A657-DB0BA4A33B3F}" type="slidenum">
              <a:rPr lang="en-US" altLang="en-US">
                <a:solidFill>
                  <a:srgbClr val="646D72"/>
                </a:solidFill>
                <a:latin typeface="Calibri" panose="020F0502020204030204" pitchFamily="34" charset="0"/>
              </a:rPr>
              <a:pPr algn="r" eaLnBrk="1" hangingPunct="1">
                <a:spcBef>
                  <a:spcPct val="0"/>
                </a:spcBef>
              </a:pPr>
              <a:t>10</a:t>
            </a:fld>
            <a:endParaRPr lang="en-US" altLang="en-US" dirty="0">
              <a:solidFill>
                <a:srgbClr val="646D72"/>
              </a:solidFill>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1">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8C0DD54-8F3E-3141-9EFA-297A3BB9A28B}"/>
              </a:ext>
            </a:extLst>
          </p:cNvPr>
          <p:cNvSpPr/>
          <p:nvPr userDrawn="1"/>
        </p:nvSpPr>
        <p:spPr>
          <a:xfrm>
            <a:off x="334742" y="9271610"/>
            <a:ext cx="2656108" cy="6566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dirty="0"/>
          </a:p>
        </p:txBody>
      </p:sp>
      <p:sp>
        <p:nvSpPr>
          <p:cNvPr id="2" name="Title 1">
            <a:extLst>
              <a:ext uri="{FF2B5EF4-FFF2-40B4-BE49-F238E27FC236}">
                <a16:creationId xmlns:a16="http://schemas.microsoft.com/office/drawing/2014/main" id="{6E65152D-294A-CB4D-A24A-4F357E1ABC0D}"/>
              </a:ext>
            </a:extLst>
          </p:cNvPr>
          <p:cNvSpPr>
            <a:spLocks noGrp="1"/>
          </p:cNvSpPr>
          <p:nvPr>
            <p:ph type="ctrTitle" hasCustomPrompt="1"/>
          </p:nvPr>
        </p:nvSpPr>
        <p:spPr>
          <a:xfrm>
            <a:off x="1197116" y="2654300"/>
            <a:ext cx="5293379" cy="1754010"/>
          </a:xfrm>
        </p:spPr>
        <p:txBody>
          <a:bodyPr anchor="b">
            <a:noAutofit/>
          </a:bodyPr>
          <a:lstStyle>
            <a:lvl1pPr algn="l">
              <a:defRPr sz="3800" spc="0" baseline="0"/>
            </a:lvl1pPr>
          </a:lstStyle>
          <a:p>
            <a:r>
              <a:rPr lang="en-US" dirty="0"/>
              <a:t>Title slide</a:t>
            </a:r>
          </a:p>
        </p:txBody>
      </p:sp>
      <p:sp>
        <p:nvSpPr>
          <p:cNvPr id="3" name="Subtitle 2">
            <a:extLst>
              <a:ext uri="{FF2B5EF4-FFF2-40B4-BE49-F238E27FC236}">
                <a16:creationId xmlns:a16="http://schemas.microsoft.com/office/drawing/2014/main" id="{C4BACBDA-5A3D-3241-B917-E2149A7F0899}"/>
              </a:ext>
            </a:extLst>
          </p:cNvPr>
          <p:cNvSpPr>
            <a:spLocks noGrp="1"/>
          </p:cNvSpPr>
          <p:nvPr>
            <p:ph type="subTitle" idx="1"/>
          </p:nvPr>
        </p:nvSpPr>
        <p:spPr>
          <a:xfrm>
            <a:off x="1197116" y="4387095"/>
            <a:ext cx="5293379" cy="807205"/>
          </a:xfrm>
        </p:spPr>
        <p:txBody>
          <a:bodyPr>
            <a:noAutofit/>
          </a:bodyPr>
          <a:lstStyle>
            <a:lvl1pPr marL="0" indent="0" algn="l">
              <a:buNone/>
              <a:defRPr sz="1500">
                <a:solidFill>
                  <a:schemeClr val="accent1"/>
                </a:solidFill>
              </a:defRPr>
            </a:lvl1pPr>
            <a:lvl2pPr marL="291492" indent="0" algn="ctr">
              <a:buNone/>
              <a:defRPr sz="1275"/>
            </a:lvl2pPr>
            <a:lvl3pPr marL="582984" indent="0" algn="ctr">
              <a:buNone/>
              <a:defRPr sz="1148"/>
            </a:lvl3pPr>
            <a:lvl4pPr marL="874477" indent="0" algn="ctr">
              <a:buNone/>
              <a:defRPr sz="1020"/>
            </a:lvl4pPr>
            <a:lvl5pPr marL="1165970" indent="0" algn="ctr">
              <a:buNone/>
              <a:defRPr sz="1020"/>
            </a:lvl5pPr>
            <a:lvl6pPr marL="1457462" indent="0" algn="ctr">
              <a:buNone/>
              <a:defRPr sz="1020"/>
            </a:lvl6pPr>
            <a:lvl7pPr marL="1748954" indent="0" algn="ctr">
              <a:buNone/>
              <a:defRPr sz="1020"/>
            </a:lvl7pPr>
            <a:lvl8pPr marL="2040446" indent="0" algn="ctr">
              <a:buNone/>
              <a:defRPr sz="1020"/>
            </a:lvl8pPr>
            <a:lvl9pPr marL="2331938" indent="0" algn="ctr">
              <a:buNone/>
              <a:defRPr sz="1020"/>
            </a:lvl9pPr>
          </a:lstStyle>
          <a:p>
            <a:r>
              <a:rPr lang="en-US" dirty="0"/>
              <a:t>Click to edit Master subtitle style</a:t>
            </a:r>
          </a:p>
        </p:txBody>
      </p:sp>
      <p:sp>
        <p:nvSpPr>
          <p:cNvPr id="14" name="Freeform 13">
            <a:extLst>
              <a:ext uri="{FF2B5EF4-FFF2-40B4-BE49-F238E27FC236}">
                <a16:creationId xmlns:a16="http://schemas.microsoft.com/office/drawing/2014/main" id="{938C69CE-1617-8142-9FB2-67C7B2543F88}"/>
              </a:ext>
            </a:extLst>
          </p:cNvPr>
          <p:cNvSpPr/>
          <p:nvPr userDrawn="1"/>
        </p:nvSpPr>
        <p:spPr>
          <a:xfrm>
            <a:off x="1" y="4787780"/>
            <a:ext cx="7772399" cy="1613020"/>
          </a:xfrm>
          <a:custGeom>
            <a:avLst/>
            <a:gdLst>
              <a:gd name="connsiteX0" fmla="*/ 59617 w 7772399"/>
              <a:gd name="connsiteY0" fmla="*/ 665741 h 1613020"/>
              <a:gd name="connsiteX1" fmla="*/ 2207111 w 7772399"/>
              <a:gd name="connsiteY1" fmla="*/ 1377985 h 1613020"/>
              <a:gd name="connsiteX2" fmla="*/ 34824 w 7772399"/>
              <a:gd name="connsiteY2" fmla="*/ 793082 h 1613020"/>
              <a:gd name="connsiteX3" fmla="*/ 0 w 7772399"/>
              <a:gd name="connsiteY3" fmla="*/ 794126 h 1613020"/>
              <a:gd name="connsiteX4" fmla="*/ 0 w 7772399"/>
              <a:gd name="connsiteY4" fmla="*/ 665858 h 1613020"/>
              <a:gd name="connsiteX5" fmla="*/ 7772399 w 7772399"/>
              <a:gd name="connsiteY5" fmla="*/ 549209 h 1613020"/>
              <a:gd name="connsiteX6" fmla="*/ 7772399 w 7772399"/>
              <a:gd name="connsiteY6" fmla="*/ 678690 h 1613020"/>
              <a:gd name="connsiteX7" fmla="*/ 7578720 w 7772399"/>
              <a:gd name="connsiteY7" fmla="*/ 781481 h 1613020"/>
              <a:gd name="connsiteX8" fmla="*/ 6300215 w 7772399"/>
              <a:gd name="connsiteY8" fmla="*/ 887644 h 1613020"/>
              <a:gd name="connsiteX9" fmla="*/ 7559739 w 7772399"/>
              <a:gd name="connsiteY9" fmla="*/ 672700 h 1613020"/>
              <a:gd name="connsiteX10" fmla="*/ 0 w 7772399"/>
              <a:gd name="connsiteY10" fmla="*/ 400277 h 1613020"/>
              <a:gd name="connsiteX11" fmla="*/ 159836 w 7772399"/>
              <a:gd name="connsiteY11" fmla="*/ 417146 h 1613020"/>
              <a:gd name="connsiteX12" fmla="*/ 2149558 w 7772399"/>
              <a:gd name="connsiteY12" fmla="*/ 1334629 h 1613020"/>
              <a:gd name="connsiteX13" fmla="*/ 96431 w 7772399"/>
              <a:gd name="connsiteY13" fmla="*/ 540721 h 1613020"/>
              <a:gd name="connsiteX14" fmla="*/ 0 w 7772399"/>
              <a:gd name="connsiteY14" fmla="*/ 534169 h 1613020"/>
              <a:gd name="connsiteX15" fmla="*/ 5159121 w 7772399"/>
              <a:gd name="connsiteY15" fmla="*/ 366586 h 1613020"/>
              <a:gd name="connsiteX16" fmla="*/ 5977900 w 7772399"/>
              <a:gd name="connsiteY16" fmla="*/ 652200 h 1613020"/>
              <a:gd name="connsiteX17" fmla="*/ 5977900 w 7772399"/>
              <a:gd name="connsiteY17" fmla="*/ 652374 h 1613020"/>
              <a:gd name="connsiteX18" fmla="*/ 4848001 w 7772399"/>
              <a:gd name="connsiteY18" fmla="*/ 814368 h 1613020"/>
              <a:gd name="connsiteX19" fmla="*/ 3635709 w 7772399"/>
              <a:gd name="connsiteY19" fmla="*/ 1443149 h 1613020"/>
              <a:gd name="connsiteX20" fmla="*/ 2788154 w 7772399"/>
              <a:gd name="connsiteY20" fmla="*/ 1607671 h 1613020"/>
              <a:gd name="connsiteX21" fmla="*/ 2206937 w 7772399"/>
              <a:gd name="connsiteY21" fmla="*/ 1377985 h 1613020"/>
              <a:gd name="connsiteX22" fmla="*/ 3151580 w 7772399"/>
              <a:gd name="connsiteY22" fmla="*/ 1239283 h 1613020"/>
              <a:gd name="connsiteX23" fmla="*/ 4361334 w 7772399"/>
              <a:gd name="connsiteY23" fmla="*/ 561390 h 1613020"/>
              <a:gd name="connsiteX24" fmla="*/ 5159121 w 7772399"/>
              <a:gd name="connsiteY24" fmla="*/ 366586 h 1613020"/>
              <a:gd name="connsiteX25" fmla="*/ 7772399 w 7772399"/>
              <a:gd name="connsiteY25" fmla="*/ 276909 h 1613020"/>
              <a:gd name="connsiteX26" fmla="*/ 7772399 w 7772399"/>
              <a:gd name="connsiteY26" fmla="*/ 418190 h 1613020"/>
              <a:gd name="connsiteX27" fmla="*/ 7360227 w 7772399"/>
              <a:gd name="connsiteY27" fmla="*/ 674794 h 1613020"/>
              <a:gd name="connsiteX28" fmla="*/ 6162717 w 7772399"/>
              <a:gd name="connsiteY28" fmla="*/ 778427 h 1613020"/>
              <a:gd name="connsiteX29" fmla="*/ 7305998 w 7772399"/>
              <a:gd name="connsiteY29" fmla="*/ 582937 h 1613020"/>
              <a:gd name="connsiteX30" fmla="*/ 7747355 w 7772399"/>
              <a:gd name="connsiteY30" fmla="*/ 293170 h 1613020"/>
              <a:gd name="connsiteX31" fmla="*/ 0 w 7772399"/>
              <a:gd name="connsiteY31" fmla="*/ 125947 h 1613020"/>
              <a:gd name="connsiteX32" fmla="*/ 203166 w 7772399"/>
              <a:gd name="connsiteY32" fmla="*/ 148323 h 1613020"/>
              <a:gd name="connsiteX33" fmla="*/ 2106087 w 7772399"/>
              <a:gd name="connsiteY33" fmla="*/ 1285866 h 1613020"/>
              <a:gd name="connsiteX34" fmla="*/ 180952 w 7772399"/>
              <a:gd name="connsiteY34" fmla="*/ 282724 h 1613020"/>
              <a:gd name="connsiteX35" fmla="*/ 0 w 7772399"/>
              <a:gd name="connsiteY35" fmla="*/ 263137 h 1613020"/>
              <a:gd name="connsiteX36" fmla="*/ 7772399 w 7772399"/>
              <a:gd name="connsiteY36" fmla="*/ 0 h 1613020"/>
              <a:gd name="connsiteX37" fmla="*/ 7772399 w 7772399"/>
              <a:gd name="connsiteY37" fmla="*/ 150013 h 1613020"/>
              <a:gd name="connsiteX38" fmla="*/ 7610634 w 7772399"/>
              <a:gd name="connsiteY38" fmla="*/ 260658 h 1613020"/>
              <a:gd name="connsiteX39" fmla="*/ 7081557 w 7772399"/>
              <a:gd name="connsiteY39" fmla="*/ 610153 h 1613020"/>
              <a:gd name="connsiteX40" fmla="*/ 5977900 w 7772399"/>
              <a:gd name="connsiteY40" fmla="*/ 652200 h 1613020"/>
              <a:gd name="connsiteX41" fmla="*/ 7046833 w 7772399"/>
              <a:gd name="connsiteY41" fmla="*/ 507305 h 1613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772399" h="1613020">
                <a:moveTo>
                  <a:pt x="59617" y="665741"/>
                </a:moveTo>
                <a:cubicBezTo>
                  <a:pt x="891463" y="698830"/>
                  <a:pt x="1520112" y="1233149"/>
                  <a:pt x="2207111" y="1377985"/>
                </a:cubicBezTo>
                <a:cubicBezTo>
                  <a:pt x="1470912" y="1308062"/>
                  <a:pt x="850335" y="802651"/>
                  <a:pt x="34824" y="793082"/>
                </a:cubicBezTo>
                <a:lnTo>
                  <a:pt x="0" y="794126"/>
                </a:lnTo>
                <a:lnTo>
                  <a:pt x="0" y="665858"/>
                </a:lnTo>
                <a:close/>
                <a:moveTo>
                  <a:pt x="7772399" y="549209"/>
                </a:moveTo>
                <a:lnTo>
                  <a:pt x="7772399" y="678690"/>
                </a:lnTo>
                <a:lnTo>
                  <a:pt x="7578720" y="781481"/>
                </a:lnTo>
                <a:cubicBezTo>
                  <a:pt x="7000913" y="1057575"/>
                  <a:pt x="6673261" y="1100669"/>
                  <a:pt x="6300215" y="887644"/>
                </a:cubicBezTo>
                <a:cubicBezTo>
                  <a:pt x="6735276" y="1045450"/>
                  <a:pt x="7107010" y="913117"/>
                  <a:pt x="7559739" y="672700"/>
                </a:cubicBezTo>
                <a:close/>
                <a:moveTo>
                  <a:pt x="0" y="400277"/>
                </a:moveTo>
                <a:lnTo>
                  <a:pt x="159836" y="417146"/>
                </a:lnTo>
                <a:cubicBezTo>
                  <a:pt x="1238616" y="564554"/>
                  <a:pt x="1627052" y="1123633"/>
                  <a:pt x="2149558" y="1334629"/>
                </a:cubicBezTo>
                <a:cubicBezTo>
                  <a:pt x="1656736" y="1212121"/>
                  <a:pt x="998402" y="636491"/>
                  <a:pt x="96431" y="540721"/>
                </a:cubicBezTo>
                <a:lnTo>
                  <a:pt x="0" y="534169"/>
                </a:lnTo>
                <a:close/>
                <a:moveTo>
                  <a:pt x="5159121" y="366586"/>
                </a:moveTo>
                <a:cubicBezTo>
                  <a:pt x="5455984" y="365332"/>
                  <a:pt x="5756346" y="444148"/>
                  <a:pt x="5977900" y="652200"/>
                </a:cubicBezTo>
                <a:lnTo>
                  <a:pt x="5977900" y="652374"/>
                </a:lnTo>
                <a:cubicBezTo>
                  <a:pt x="5716373" y="548654"/>
                  <a:pt x="5230320" y="574737"/>
                  <a:pt x="4848001" y="814368"/>
                </a:cubicBezTo>
                <a:lnTo>
                  <a:pt x="3635709" y="1443149"/>
                </a:lnTo>
                <a:cubicBezTo>
                  <a:pt x="3341907" y="1580977"/>
                  <a:pt x="3053791" y="1630526"/>
                  <a:pt x="2788154" y="1607671"/>
                </a:cubicBezTo>
                <a:cubicBezTo>
                  <a:pt x="2565551" y="1588567"/>
                  <a:pt x="2383007" y="1504473"/>
                  <a:pt x="2206937" y="1377985"/>
                </a:cubicBezTo>
                <a:cubicBezTo>
                  <a:pt x="2654680" y="1427882"/>
                  <a:pt x="2865213" y="1372227"/>
                  <a:pt x="3151580" y="1239283"/>
                </a:cubicBezTo>
                <a:lnTo>
                  <a:pt x="4361334" y="561390"/>
                </a:lnTo>
                <a:cubicBezTo>
                  <a:pt x="4568894" y="449164"/>
                  <a:pt x="4862258" y="367840"/>
                  <a:pt x="5159121" y="366586"/>
                </a:cubicBezTo>
                <a:close/>
                <a:moveTo>
                  <a:pt x="7772399" y="276909"/>
                </a:moveTo>
                <a:lnTo>
                  <a:pt x="7772399" y="418190"/>
                </a:lnTo>
                <a:lnTo>
                  <a:pt x="7360227" y="674794"/>
                </a:lnTo>
                <a:cubicBezTo>
                  <a:pt x="7002400" y="889999"/>
                  <a:pt x="6557368" y="1007154"/>
                  <a:pt x="6162717" y="778427"/>
                </a:cubicBezTo>
                <a:cubicBezTo>
                  <a:pt x="6474275" y="877699"/>
                  <a:pt x="6884495" y="875432"/>
                  <a:pt x="7305998" y="582937"/>
                </a:cubicBezTo>
                <a:cubicBezTo>
                  <a:pt x="7353722" y="549767"/>
                  <a:pt x="7536955" y="429965"/>
                  <a:pt x="7747355" y="293170"/>
                </a:cubicBezTo>
                <a:close/>
                <a:moveTo>
                  <a:pt x="0" y="125947"/>
                </a:moveTo>
                <a:lnTo>
                  <a:pt x="203166" y="148323"/>
                </a:lnTo>
                <a:cubicBezTo>
                  <a:pt x="1278083" y="305601"/>
                  <a:pt x="1635159" y="947618"/>
                  <a:pt x="2106087" y="1285866"/>
                </a:cubicBezTo>
                <a:cubicBezTo>
                  <a:pt x="1589485" y="1037413"/>
                  <a:pt x="1252848" y="435358"/>
                  <a:pt x="180952" y="282724"/>
                </a:cubicBezTo>
                <a:lnTo>
                  <a:pt x="0" y="263137"/>
                </a:lnTo>
                <a:close/>
                <a:moveTo>
                  <a:pt x="7772399" y="0"/>
                </a:moveTo>
                <a:lnTo>
                  <a:pt x="7772399" y="150013"/>
                </a:lnTo>
                <a:lnTo>
                  <a:pt x="7610634" y="260658"/>
                </a:lnTo>
                <a:cubicBezTo>
                  <a:pt x="7356213" y="433951"/>
                  <a:pt x="7135743" y="581530"/>
                  <a:pt x="7081557" y="610153"/>
                </a:cubicBezTo>
                <a:cubicBezTo>
                  <a:pt x="6937062" y="686483"/>
                  <a:pt x="6507424" y="941729"/>
                  <a:pt x="5977900" y="652200"/>
                </a:cubicBezTo>
                <a:cubicBezTo>
                  <a:pt x="6340538" y="802417"/>
                  <a:pt x="6738513" y="719370"/>
                  <a:pt x="7046833" y="507305"/>
                </a:cubicBezTo>
                <a:close/>
              </a:path>
            </a:pathLst>
          </a:custGeom>
          <a:solidFill>
            <a:srgbClr val="002677"/>
          </a:solidFill>
          <a:ln w="9181" cap="flat">
            <a:noFill/>
            <a:prstDash val="solid"/>
            <a:miter/>
          </a:ln>
        </p:spPr>
        <p:txBody>
          <a:bodyPr wrap="square" rtlCol="0" anchor="ctr">
            <a:noAutofit/>
          </a:bodyPr>
          <a:lstStyle/>
          <a:p>
            <a:r>
              <a:rPr lang="en-US" dirty="0"/>
              <a:t>  </a:t>
            </a:r>
          </a:p>
        </p:txBody>
      </p:sp>
      <p:sp>
        <p:nvSpPr>
          <p:cNvPr id="13" name="Graphic 8">
            <a:extLst>
              <a:ext uri="{FF2B5EF4-FFF2-40B4-BE49-F238E27FC236}">
                <a16:creationId xmlns:a16="http://schemas.microsoft.com/office/drawing/2014/main" id="{D11E1DF3-A88F-574C-A090-D925544CD013}"/>
              </a:ext>
            </a:extLst>
          </p:cNvPr>
          <p:cNvSpPr/>
          <p:nvPr userDrawn="1"/>
        </p:nvSpPr>
        <p:spPr>
          <a:xfrm>
            <a:off x="419100" y="549275"/>
            <a:ext cx="460213" cy="802827"/>
          </a:xfrm>
          <a:custGeom>
            <a:avLst/>
            <a:gdLst>
              <a:gd name="connsiteX0" fmla="*/ 127837 w 460213"/>
              <a:gd name="connsiteY0" fmla="*/ 766124 h 802827"/>
              <a:gd name="connsiteX1" fmla="*/ 127837 w 460213"/>
              <a:gd name="connsiteY1" fmla="*/ 766124 h 802827"/>
              <a:gd name="connsiteX2" fmla="*/ 208268 w 460213"/>
              <a:gd name="connsiteY2" fmla="*/ 779518 h 802827"/>
              <a:gd name="connsiteX3" fmla="*/ 413872 w 460213"/>
              <a:gd name="connsiteY3" fmla="*/ 522893 h 802827"/>
              <a:gd name="connsiteX4" fmla="*/ 413872 w 460213"/>
              <a:gd name="connsiteY4" fmla="*/ 21966 h 802827"/>
              <a:gd name="connsiteX5" fmla="*/ 460213 w 460213"/>
              <a:gd name="connsiteY5" fmla="*/ 0 h 802827"/>
              <a:gd name="connsiteX6" fmla="*/ 460213 w 460213"/>
              <a:gd name="connsiteY6" fmla="*/ 531733 h 802827"/>
              <a:gd name="connsiteX7" fmla="*/ 247684 w 460213"/>
              <a:gd name="connsiteY7" fmla="*/ 802823 h 802827"/>
              <a:gd name="connsiteX8" fmla="*/ 127837 w 460213"/>
              <a:gd name="connsiteY8" fmla="*/ 766124 h 802827"/>
              <a:gd name="connsiteX9" fmla="*/ 75104 w 460213"/>
              <a:gd name="connsiteY9" fmla="*/ 715228 h 802827"/>
              <a:gd name="connsiteX10" fmla="*/ 75104 w 460213"/>
              <a:gd name="connsiteY10" fmla="*/ 715228 h 802827"/>
              <a:gd name="connsiteX11" fmla="*/ 155535 w 460213"/>
              <a:gd name="connsiteY11" fmla="*/ 730765 h 802827"/>
              <a:gd name="connsiteX12" fmla="*/ 325452 w 460213"/>
              <a:gd name="connsiteY12" fmla="*/ 521286 h 802827"/>
              <a:gd name="connsiteX13" fmla="*/ 325452 w 460213"/>
              <a:gd name="connsiteY13" fmla="*/ 60540 h 802827"/>
              <a:gd name="connsiteX14" fmla="*/ 370727 w 460213"/>
              <a:gd name="connsiteY14" fmla="*/ 39110 h 802827"/>
              <a:gd name="connsiteX15" fmla="*/ 370727 w 460213"/>
              <a:gd name="connsiteY15" fmla="*/ 525036 h 802827"/>
              <a:gd name="connsiteX16" fmla="*/ 187494 w 460213"/>
              <a:gd name="connsiteY16" fmla="*/ 754874 h 802827"/>
              <a:gd name="connsiteX17" fmla="*/ 75104 w 460213"/>
              <a:gd name="connsiteY17" fmla="*/ 715228 h 802827"/>
              <a:gd name="connsiteX18" fmla="*/ 43145 w 460213"/>
              <a:gd name="connsiteY18" fmla="*/ 669689 h 802827"/>
              <a:gd name="connsiteX19" fmla="*/ 43145 w 460213"/>
              <a:gd name="connsiteY19" fmla="*/ 669689 h 802827"/>
              <a:gd name="connsiteX20" fmla="*/ 110259 w 460213"/>
              <a:gd name="connsiteY20" fmla="*/ 681744 h 802827"/>
              <a:gd name="connsiteX21" fmla="*/ 238096 w 460213"/>
              <a:gd name="connsiteY21" fmla="*/ 523697 h 802827"/>
              <a:gd name="connsiteX22" fmla="*/ 238096 w 460213"/>
              <a:gd name="connsiteY22" fmla="*/ 99114 h 802827"/>
              <a:gd name="connsiteX23" fmla="*/ 282839 w 460213"/>
              <a:gd name="connsiteY23" fmla="*/ 77684 h 802827"/>
              <a:gd name="connsiteX24" fmla="*/ 282839 w 460213"/>
              <a:gd name="connsiteY24" fmla="*/ 517000 h 802827"/>
              <a:gd name="connsiteX25" fmla="*/ 140354 w 460213"/>
              <a:gd name="connsiteY25" fmla="*/ 703977 h 802827"/>
              <a:gd name="connsiteX26" fmla="*/ 43145 w 460213"/>
              <a:gd name="connsiteY26" fmla="*/ 669689 h 802827"/>
              <a:gd name="connsiteX27" fmla="*/ 196549 w 460213"/>
              <a:gd name="connsiteY27" fmla="*/ 535751 h 802827"/>
              <a:gd name="connsiteX28" fmla="*/ 196549 w 460213"/>
              <a:gd name="connsiteY28" fmla="*/ 116526 h 802827"/>
              <a:gd name="connsiteX29" fmla="*/ 0 w 460213"/>
              <a:gd name="connsiteY29" fmla="*/ 205729 h 802827"/>
              <a:gd name="connsiteX30" fmla="*/ 0 w 460213"/>
              <a:gd name="connsiteY30" fmla="*/ 545931 h 802827"/>
              <a:gd name="connsiteX31" fmla="*/ 100672 w 460213"/>
              <a:gd name="connsiteY31" fmla="*/ 654420 h 802827"/>
              <a:gd name="connsiteX32" fmla="*/ 196549 w 460213"/>
              <a:gd name="connsiteY32" fmla="*/ 535751 h 80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60213" h="802827">
                <a:moveTo>
                  <a:pt x="127837" y="766124"/>
                </a:moveTo>
                <a:lnTo>
                  <a:pt x="127837" y="766124"/>
                </a:lnTo>
                <a:cubicBezTo>
                  <a:pt x="153138" y="774696"/>
                  <a:pt x="179771" y="779518"/>
                  <a:pt x="208268" y="779518"/>
                </a:cubicBezTo>
                <a:cubicBezTo>
                  <a:pt x="329447" y="779518"/>
                  <a:pt x="413872" y="691119"/>
                  <a:pt x="413872" y="522893"/>
                </a:cubicBezTo>
                <a:lnTo>
                  <a:pt x="413872" y="21966"/>
                </a:lnTo>
                <a:lnTo>
                  <a:pt x="460213" y="0"/>
                </a:lnTo>
                <a:lnTo>
                  <a:pt x="460213" y="531733"/>
                </a:lnTo>
                <a:cubicBezTo>
                  <a:pt x="460213" y="703174"/>
                  <a:pt x="372325" y="802823"/>
                  <a:pt x="247684" y="802823"/>
                </a:cubicBezTo>
                <a:cubicBezTo>
                  <a:pt x="204539" y="803091"/>
                  <a:pt x="163791" y="789697"/>
                  <a:pt x="127837" y="766124"/>
                </a:cubicBezTo>
                <a:close/>
                <a:moveTo>
                  <a:pt x="75104" y="715228"/>
                </a:moveTo>
                <a:lnTo>
                  <a:pt x="75104" y="715228"/>
                </a:lnTo>
                <a:cubicBezTo>
                  <a:pt x="103069" y="724604"/>
                  <a:pt x="131033" y="730765"/>
                  <a:pt x="155535" y="730765"/>
                </a:cubicBezTo>
                <a:cubicBezTo>
                  <a:pt x="257272" y="730765"/>
                  <a:pt x="325452" y="666475"/>
                  <a:pt x="325452" y="521286"/>
                </a:cubicBezTo>
                <a:lnTo>
                  <a:pt x="325452" y="60540"/>
                </a:lnTo>
                <a:lnTo>
                  <a:pt x="370727" y="39110"/>
                </a:lnTo>
                <a:lnTo>
                  <a:pt x="370727" y="525036"/>
                </a:lnTo>
                <a:cubicBezTo>
                  <a:pt x="370727" y="677190"/>
                  <a:pt x="294025" y="754874"/>
                  <a:pt x="187494" y="754874"/>
                </a:cubicBezTo>
                <a:cubicBezTo>
                  <a:pt x="148611" y="754874"/>
                  <a:pt x="108661" y="739873"/>
                  <a:pt x="75104" y="715228"/>
                </a:cubicBezTo>
                <a:close/>
                <a:moveTo>
                  <a:pt x="43145" y="669689"/>
                </a:moveTo>
                <a:lnTo>
                  <a:pt x="43145" y="669689"/>
                </a:lnTo>
                <a:cubicBezTo>
                  <a:pt x="67647" y="677190"/>
                  <a:pt x="90551" y="681744"/>
                  <a:pt x="110259" y="681744"/>
                </a:cubicBezTo>
                <a:cubicBezTo>
                  <a:pt x="189625" y="681744"/>
                  <a:pt x="238096" y="638348"/>
                  <a:pt x="238096" y="523697"/>
                </a:cubicBezTo>
                <a:lnTo>
                  <a:pt x="238096" y="99114"/>
                </a:lnTo>
                <a:lnTo>
                  <a:pt x="282839" y="77684"/>
                </a:lnTo>
                <a:lnTo>
                  <a:pt x="282839" y="517000"/>
                </a:lnTo>
                <a:cubicBezTo>
                  <a:pt x="282839" y="645580"/>
                  <a:pt x="224247" y="703977"/>
                  <a:pt x="140354" y="703977"/>
                </a:cubicBezTo>
                <a:cubicBezTo>
                  <a:pt x="105199" y="703977"/>
                  <a:pt x="71908" y="691655"/>
                  <a:pt x="43145" y="669689"/>
                </a:cubicBezTo>
                <a:close/>
                <a:moveTo>
                  <a:pt x="196549" y="535751"/>
                </a:moveTo>
                <a:lnTo>
                  <a:pt x="196549" y="116526"/>
                </a:lnTo>
                <a:lnTo>
                  <a:pt x="0" y="205729"/>
                </a:lnTo>
                <a:lnTo>
                  <a:pt x="0" y="545931"/>
                </a:lnTo>
                <a:cubicBezTo>
                  <a:pt x="0" y="610757"/>
                  <a:pt x="40482" y="654420"/>
                  <a:pt x="100672" y="654420"/>
                </a:cubicBezTo>
                <a:cubicBezTo>
                  <a:pt x="159796" y="654152"/>
                  <a:pt x="196549" y="610221"/>
                  <a:pt x="196549" y="535751"/>
                </a:cubicBezTo>
                <a:close/>
              </a:path>
            </a:pathLst>
          </a:custGeom>
          <a:solidFill>
            <a:srgbClr val="002677"/>
          </a:solidFill>
          <a:ln w="2643" cap="flat">
            <a:noFill/>
            <a:prstDash val="solid"/>
            <a:miter/>
          </a:ln>
        </p:spPr>
        <p:txBody>
          <a:bodyPr rtlCol="0" anchor="ctr"/>
          <a:lstStyle/>
          <a:p>
            <a:endParaRPr lang="en-US" dirty="0"/>
          </a:p>
        </p:txBody>
      </p:sp>
      <p:pic>
        <p:nvPicPr>
          <p:cNvPr id="15" name="Graphic 14">
            <a:extLst>
              <a:ext uri="{FF2B5EF4-FFF2-40B4-BE49-F238E27FC236}">
                <a16:creationId xmlns:a16="http://schemas.microsoft.com/office/drawing/2014/main" id="{5EBCE939-161C-9649-8B42-4A94BE89CF8A}"/>
              </a:ext>
            </a:extLst>
          </p:cNvPr>
          <p:cNvPicPr>
            <a:picLocks noChangeAspect="1"/>
          </p:cNvPicPr>
          <p:nvPr userDrawn="1"/>
        </p:nvPicPr>
        <p:blipFill>
          <a:blip r:embed="rId2" cstate="print">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226306" y="9100439"/>
            <a:ext cx="1161919" cy="402336"/>
          </a:xfrm>
          <a:prstGeom prst="rect">
            <a:avLst/>
          </a:prstGeom>
        </p:spPr>
      </p:pic>
    </p:spTree>
    <p:extLst>
      <p:ext uri="{BB962C8B-B14F-4D97-AF65-F5344CB8AC3E}">
        <p14:creationId xmlns:p14="http://schemas.microsoft.com/office/powerpoint/2010/main" val="2610409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hite">
    <p:bg>
      <p:bgPr>
        <a:solidFill>
          <a:schemeClr val="bg1"/>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2768D57-8FE3-E24F-8256-1141A5B24F58}"/>
              </a:ext>
            </a:extLst>
          </p:cNvPr>
          <p:cNvSpPr>
            <a:spLocks noGrp="1"/>
          </p:cNvSpPr>
          <p:nvPr>
            <p:ph type="ctrTitle" hasCustomPrompt="1"/>
          </p:nvPr>
        </p:nvSpPr>
        <p:spPr>
          <a:xfrm>
            <a:off x="1197116" y="3876827"/>
            <a:ext cx="5293379" cy="2635438"/>
          </a:xfrm>
        </p:spPr>
        <p:txBody>
          <a:bodyPr anchor="ctr">
            <a:noAutofit/>
          </a:bodyPr>
          <a:lstStyle>
            <a:lvl1pPr algn="l">
              <a:defRPr sz="3800" spc="0" baseline="0">
                <a:solidFill>
                  <a:schemeClr val="tx1"/>
                </a:solidFill>
              </a:defRPr>
            </a:lvl1pPr>
          </a:lstStyle>
          <a:p>
            <a:r>
              <a:rPr lang="en-US" dirty="0"/>
              <a:t>Section title</a:t>
            </a:r>
          </a:p>
        </p:txBody>
      </p:sp>
      <p:sp>
        <p:nvSpPr>
          <p:cNvPr id="5" name="Graphic 8">
            <a:extLst>
              <a:ext uri="{FF2B5EF4-FFF2-40B4-BE49-F238E27FC236}">
                <a16:creationId xmlns:a16="http://schemas.microsoft.com/office/drawing/2014/main" id="{0A3856F3-EA67-2047-9746-A4F2B62050A8}"/>
              </a:ext>
            </a:extLst>
          </p:cNvPr>
          <p:cNvSpPr/>
          <p:nvPr userDrawn="1"/>
        </p:nvSpPr>
        <p:spPr>
          <a:xfrm>
            <a:off x="419100" y="549275"/>
            <a:ext cx="460213" cy="802827"/>
          </a:xfrm>
          <a:custGeom>
            <a:avLst/>
            <a:gdLst>
              <a:gd name="connsiteX0" fmla="*/ 127837 w 460213"/>
              <a:gd name="connsiteY0" fmla="*/ 766124 h 802827"/>
              <a:gd name="connsiteX1" fmla="*/ 127837 w 460213"/>
              <a:gd name="connsiteY1" fmla="*/ 766124 h 802827"/>
              <a:gd name="connsiteX2" fmla="*/ 208268 w 460213"/>
              <a:gd name="connsiteY2" fmla="*/ 779518 h 802827"/>
              <a:gd name="connsiteX3" fmla="*/ 413872 w 460213"/>
              <a:gd name="connsiteY3" fmla="*/ 522893 h 802827"/>
              <a:gd name="connsiteX4" fmla="*/ 413872 w 460213"/>
              <a:gd name="connsiteY4" fmla="*/ 21966 h 802827"/>
              <a:gd name="connsiteX5" fmla="*/ 460213 w 460213"/>
              <a:gd name="connsiteY5" fmla="*/ 0 h 802827"/>
              <a:gd name="connsiteX6" fmla="*/ 460213 w 460213"/>
              <a:gd name="connsiteY6" fmla="*/ 531733 h 802827"/>
              <a:gd name="connsiteX7" fmla="*/ 247684 w 460213"/>
              <a:gd name="connsiteY7" fmla="*/ 802823 h 802827"/>
              <a:gd name="connsiteX8" fmla="*/ 127837 w 460213"/>
              <a:gd name="connsiteY8" fmla="*/ 766124 h 802827"/>
              <a:gd name="connsiteX9" fmla="*/ 75104 w 460213"/>
              <a:gd name="connsiteY9" fmla="*/ 715228 h 802827"/>
              <a:gd name="connsiteX10" fmla="*/ 75104 w 460213"/>
              <a:gd name="connsiteY10" fmla="*/ 715228 h 802827"/>
              <a:gd name="connsiteX11" fmla="*/ 155535 w 460213"/>
              <a:gd name="connsiteY11" fmla="*/ 730765 h 802827"/>
              <a:gd name="connsiteX12" fmla="*/ 325452 w 460213"/>
              <a:gd name="connsiteY12" fmla="*/ 521286 h 802827"/>
              <a:gd name="connsiteX13" fmla="*/ 325452 w 460213"/>
              <a:gd name="connsiteY13" fmla="*/ 60540 h 802827"/>
              <a:gd name="connsiteX14" fmla="*/ 370727 w 460213"/>
              <a:gd name="connsiteY14" fmla="*/ 39110 h 802827"/>
              <a:gd name="connsiteX15" fmla="*/ 370727 w 460213"/>
              <a:gd name="connsiteY15" fmla="*/ 525036 h 802827"/>
              <a:gd name="connsiteX16" fmla="*/ 187494 w 460213"/>
              <a:gd name="connsiteY16" fmla="*/ 754874 h 802827"/>
              <a:gd name="connsiteX17" fmla="*/ 75104 w 460213"/>
              <a:gd name="connsiteY17" fmla="*/ 715228 h 802827"/>
              <a:gd name="connsiteX18" fmla="*/ 43145 w 460213"/>
              <a:gd name="connsiteY18" fmla="*/ 669689 h 802827"/>
              <a:gd name="connsiteX19" fmla="*/ 43145 w 460213"/>
              <a:gd name="connsiteY19" fmla="*/ 669689 h 802827"/>
              <a:gd name="connsiteX20" fmla="*/ 110259 w 460213"/>
              <a:gd name="connsiteY20" fmla="*/ 681744 h 802827"/>
              <a:gd name="connsiteX21" fmla="*/ 238096 w 460213"/>
              <a:gd name="connsiteY21" fmla="*/ 523697 h 802827"/>
              <a:gd name="connsiteX22" fmla="*/ 238096 w 460213"/>
              <a:gd name="connsiteY22" fmla="*/ 99114 h 802827"/>
              <a:gd name="connsiteX23" fmla="*/ 282839 w 460213"/>
              <a:gd name="connsiteY23" fmla="*/ 77684 h 802827"/>
              <a:gd name="connsiteX24" fmla="*/ 282839 w 460213"/>
              <a:gd name="connsiteY24" fmla="*/ 517000 h 802827"/>
              <a:gd name="connsiteX25" fmla="*/ 140354 w 460213"/>
              <a:gd name="connsiteY25" fmla="*/ 703977 h 802827"/>
              <a:gd name="connsiteX26" fmla="*/ 43145 w 460213"/>
              <a:gd name="connsiteY26" fmla="*/ 669689 h 802827"/>
              <a:gd name="connsiteX27" fmla="*/ 196549 w 460213"/>
              <a:gd name="connsiteY27" fmla="*/ 535751 h 802827"/>
              <a:gd name="connsiteX28" fmla="*/ 196549 w 460213"/>
              <a:gd name="connsiteY28" fmla="*/ 116526 h 802827"/>
              <a:gd name="connsiteX29" fmla="*/ 0 w 460213"/>
              <a:gd name="connsiteY29" fmla="*/ 205729 h 802827"/>
              <a:gd name="connsiteX30" fmla="*/ 0 w 460213"/>
              <a:gd name="connsiteY30" fmla="*/ 545931 h 802827"/>
              <a:gd name="connsiteX31" fmla="*/ 100672 w 460213"/>
              <a:gd name="connsiteY31" fmla="*/ 654420 h 802827"/>
              <a:gd name="connsiteX32" fmla="*/ 196549 w 460213"/>
              <a:gd name="connsiteY32" fmla="*/ 535751 h 80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60213" h="802827">
                <a:moveTo>
                  <a:pt x="127837" y="766124"/>
                </a:moveTo>
                <a:lnTo>
                  <a:pt x="127837" y="766124"/>
                </a:lnTo>
                <a:cubicBezTo>
                  <a:pt x="153138" y="774696"/>
                  <a:pt x="179771" y="779518"/>
                  <a:pt x="208268" y="779518"/>
                </a:cubicBezTo>
                <a:cubicBezTo>
                  <a:pt x="329447" y="779518"/>
                  <a:pt x="413872" y="691119"/>
                  <a:pt x="413872" y="522893"/>
                </a:cubicBezTo>
                <a:lnTo>
                  <a:pt x="413872" y="21966"/>
                </a:lnTo>
                <a:lnTo>
                  <a:pt x="460213" y="0"/>
                </a:lnTo>
                <a:lnTo>
                  <a:pt x="460213" y="531733"/>
                </a:lnTo>
                <a:cubicBezTo>
                  <a:pt x="460213" y="703174"/>
                  <a:pt x="372325" y="802823"/>
                  <a:pt x="247684" y="802823"/>
                </a:cubicBezTo>
                <a:cubicBezTo>
                  <a:pt x="204539" y="803091"/>
                  <a:pt x="163791" y="789697"/>
                  <a:pt x="127837" y="766124"/>
                </a:cubicBezTo>
                <a:close/>
                <a:moveTo>
                  <a:pt x="75104" y="715228"/>
                </a:moveTo>
                <a:lnTo>
                  <a:pt x="75104" y="715228"/>
                </a:lnTo>
                <a:cubicBezTo>
                  <a:pt x="103069" y="724604"/>
                  <a:pt x="131033" y="730765"/>
                  <a:pt x="155535" y="730765"/>
                </a:cubicBezTo>
                <a:cubicBezTo>
                  <a:pt x="257272" y="730765"/>
                  <a:pt x="325452" y="666475"/>
                  <a:pt x="325452" y="521286"/>
                </a:cubicBezTo>
                <a:lnTo>
                  <a:pt x="325452" y="60540"/>
                </a:lnTo>
                <a:lnTo>
                  <a:pt x="370727" y="39110"/>
                </a:lnTo>
                <a:lnTo>
                  <a:pt x="370727" y="525036"/>
                </a:lnTo>
                <a:cubicBezTo>
                  <a:pt x="370727" y="677190"/>
                  <a:pt x="294025" y="754874"/>
                  <a:pt x="187494" y="754874"/>
                </a:cubicBezTo>
                <a:cubicBezTo>
                  <a:pt x="148611" y="754874"/>
                  <a:pt x="108661" y="739873"/>
                  <a:pt x="75104" y="715228"/>
                </a:cubicBezTo>
                <a:close/>
                <a:moveTo>
                  <a:pt x="43145" y="669689"/>
                </a:moveTo>
                <a:lnTo>
                  <a:pt x="43145" y="669689"/>
                </a:lnTo>
                <a:cubicBezTo>
                  <a:pt x="67647" y="677190"/>
                  <a:pt x="90551" y="681744"/>
                  <a:pt x="110259" y="681744"/>
                </a:cubicBezTo>
                <a:cubicBezTo>
                  <a:pt x="189625" y="681744"/>
                  <a:pt x="238096" y="638348"/>
                  <a:pt x="238096" y="523697"/>
                </a:cubicBezTo>
                <a:lnTo>
                  <a:pt x="238096" y="99114"/>
                </a:lnTo>
                <a:lnTo>
                  <a:pt x="282839" y="77684"/>
                </a:lnTo>
                <a:lnTo>
                  <a:pt x="282839" y="517000"/>
                </a:lnTo>
                <a:cubicBezTo>
                  <a:pt x="282839" y="645580"/>
                  <a:pt x="224247" y="703977"/>
                  <a:pt x="140354" y="703977"/>
                </a:cubicBezTo>
                <a:cubicBezTo>
                  <a:pt x="105199" y="703977"/>
                  <a:pt x="71908" y="691655"/>
                  <a:pt x="43145" y="669689"/>
                </a:cubicBezTo>
                <a:close/>
                <a:moveTo>
                  <a:pt x="196549" y="535751"/>
                </a:moveTo>
                <a:lnTo>
                  <a:pt x="196549" y="116526"/>
                </a:lnTo>
                <a:lnTo>
                  <a:pt x="0" y="205729"/>
                </a:lnTo>
                <a:lnTo>
                  <a:pt x="0" y="545931"/>
                </a:lnTo>
                <a:cubicBezTo>
                  <a:pt x="0" y="610757"/>
                  <a:pt x="40482" y="654420"/>
                  <a:pt x="100672" y="654420"/>
                </a:cubicBezTo>
                <a:cubicBezTo>
                  <a:pt x="159796" y="654152"/>
                  <a:pt x="196549" y="610221"/>
                  <a:pt x="196549" y="535751"/>
                </a:cubicBezTo>
                <a:close/>
              </a:path>
            </a:pathLst>
          </a:custGeom>
          <a:solidFill>
            <a:srgbClr val="002677"/>
          </a:solidFill>
          <a:ln w="2643" cap="flat">
            <a:noFill/>
            <a:prstDash val="solid"/>
            <a:miter/>
          </a:ln>
        </p:spPr>
        <p:txBody>
          <a:bodyPr rtlCol="0" anchor="ctr"/>
          <a:lstStyle/>
          <a:p>
            <a:endParaRPr lang="en-US" dirty="0"/>
          </a:p>
        </p:txBody>
      </p:sp>
    </p:spTree>
    <p:extLst>
      <p:ext uri="{BB962C8B-B14F-4D97-AF65-F5344CB8AC3E}">
        <p14:creationId xmlns:p14="http://schemas.microsoft.com/office/powerpoint/2010/main" val="3772657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18670" y="457200"/>
            <a:ext cx="7037805" cy="898213"/>
          </a:xfrm>
        </p:spPr>
        <p:txBody>
          <a:bodyPr vert="horz" lIns="91440" tIns="45720" rIns="91440" bIns="45720" rtlCol="0" anchor="t" anchorCtr="0">
            <a:noAutofit/>
          </a:bodyPr>
          <a:lstStyle>
            <a:lvl1pPr>
              <a:lnSpc>
                <a:spcPct val="100000"/>
              </a:lnSpc>
              <a:defRPr lang="en-US"/>
            </a:lvl1pPr>
          </a:lstStyle>
          <a:p>
            <a:pPr lvl="0"/>
            <a:r>
              <a:rPr lang="en-US" dirty="0"/>
              <a:t>Click to add title</a:t>
            </a:r>
          </a:p>
        </p:txBody>
      </p:sp>
      <p:sp>
        <p:nvSpPr>
          <p:cNvPr id="9" name="Slide Number Placeholder 5">
            <a:extLst>
              <a:ext uri="{FF2B5EF4-FFF2-40B4-BE49-F238E27FC236}">
                <a16:creationId xmlns:a16="http://schemas.microsoft.com/office/drawing/2014/main" id="{29553229-395D-0143-AC43-88DF2FF32C6A}"/>
              </a:ext>
            </a:extLst>
          </p:cNvPr>
          <p:cNvSpPr>
            <a:spLocks noGrp="1"/>
          </p:cNvSpPr>
          <p:nvPr>
            <p:ph type="sldNum" sz="quarter" idx="4"/>
          </p:nvPr>
        </p:nvSpPr>
        <p:spPr>
          <a:xfrm>
            <a:off x="7134225" y="9203005"/>
            <a:ext cx="333395" cy="549114"/>
          </a:xfrm>
          <a:prstGeom prst="rect">
            <a:avLst/>
          </a:prstGeom>
        </p:spPr>
        <p:txBody>
          <a:bodyPr vert="horz" lIns="91440" tIns="45720" rIns="91440" bIns="45720" rtlCol="0" anchor="ctr"/>
          <a:lstStyle>
            <a:lvl1pPr algn="r">
              <a:defRPr sz="800"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10" name="Footer Placeholder 3">
            <a:extLst>
              <a:ext uri="{FF2B5EF4-FFF2-40B4-BE49-F238E27FC236}">
                <a16:creationId xmlns:a16="http://schemas.microsoft.com/office/drawing/2014/main" id="{1076D53B-5D5D-FA4E-B687-F769ED3193F4}"/>
              </a:ext>
            </a:extLst>
          </p:cNvPr>
          <p:cNvSpPr>
            <a:spLocks noGrp="1"/>
          </p:cNvSpPr>
          <p:nvPr>
            <p:ph type="ftr" sz="quarter" idx="3"/>
          </p:nvPr>
        </p:nvSpPr>
        <p:spPr>
          <a:xfrm>
            <a:off x="4511040" y="9201922"/>
            <a:ext cx="2623185" cy="537068"/>
          </a:xfrm>
          <a:prstGeom prst="rect">
            <a:avLst/>
          </a:prstGeom>
        </p:spPr>
        <p:txBody>
          <a:bodyPr vert="horz" lIns="91440" tIns="45720" rIns="91440" bIns="45720" rtlCol="0" anchor="ctr"/>
          <a:lstStyle>
            <a:lvl1pPr algn="r">
              <a:defRPr sz="800">
                <a:solidFill>
                  <a:schemeClr val="tx1"/>
                </a:solidFill>
              </a:defRPr>
            </a:lvl1pPr>
          </a:lstStyle>
          <a:p>
            <a:r>
              <a:rPr lang="en-US" dirty="0"/>
              <a:t>Type Division Name here</a:t>
            </a:r>
          </a:p>
        </p:txBody>
      </p:sp>
    </p:spTree>
    <p:extLst>
      <p:ext uri="{BB962C8B-B14F-4D97-AF65-F5344CB8AC3E}">
        <p14:creationId xmlns:p14="http://schemas.microsoft.com/office/powerpoint/2010/main" val="1942541509"/>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2-lin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18670" y="457200"/>
            <a:ext cx="7037805" cy="981075"/>
          </a:xfrm>
        </p:spPr>
        <p:txBody>
          <a:bodyPr vert="horz" lIns="91440" tIns="45720" rIns="91440" bIns="45720" rtlCol="0" anchor="t" anchorCtr="0">
            <a:noAutofit/>
          </a:bodyPr>
          <a:lstStyle>
            <a:lvl1pPr>
              <a:lnSpc>
                <a:spcPct val="100000"/>
              </a:lnSpc>
              <a:defRPr lang="en-US"/>
            </a:lvl1pPr>
          </a:lstStyle>
          <a:p>
            <a:pPr lvl="0"/>
            <a:r>
              <a:rPr lang="en-US" dirty="0"/>
              <a:t>Click to add a title style with a </a:t>
            </a:r>
            <a:br>
              <a:rPr lang="en-US" dirty="0"/>
            </a:br>
            <a:r>
              <a:rPr lang="en-US" dirty="0"/>
              <a:t>two-line headline</a:t>
            </a:r>
          </a:p>
        </p:txBody>
      </p:sp>
      <p:sp>
        <p:nvSpPr>
          <p:cNvPr id="8" name="Text Placeholder 7">
            <a:extLst>
              <a:ext uri="{FF2B5EF4-FFF2-40B4-BE49-F238E27FC236}">
                <a16:creationId xmlns:a16="http://schemas.microsoft.com/office/drawing/2014/main" id="{A6BCF2EF-1A2E-5644-AD14-82E90D22A694}"/>
              </a:ext>
            </a:extLst>
          </p:cNvPr>
          <p:cNvSpPr>
            <a:spLocks noGrp="1"/>
          </p:cNvSpPr>
          <p:nvPr>
            <p:ph type="body" sz="quarter" idx="13"/>
          </p:nvPr>
        </p:nvSpPr>
        <p:spPr>
          <a:xfrm>
            <a:off x="318670" y="1803400"/>
            <a:ext cx="7037805" cy="6021752"/>
          </a:xfrm>
        </p:spPr>
        <p:txBody>
          <a:bodyPr/>
          <a:lstStyle>
            <a:lvl1pPr marL="97164" indent="-97164">
              <a:spcBef>
                <a:spcPts val="255"/>
              </a:spcBef>
              <a:spcAft>
                <a:spcPts val="510"/>
              </a:spcAft>
              <a:buClr>
                <a:schemeClr val="accent1"/>
              </a:buClr>
              <a:tabLst/>
              <a:defRPr sz="1400"/>
            </a:lvl1pPr>
            <a:lvl2pPr marL="184883" indent="-83669">
              <a:spcBef>
                <a:spcPts val="0"/>
              </a:spcBef>
              <a:spcAft>
                <a:spcPts val="510"/>
              </a:spcAft>
              <a:buClr>
                <a:schemeClr val="accent1"/>
              </a:buClr>
              <a:tabLst/>
              <a:defRPr sz="1400"/>
            </a:lvl2pPr>
            <a:lvl3pPr marL="267202" indent="-70174">
              <a:spcBef>
                <a:spcPts val="0"/>
              </a:spcBef>
              <a:spcAft>
                <a:spcPts val="510"/>
              </a:spcAft>
              <a:buClr>
                <a:schemeClr val="accent1"/>
              </a:buClr>
              <a:tabLst/>
              <a:defRPr sz="1200"/>
            </a:lvl3pPr>
            <a:lvl4pPr marL="344123" indent="-76922">
              <a:spcBef>
                <a:spcPts val="0"/>
              </a:spcBef>
              <a:spcAft>
                <a:spcPts val="510"/>
              </a:spcAft>
              <a:buClr>
                <a:schemeClr val="accent1"/>
              </a:buClr>
              <a:tabLst/>
              <a:defRPr sz="1100"/>
            </a:lvl4pPr>
            <a:lvl5pPr marL="419695" indent="-68825">
              <a:spcBef>
                <a:spcPts val="0"/>
              </a:spcBef>
              <a:spcAft>
                <a:spcPts val="510"/>
              </a:spcAft>
              <a:buClr>
                <a:schemeClr val="accent1"/>
              </a:buClr>
              <a:tabLst/>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a:extLst>
              <a:ext uri="{FF2B5EF4-FFF2-40B4-BE49-F238E27FC236}">
                <a16:creationId xmlns:a16="http://schemas.microsoft.com/office/drawing/2014/main" id="{74647B6F-6DBD-2842-BBB7-017497A6D420}"/>
              </a:ext>
            </a:extLst>
          </p:cNvPr>
          <p:cNvSpPr>
            <a:spLocks noGrp="1"/>
          </p:cNvSpPr>
          <p:nvPr>
            <p:ph type="sldNum" sz="quarter" idx="4"/>
          </p:nvPr>
        </p:nvSpPr>
        <p:spPr>
          <a:xfrm>
            <a:off x="7134225" y="9203005"/>
            <a:ext cx="333395" cy="549114"/>
          </a:xfrm>
          <a:prstGeom prst="rect">
            <a:avLst/>
          </a:prstGeom>
        </p:spPr>
        <p:txBody>
          <a:bodyPr vert="horz" lIns="91440" tIns="45720" rIns="91440" bIns="45720" rtlCol="0" anchor="ctr"/>
          <a:lstStyle>
            <a:lvl1pPr algn="r">
              <a:defRPr sz="800"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11" name="Footer Placeholder 3">
            <a:extLst>
              <a:ext uri="{FF2B5EF4-FFF2-40B4-BE49-F238E27FC236}">
                <a16:creationId xmlns:a16="http://schemas.microsoft.com/office/drawing/2014/main" id="{11FEF08C-4156-7845-9B5E-8CC7FE66BA09}"/>
              </a:ext>
            </a:extLst>
          </p:cNvPr>
          <p:cNvSpPr>
            <a:spLocks noGrp="1"/>
          </p:cNvSpPr>
          <p:nvPr>
            <p:ph type="ftr" sz="quarter" idx="3"/>
          </p:nvPr>
        </p:nvSpPr>
        <p:spPr>
          <a:xfrm>
            <a:off x="4511040" y="9201922"/>
            <a:ext cx="2623185" cy="537068"/>
          </a:xfrm>
          <a:prstGeom prst="rect">
            <a:avLst/>
          </a:prstGeom>
        </p:spPr>
        <p:txBody>
          <a:bodyPr vert="horz" lIns="91440" tIns="45720" rIns="91440" bIns="45720" rtlCol="0" anchor="ctr"/>
          <a:lstStyle>
            <a:lvl1pPr algn="r">
              <a:defRPr sz="800">
                <a:solidFill>
                  <a:schemeClr val="tx1"/>
                </a:solidFill>
              </a:defRPr>
            </a:lvl1pPr>
          </a:lstStyle>
          <a:p>
            <a:r>
              <a:rPr lang="en-US" dirty="0"/>
              <a:t>Type Division Name here</a:t>
            </a:r>
          </a:p>
        </p:txBody>
      </p:sp>
    </p:spTree>
    <p:extLst>
      <p:ext uri="{BB962C8B-B14F-4D97-AF65-F5344CB8AC3E}">
        <p14:creationId xmlns:p14="http://schemas.microsoft.com/office/powerpoint/2010/main" val="12206088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extLst>
    <p:ext uri="{DCECCB84-F9BA-43D5-87BE-67443E8EF086}">
      <p15:sldGuideLst xmlns:p15="http://schemas.microsoft.com/office/powerpoint/2012/main">
        <p15:guide id="1" orient="horz" pos="117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18670" y="457200"/>
            <a:ext cx="7037805" cy="981075"/>
          </a:xfrm>
        </p:spPr>
        <p:txBody>
          <a:bodyPr vert="horz" lIns="91440" tIns="45720" rIns="91440" bIns="45720" rtlCol="0" anchor="t" anchorCtr="0">
            <a:noAutofit/>
          </a:bodyPr>
          <a:lstStyle>
            <a:lvl1pPr>
              <a:lnSpc>
                <a:spcPct val="100000"/>
              </a:lnSpc>
              <a:defRPr lang="en-US"/>
            </a:lvl1pPr>
          </a:lstStyle>
          <a:p>
            <a:pPr lvl="0"/>
            <a:r>
              <a:rPr lang="en-US" dirty="0"/>
              <a:t>Click to edit Master title style</a:t>
            </a:r>
          </a:p>
        </p:txBody>
      </p:sp>
      <p:sp>
        <p:nvSpPr>
          <p:cNvPr id="7" name="Slide Number Placeholder 5">
            <a:extLst>
              <a:ext uri="{FF2B5EF4-FFF2-40B4-BE49-F238E27FC236}">
                <a16:creationId xmlns:a16="http://schemas.microsoft.com/office/drawing/2014/main" id="{F0D6C7FA-26F3-1B4D-84A6-2EBADDEF79E8}"/>
              </a:ext>
            </a:extLst>
          </p:cNvPr>
          <p:cNvSpPr>
            <a:spLocks noGrp="1"/>
          </p:cNvSpPr>
          <p:nvPr>
            <p:ph type="sldNum" sz="quarter" idx="4"/>
          </p:nvPr>
        </p:nvSpPr>
        <p:spPr>
          <a:xfrm>
            <a:off x="7134225" y="9203005"/>
            <a:ext cx="333395" cy="549114"/>
          </a:xfrm>
          <a:prstGeom prst="rect">
            <a:avLst/>
          </a:prstGeom>
        </p:spPr>
        <p:txBody>
          <a:bodyPr vert="horz" lIns="91440" tIns="45720" rIns="91440" bIns="45720" rtlCol="0" anchor="ctr"/>
          <a:lstStyle>
            <a:lvl1pPr algn="r">
              <a:defRPr sz="800"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8" name="Footer Placeholder 3">
            <a:extLst>
              <a:ext uri="{FF2B5EF4-FFF2-40B4-BE49-F238E27FC236}">
                <a16:creationId xmlns:a16="http://schemas.microsoft.com/office/drawing/2014/main" id="{5FA37783-BDF8-5D46-A467-845F99D2AA77}"/>
              </a:ext>
            </a:extLst>
          </p:cNvPr>
          <p:cNvSpPr>
            <a:spLocks noGrp="1"/>
          </p:cNvSpPr>
          <p:nvPr>
            <p:ph type="ftr" sz="quarter" idx="3"/>
          </p:nvPr>
        </p:nvSpPr>
        <p:spPr>
          <a:xfrm>
            <a:off x="4511040" y="9201922"/>
            <a:ext cx="2623185" cy="537068"/>
          </a:xfrm>
          <a:prstGeom prst="rect">
            <a:avLst/>
          </a:prstGeom>
        </p:spPr>
        <p:txBody>
          <a:bodyPr vert="horz" lIns="91440" tIns="45720" rIns="91440" bIns="45720" rtlCol="0" anchor="ctr"/>
          <a:lstStyle>
            <a:lvl1pPr algn="r">
              <a:defRPr sz="800">
                <a:solidFill>
                  <a:schemeClr val="tx1"/>
                </a:solidFill>
              </a:defRPr>
            </a:lvl1pPr>
          </a:lstStyle>
          <a:p>
            <a:r>
              <a:rPr lang="en-US" dirty="0"/>
              <a:t>Type Division Name here</a:t>
            </a:r>
          </a:p>
        </p:txBody>
      </p:sp>
    </p:spTree>
    <p:extLst>
      <p:ext uri="{BB962C8B-B14F-4D97-AF65-F5344CB8AC3E}">
        <p14:creationId xmlns:p14="http://schemas.microsoft.com/office/powerpoint/2010/main" val="171166430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abl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19430-9D19-E74B-A985-0DFB9C995A6C}"/>
              </a:ext>
            </a:extLst>
          </p:cNvPr>
          <p:cNvSpPr>
            <a:spLocks noGrp="1"/>
          </p:cNvSpPr>
          <p:nvPr>
            <p:ph type="title"/>
          </p:nvPr>
        </p:nvSpPr>
        <p:spPr>
          <a:xfrm>
            <a:off x="318670" y="457200"/>
            <a:ext cx="7037805" cy="981075"/>
          </a:xfrm>
        </p:spPr>
        <p:txBody>
          <a:bodyPr/>
          <a:lstStyle>
            <a:lvl1pPr>
              <a:lnSpc>
                <a:spcPct val="100000"/>
              </a:lnSpc>
              <a:defRPr sz="2800"/>
            </a:lvl1pPr>
          </a:lstStyle>
          <a:p>
            <a:r>
              <a:rPr lang="en-US" dirty="0"/>
              <a:t>Click to edit Master title style</a:t>
            </a:r>
          </a:p>
        </p:txBody>
      </p:sp>
      <p:sp>
        <p:nvSpPr>
          <p:cNvPr id="4" name="Table Placeholder 3">
            <a:extLst>
              <a:ext uri="{FF2B5EF4-FFF2-40B4-BE49-F238E27FC236}">
                <a16:creationId xmlns:a16="http://schemas.microsoft.com/office/drawing/2014/main" id="{18412AE7-14E8-314D-8735-18215A59D225}"/>
              </a:ext>
            </a:extLst>
          </p:cNvPr>
          <p:cNvSpPr>
            <a:spLocks noGrp="1"/>
          </p:cNvSpPr>
          <p:nvPr>
            <p:ph type="tbl" sz="quarter" idx="14"/>
          </p:nvPr>
        </p:nvSpPr>
        <p:spPr>
          <a:xfrm>
            <a:off x="388620" y="2431897"/>
            <a:ext cx="6995160" cy="5918810"/>
          </a:xfrm>
        </p:spPr>
        <p:txBody>
          <a:bodyPr anchor="ctr"/>
          <a:lstStyle>
            <a:lvl1pPr marL="0" indent="0" algn="ctr">
              <a:buNone/>
              <a:defRPr sz="765">
                <a:solidFill>
                  <a:schemeClr val="accent1"/>
                </a:solidFill>
              </a:defRPr>
            </a:lvl1pPr>
          </a:lstStyle>
          <a:p>
            <a:endParaRPr lang="en-US"/>
          </a:p>
        </p:txBody>
      </p:sp>
      <p:sp>
        <p:nvSpPr>
          <p:cNvPr id="10" name="Slide Number Placeholder 5">
            <a:extLst>
              <a:ext uri="{FF2B5EF4-FFF2-40B4-BE49-F238E27FC236}">
                <a16:creationId xmlns:a16="http://schemas.microsoft.com/office/drawing/2014/main" id="{23DA3652-DD1E-1746-9561-2D685B9EBCF9}"/>
              </a:ext>
            </a:extLst>
          </p:cNvPr>
          <p:cNvSpPr>
            <a:spLocks noGrp="1"/>
          </p:cNvSpPr>
          <p:nvPr>
            <p:ph type="sldNum" sz="quarter" idx="4"/>
          </p:nvPr>
        </p:nvSpPr>
        <p:spPr>
          <a:xfrm>
            <a:off x="7134225" y="9203005"/>
            <a:ext cx="333395" cy="549114"/>
          </a:xfrm>
          <a:prstGeom prst="rect">
            <a:avLst/>
          </a:prstGeom>
        </p:spPr>
        <p:txBody>
          <a:bodyPr vert="horz" lIns="91440" tIns="45720" rIns="91440" bIns="45720" rtlCol="0" anchor="ctr"/>
          <a:lstStyle>
            <a:lvl1pPr algn="r">
              <a:defRPr sz="800"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11" name="Footer Placeholder 3">
            <a:extLst>
              <a:ext uri="{FF2B5EF4-FFF2-40B4-BE49-F238E27FC236}">
                <a16:creationId xmlns:a16="http://schemas.microsoft.com/office/drawing/2014/main" id="{481C450C-488F-7A45-B199-DE23318BDD18}"/>
              </a:ext>
            </a:extLst>
          </p:cNvPr>
          <p:cNvSpPr>
            <a:spLocks noGrp="1"/>
          </p:cNvSpPr>
          <p:nvPr>
            <p:ph type="ftr" sz="quarter" idx="3"/>
          </p:nvPr>
        </p:nvSpPr>
        <p:spPr>
          <a:xfrm>
            <a:off x="4511040" y="9201922"/>
            <a:ext cx="2623185" cy="537068"/>
          </a:xfrm>
          <a:prstGeom prst="rect">
            <a:avLst/>
          </a:prstGeom>
        </p:spPr>
        <p:txBody>
          <a:bodyPr vert="horz" lIns="91440" tIns="45720" rIns="91440" bIns="45720" rtlCol="0" anchor="ctr"/>
          <a:lstStyle>
            <a:lvl1pPr algn="r">
              <a:defRPr sz="800">
                <a:solidFill>
                  <a:schemeClr val="tx1"/>
                </a:solidFill>
              </a:defRPr>
            </a:lvl1pPr>
          </a:lstStyle>
          <a:p>
            <a:r>
              <a:rPr lang="en-US" dirty="0"/>
              <a:t>Type Division Name here</a:t>
            </a:r>
          </a:p>
        </p:txBody>
      </p:sp>
    </p:spTree>
    <p:extLst>
      <p:ext uri="{BB962C8B-B14F-4D97-AF65-F5344CB8AC3E}">
        <p14:creationId xmlns:p14="http://schemas.microsoft.com/office/powerpoint/2010/main" val="2541764966"/>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2-line), content and chart #3">
    <p:spTree>
      <p:nvGrpSpPr>
        <p:cNvPr id="1" name=""/>
        <p:cNvGrpSpPr/>
        <p:nvPr/>
      </p:nvGrpSpPr>
      <p:grpSpPr>
        <a:xfrm>
          <a:off x="0" y="0"/>
          <a:ext cx="0" cy="0"/>
          <a:chOff x="0" y="0"/>
          <a:chExt cx="0" cy="0"/>
        </a:xfrm>
      </p:grpSpPr>
      <p:sp>
        <p:nvSpPr>
          <p:cNvPr id="7" name="Chart Placeholder 6">
            <a:extLst>
              <a:ext uri="{FF2B5EF4-FFF2-40B4-BE49-F238E27FC236}">
                <a16:creationId xmlns:a16="http://schemas.microsoft.com/office/drawing/2014/main" id="{209DBF36-B503-F44A-A373-FAF2B64AFCFF}"/>
              </a:ext>
            </a:extLst>
          </p:cNvPr>
          <p:cNvSpPr>
            <a:spLocks noGrp="1"/>
          </p:cNvSpPr>
          <p:nvPr>
            <p:ph type="chart" sz="quarter" idx="14"/>
          </p:nvPr>
        </p:nvSpPr>
        <p:spPr>
          <a:xfrm>
            <a:off x="326442" y="2449779"/>
            <a:ext cx="7135063" cy="5900928"/>
          </a:xfrm>
        </p:spPr>
        <p:txBody>
          <a:bodyPr anchor="ctr"/>
          <a:lstStyle>
            <a:lvl1pPr marL="0" indent="0" algn="ctr">
              <a:buFont typeface="Arial" panose="020B0604020202020204" pitchFamily="34" charset="0"/>
              <a:buNone/>
              <a:defRPr sz="765">
                <a:solidFill>
                  <a:schemeClr val="accent1"/>
                </a:solidFill>
              </a:defRPr>
            </a:lvl1pPr>
          </a:lstStyle>
          <a:p>
            <a:endParaRPr lang="en-US"/>
          </a:p>
        </p:txBody>
      </p:sp>
      <p:sp>
        <p:nvSpPr>
          <p:cNvPr id="63" name="Title 1">
            <a:extLst>
              <a:ext uri="{FF2B5EF4-FFF2-40B4-BE49-F238E27FC236}">
                <a16:creationId xmlns:a16="http://schemas.microsoft.com/office/drawing/2014/main" id="{9B91C294-EF6A-8D47-BC58-4FB5C91EF5ED}"/>
              </a:ext>
            </a:extLst>
          </p:cNvPr>
          <p:cNvSpPr>
            <a:spLocks noGrp="1"/>
          </p:cNvSpPr>
          <p:nvPr>
            <p:ph type="title" hasCustomPrompt="1"/>
          </p:nvPr>
        </p:nvSpPr>
        <p:spPr>
          <a:xfrm>
            <a:off x="318668" y="457200"/>
            <a:ext cx="7037807" cy="981075"/>
          </a:xfrm>
        </p:spPr>
        <p:txBody>
          <a:bodyPr/>
          <a:lstStyle>
            <a:lvl1pPr>
              <a:lnSpc>
                <a:spcPct val="100000"/>
              </a:lnSpc>
              <a:defRPr sz="2800"/>
            </a:lvl1pPr>
          </a:lstStyle>
          <a:p>
            <a:r>
              <a:rPr lang="en-US" dirty="0"/>
              <a:t>Click to add a title style with a </a:t>
            </a:r>
            <a:br>
              <a:rPr lang="en-US" dirty="0"/>
            </a:br>
            <a:r>
              <a:rPr lang="en-US" dirty="0"/>
              <a:t>two-line headline</a:t>
            </a:r>
          </a:p>
        </p:txBody>
      </p:sp>
      <p:sp>
        <p:nvSpPr>
          <p:cNvPr id="60" name="Slide Number Placeholder 5">
            <a:extLst>
              <a:ext uri="{FF2B5EF4-FFF2-40B4-BE49-F238E27FC236}">
                <a16:creationId xmlns:a16="http://schemas.microsoft.com/office/drawing/2014/main" id="{E307D746-5720-D847-9424-15D7BB2F1240}"/>
              </a:ext>
            </a:extLst>
          </p:cNvPr>
          <p:cNvSpPr>
            <a:spLocks noGrp="1"/>
          </p:cNvSpPr>
          <p:nvPr>
            <p:ph type="sldNum" sz="quarter" idx="4"/>
          </p:nvPr>
        </p:nvSpPr>
        <p:spPr>
          <a:xfrm>
            <a:off x="7134225" y="9203005"/>
            <a:ext cx="333395" cy="549114"/>
          </a:xfrm>
          <a:prstGeom prst="rect">
            <a:avLst/>
          </a:prstGeom>
        </p:spPr>
        <p:txBody>
          <a:bodyPr vert="horz" lIns="91440" tIns="45720" rIns="91440" bIns="45720" rtlCol="0" anchor="ctr"/>
          <a:lstStyle>
            <a:lvl1pPr algn="r">
              <a:defRPr sz="800"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61" name="Footer Placeholder 3">
            <a:extLst>
              <a:ext uri="{FF2B5EF4-FFF2-40B4-BE49-F238E27FC236}">
                <a16:creationId xmlns:a16="http://schemas.microsoft.com/office/drawing/2014/main" id="{91F88830-64BA-7849-AD3A-E3E6E9CC00CA}"/>
              </a:ext>
            </a:extLst>
          </p:cNvPr>
          <p:cNvSpPr>
            <a:spLocks noGrp="1"/>
          </p:cNvSpPr>
          <p:nvPr>
            <p:ph type="ftr" sz="quarter" idx="3"/>
          </p:nvPr>
        </p:nvSpPr>
        <p:spPr>
          <a:xfrm>
            <a:off x="4511040" y="9201922"/>
            <a:ext cx="2623185" cy="537068"/>
          </a:xfrm>
          <a:prstGeom prst="rect">
            <a:avLst/>
          </a:prstGeom>
        </p:spPr>
        <p:txBody>
          <a:bodyPr vert="horz" lIns="91440" tIns="45720" rIns="91440" bIns="45720" rtlCol="0" anchor="ctr"/>
          <a:lstStyle>
            <a:lvl1pPr algn="r">
              <a:defRPr sz="800">
                <a:solidFill>
                  <a:schemeClr val="tx1"/>
                </a:solidFill>
              </a:defRPr>
            </a:lvl1pPr>
          </a:lstStyle>
          <a:p>
            <a:r>
              <a:rPr lang="en-US" dirty="0"/>
              <a:t>Type Division Name here</a:t>
            </a:r>
          </a:p>
        </p:txBody>
      </p:sp>
    </p:spTree>
    <p:extLst>
      <p:ext uri="{BB962C8B-B14F-4D97-AF65-F5344CB8AC3E}">
        <p14:creationId xmlns:p14="http://schemas.microsoft.com/office/powerpoint/2010/main" val="2608017969"/>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Cover: Orange">
    <p:spTree>
      <p:nvGrpSpPr>
        <p:cNvPr id="1" name=""/>
        <p:cNvGrpSpPr/>
        <p:nvPr/>
      </p:nvGrpSpPr>
      <p:grpSpPr>
        <a:xfrm>
          <a:off x="0" y="0"/>
          <a:ext cx="0" cy="0"/>
          <a:chOff x="0" y="0"/>
          <a:chExt cx="0" cy="0"/>
        </a:xfrm>
      </p:grpSpPr>
      <p:sp>
        <p:nvSpPr>
          <p:cNvPr id="4" name="Rectangle 3"/>
          <p:cNvSpPr/>
          <p:nvPr userDrawn="1"/>
        </p:nvSpPr>
        <p:spPr bwMode="gray">
          <a:xfrm>
            <a:off x="0" y="3334871"/>
            <a:ext cx="6305550" cy="1631576"/>
          </a:xfrm>
          <a:prstGeom prst="rect">
            <a:avLst/>
          </a:prstGeom>
          <a:solidFill>
            <a:schemeClr val="accent6"/>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9" name="Rectangle 8"/>
          <p:cNvSpPr/>
          <p:nvPr userDrawn="1"/>
        </p:nvSpPr>
        <p:spPr bwMode="gray">
          <a:xfrm>
            <a:off x="0" y="2055813"/>
            <a:ext cx="6305550" cy="1279058"/>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 name="Title 1"/>
          <p:cNvSpPr>
            <a:spLocks noGrp="1"/>
          </p:cNvSpPr>
          <p:nvPr>
            <p:ph type="title" hasCustomPrompt="1"/>
          </p:nvPr>
        </p:nvSpPr>
        <p:spPr bwMode="gray">
          <a:xfrm>
            <a:off x="1035051" y="2424314"/>
            <a:ext cx="5029200" cy="775597"/>
          </a:xfrm>
        </p:spPr>
        <p:txBody>
          <a:bodyPr/>
          <a:lstStyle>
            <a:lvl1pPr>
              <a:lnSpc>
                <a:spcPct val="90000"/>
              </a:lnSpc>
              <a:defRPr sz="2800" baseline="0">
                <a:solidFill>
                  <a:schemeClr val="bg1"/>
                </a:solidFill>
              </a:defRPr>
            </a:lvl1pPr>
          </a:lstStyle>
          <a:p>
            <a:r>
              <a:rPr lang="en-US" dirty="0"/>
              <a:t>Document title – Arial 28pt regular; Use sentence case</a:t>
            </a:r>
          </a:p>
        </p:txBody>
      </p:sp>
      <p:sp>
        <p:nvSpPr>
          <p:cNvPr id="5" name="Rectangle 4"/>
          <p:cNvSpPr/>
          <p:nvPr userDrawn="1"/>
        </p:nvSpPr>
        <p:spPr bwMode="gray">
          <a:xfrm>
            <a:off x="0" y="4390101"/>
            <a:ext cx="7772400" cy="246888"/>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263946" y="263947"/>
            <a:ext cx="2341158" cy="983679"/>
          </a:xfrm>
          <a:prstGeom prst="rect">
            <a:avLst/>
          </a:prstGeom>
          <a:noFill/>
          <a:ln>
            <a:noFill/>
          </a:ln>
        </p:spPr>
      </p:pic>
      <p:sp>
        <p:nvSpPr>
          <p:cNvPr id="14" name="Text Placeholder 13"/>
          <p:cNvSpPr>
            <a:spLocks noGrp="1"/>
          </p:cNvSpPr>
          <p:nvPr>
            <p:ph type="body" sz="quarter" idx="10" hasCustomPrompt="1"/>
          </p:nvPr>
        </p:nvSpPr>
        <p:spPr bwMode="gray">
          <a:xfrm>
            <a:off x="1035050" y="3436327"/>
            <a:ext cx="5029200" cy="184666"/>
          </a:xfrm>
        </p:spPr>
        <p:txBody>
          <a:bodyPr/>
          <a:lstStyle>
            <a:lvl1pPr marL="0" indent="0">
              <a:spcBef>
                <a:spcPts val="0"/>
              </a:spcBef>
              <a:buFontTx/>
              <a:buNone/>
              <a:defRPr sz="1200">
                <a:solidFill>
                  <a:schemeClr val="tx1"/>
                </a:solidFill>
              </a:defRPr>
            </a:lvl1pPr>
            <a:lvl2pPr marL="112713" indent="0">
              <a:buFontTx/>
              <a:buNone/>
              <a:defRPr sz="1200">
                <a:solidFill>
                  <a:schemeClr val="tx1"/>
                </a:solidFill>
              </a:defRPr>
            </a:lvl2pPr>
            <a:lvl3pPr marL="230187" indent="0">
              <a:buFontTx/>
              <a:buNone/>
              <a:defRPr sz="1200">
                <a:solidFill>
                  <a:schemeClr val="tx1"/>
                </a:solidFill>
              </a:defRPr>
            </a:lvl3pPr>
            <a:lvl4pPr marL="342900" indent="0">
              <a:buFontTx/>
              <a:buNone/>
              <a:defRPr sz="1200">
                <a:solidFill>
                  <a:schemeClr val="tx1"/>
                </a:solidFill>
              </a:defRPr>
            </a:lvl4pPr>
            <a:lvl5pPr marL="458787" indent="0">
              <a:buFontTx/>
              <a:buNone/>
              <a:defRPr sz="1200">
                <a:solidFill>
                  <a:schemeClr val="tx1"/>
                </a:solidFill>
              </a:defRPr>
            </a:lvl5pPr>
          </a:lstStyle>
          <a:p>
            <a:pPr lvl="0"/>
            <a:r>
              <a:rPr lang="en-US" dirty="0"/>
              <a:t>Document subtitle – Arial 12pt regular, use sentence Case</a:t>
            </a:r>
          </a:p>
        </p:txBody>
      </p:sp>
      <p:sp>
        <p:nvSpPr>
          <p:cNvPr id="16" name="Picture Placeholder 15"/>
          <p:cNvSpPr>
            <a:spLocks noGrp="1"/>
          </p:cNvSpPr>
          <p:nvPr>
            <p:ph type="pic" sz="quarter" idx="11" hasCustomPrompt="1"/>
          </p:nvPr>
        </p:nvSpPr>
        <p:spPr bwMode="gray">
          <a:xfrm>
            <a:off x="0" y="4965700"/>
            <a:ext cx="6305550" cy="3430588"/>
          </a:xfrm>
        </p:spPr>
        <p:txBody>
          <a:bodyPr lIns="640080" rIns="640080" anchor="ctr">
            <a:noAutofit/>
          </a:bodyPr>
          <a:lstStyle>
            <a:lvl1pPr marL="0" indent="0" algn="ctr">
              <a:buNone/>
              <a:defRPr sz="1200" b="1"/>
            </a:lvl1pPr>
          </a:lstStyle>
          <a:p>
            <a:r>
              <a:rPr lang="en-US" dirty="0"/>
              <a:t>Insert photo relevant to topic being presented. A vast photo library is available via the Marketing Content Library (MCL) at the following:</a:t>
            </a:r>
            <a:br>
              <a:rPr lang="en-US" dirty="0"/>
            </a:br>
            <a:r>
              <a:rPr lang="en-US" dirty="0"/>
              <a:t>https://library.optum.com/</a:t>
            </a:r>
            <a:br>
              <a:rPr lang="en-US" dirty="0"/>
            </a:br>
            <a:br>
              <a:rPr lang="en-US" dirty="0"/>
            </a:br>
            <a:br>
              <a:rPr lang="en-US" dirty="0"/>
            </a:br>
            <a:br>
              <a:rPr lang="en-US" dirty="0"/>
            </a:br>
            <a:r>
              <a:rPr lang="en-US" dirty="0"/>
              <a:t>Directions for requesting access are on the log-in screen.</a:t>
            </a:r>
            <a:br>
              <a:rPr lang="en-US" dirty="0"/>
            </a:br>
            <a:br>
              <a:rPr lang="en-US" dirty="0"/>
            </a:br>
            <a:endParaRPr lang="en-US" dirty="0"/>
          </a:p>
        </p:txBody>
      </p:sp>
      <p:sp>
        <p:nvSpPr>
          <p:cNvPr id="17" name="Text Placeholder 6"/>
          <p:cNvSpPr>
            <a:spLocks noGrp="1"/>
          </p:cNvSpPr>
          <p:nvPr>
            <p:ph type="body" sz="quarter" idx="27" hasCustomPrompt="1"/>
          </p:nvPr>
        </p:nvSpPr>
        <p:spPr bwMode="gray">
          <a:xfrm>
            <a:off x="5834024" y="455613"/>
            <a:ext cx="1481176" cy="169277"/>
          </a:xfrm>
        </p:spPr>
        <p:txBody>
          <a:bodyPr wrap="none" rIns="0" bIns="0" anchor="t" anchorCtr="0"/>
          <a:lstStyle>
            <a:lvl1pPr marL="0" indent="0" algn="r">
              <a:spcBef>
                <a:spcPts val="0"/>
              </a:spcBef>
              <a:buNone/>
              <a:defRPr sz="1100" b="1" baseline="0">
                <a:solidFill>
                  <a:schemeClr val="tx1"/>
                </a:solidFill>
              </a:defRPr>
            </a:lvl1pPr>
            <a:lvl2pPr marL="114300" indent="0">
              <a:spcBef>
                <a:spcPts val="0"/>
              </a:spcBef>
              <a:buNone/>
              <a:defRPr sz="500"/>
            </a:lvl2pPr>
            <a:lvl3pPr marL="228600" indent="0">
              <a:spcBef>
                <a:spcPts val="0"/>
              </a:spcBef>
              <a:buNone/>
              <a:defRPr sz="500"/>
            </a:lvl3pPr>
            <a:lvl4pPr marL="342900" indent="0">
              <a:spcBef>
                <a:spcPts val="0"/>
              </a:spcBef>
              <a:buNone/>
              <a:defRPr sz="500"/>
            </a:lvl4pPr>
            <a:lvl5pPr marL="457200" indent="0">
              <a:spcBef>
                <a:spcPts val="0"/>
              </a:spcBef>
              <a:buNone/>
              <a:defRPr sz="500"/>
            </a:lvl5pPr>
          </a:lstStyle>
          <a:p>
            <a:pPr lvl="0"/>
            <a:r>
              <a:rPr lang="en-US" dirty="0"/>
              <a:t>Insert Document Type</a:t>
            </a:r>
          </a:p>
        </p:txBody>
      </p:sp>
    </p:spTree>
    <p:extLst>
      <p:ext uri="{BB962C8B-B14F-4D97-AF65-F5344CB8AC3E}">
        <p14:creationId xmlns:p14="http://schemas.microsoft.com/office/powerpoint/2010/main" val="2735531277"/>
      </p:ext>
    </p:extLst>
  </p:cSld>
  <p:clrMapOvr>
    <a:masterClrMapping/>
  </p:clrMapOvr>
  <p:extLst>
    <p:ext uri="{DCECCB84-F9BA-43D5-87BE-67443E8EF086}">
      <p15:sldGuideLst xmlns:p15="http://schemas.microsoft.com/office/powerpoint/2012/main">
        <p15:guide id="1" orient="horz" pos="5289">
          <p15:clr>
            <a:srgbClr val="FBAE40"/>
          </p15:clr>
        </p15:guide>
        <p15:guide id="3" pos="652">
          <p15:clr>
            <a:srgbClr val="C35EA4"/>
          </p15:clr>
        </p15:guide>
        <p15:guide id="4" pos="3972">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01668F-4F00-0646-B3E8-9FF107686AC8}"/>
              </a:ext>
            </a:extLst>
          </p:cNvPr>
          <p:cNvSpPr>
            <a:spLocks noGrp="1"/>
          </p:cNvSpPr>
          <p:nvPr>
            <p:ph type="title"/>
          </p:nvPr>
        </p:nvSpPr>
        <p:spPr>
          <a:xfrm>
            <a:off x="318667" y="454079"/>
            <a:ext cx="7037807" cy="917521"/>
          </a:xfrm>
          <a:prstGeom prst="rect">
            <a:avLst/>
          </a:prstGeom>
        </p:spPr>
        <p:txBody>
          <a:bodyPr vert="horz" lIns="91440" tIns="45720" rIns="91440" bIns="45720" rtlCol="0" anchor="t" anchorCtr="0">
            <a:noAutofit/>
          </a:bodyPr>
          <a:lstStyle/>
          <a:p>
            <a:r>
              <a:rPr lang="en-US" dirty="0"/>
              <a:t>Click to edit Master title style</a:t>
            </a:r>
          </a:p>
        </p:txBody>
      </p:sp>
      <p:sp>
        <p:nvSpPr>
          <p:cNvPr id="3" name="Text Placeholder 2">
            <a:extLst>
              <a:ext uri="{FF2B5EF4-FFF2-40B4-BE49-F238E27FC236}">
                <a16:creationId xmlns:a16="http://schemas.microsoft.com/office/drawing/2014/main" id="{93AE75A5-C5DD-F24E-B778-058E1A648C58}"/>
              </a:ext>
            </a:extLst>
          </p:cNvPr>
          <p:cNvSpPr>
            <a:spLocks noGrp="1"/>
          </p:cNvSpPr>
          <p:nvPr>
            <p:ph type="body" idx="1"/>
          </p:nvPr>
        </p:nvSpPr>
        <p:spPr>
          <a:xfrm>
            <a:off x="318667" y="1371600"/>
            <a:ext cx="7037807" cy="6189595"/>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63301E51-C0D1-1145-9586-FD3CE3D91F61}"/>
              </a:ext>
            </a:extLst>
          </p:cNvPr>
          <p:cNvSpPr>
            <a:spLocks noGrp="1"/>
          </p:cNvSpPr>
          <p:nvPr>
            <p:ph type="sldNum" sz="quarter" idx="4"/>
          </p:nvPr>
        </p:nvSpPr>
        <p:spPr>
          <a:xfrm>
            <a:off x="7134225" y="9203005"/>
            <a:ext cx="333395" cy="549114"/>
          </a:xfrm>
          <a:prstGeom prst="rect">
            <a:avLst/>
          </a:prstGeom>
        </p:spPr>
        <p:txBody>
          <a:bodyPr vert="horz" lIns="91440" tIns="45720" rIns="91440" bIns="45720" rtlCol="0" anchor="ctr"/>
          <a:lstStyle>
            <a:lvl1pPr algn="r">
              <a:defRPr sz="800"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4" name="Footer Placeholder 3">
            <a:extLst>
              <a:ext uri="{FF2B5EF4-FFF2-40B4-BE49-F238E27FC236}">
                <a16:creationId xmlns:a16="http://schemas.microsoft.com/office/drawing/2014/main" id="{AA7BA7B7-B988-9548-9455-35B566EB356C}"/>
              </a:ext>
            </a:extLst>
          </p:cNvPr>
          <p:cNvSpPr>
            <a:spLocks noGrp="1"/>
          </p:cNvSpPr>
          <p:nvPr>
            <p:ph type="ftr" sz="quarter" idx="3"/>
          </p:nvPr>
        </p:nvSpPr>
        <p:spPr>
          <a:xfrm>
            <a:off x="4511040" y="9201922"/>
            <a:ext cx="2623185" cy="537068"/>
          </a:xfrm>
          <a:prstGeom prst="rect">
            <a:avLst/>
          </a:prstGeom>
        </p:spPr>
        <p:txBody>
          <a:bodyPr vert="horz" lIns="91440" tIns="45720" rIns="91440" bIns="45720" rtlCol="0" anchor="ctr"/>
          <a:lstStyle>
            <a:lvl1pPr algn="r">
              <a:defRPr sz="800">
                <a:solidFill>
                  <a:schemeClr val="tx1"/>
                </a:solidFill>
              </a:defRPr>
            </a:lvl1pPr>
          </a:lstStyle>
          <a:p>
            <a:r>
              <a:rPr lang="en-US" dirty="0"/>
              <a:t>Type Division Name here</a:t>
            </a:r>
          </a:p>
        </p:txBody>
      </p:sp>
      <p:sp>
        <p:nvSpPr>
          <p:cNvPr id="12" name="TextBox 11">
            <a:extLst>
              <a:ext uri="{FF2B5EF4-FFF2-40B4-BE49-F238E27FC236}">
                <a16:creationId xmlns:a16="http://schemas.microsoft.com/office/drawing/2014/main" id="{37E5283F-1A2A-EB43-A867-5851DA1EA378}"/>
              </a:ext>
            </a:extLst>
          </p:cNvPr>
          <p:cNvSpPr txBox="1"/>
          <p:nvPr userDrawn="1"/>
        </p:nvSpPr>
        <p:spPr>
          <a:xfrm>
            <a:off x="784860" y="9381617"/>
            <a:ext cx="2957208" cy="184666"/>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 2020 United HealthCare Services, Inc. All rights reserved.</a:t>
            </a:r>
          </a:p>
        </p:txBody>
      </p:sp>
      <p:sp>
        <p:nvSpPr>
          <p:cNvPr id="13" name="Graphic 8">
            <a:extLst>
              <a:ext uri="{FF2B5EF4-FFF2-40B4-BE49-F238E27FC236}">
                <a16:creationId xmlns:a16="http://schemas.microsoft.com/office/drawing/2014/main" id="{15BB86A9-FE06-5144-965F-97502F70EE56}"/>
              </a:ext>
            </a:extLst>
          </p:cNvPr>
          <p:cNvSpPr/>
          <p:nvPr userDrawn="1"/>
        </p:nvSpPr>
        <p:spPr>
          <a:xfrm>
            <a:off x="419101" y="9305495"/>
            <a:ext cx="133150" cy="232276"/>
          </a:xfrm>
          <a:custGeom>
            <a:avLst/>
            <a:gdLst>
              <a:gd name="connsiteX0" fmla="*/ 127837 w 460213"/>
              <a:gd name="connsiteY0" fmla="*/ 766124 h 802827"/>
              <a:gd name="connsiteX1" fmla="*/ 127837 w 460213"/>
              <a:gd name="connsiteY1" fmla="*/ 766124 h 802827"/>
              <a:gd name="connsiteX2" fmla="*/ 208268 w 460213"/>
              <a:gd name="connsiteY2" fmla="*/ 779518 h 802827"/>
              <a:gd name="connsiteX3" fmla="*/ 413872 w 460213"/>
              <a:gd name="connsiteY3" fmla="*/ 522893 h 802827"/>
              <a:gd name="connsiteX4" fmla="*/ 413872 w 460213"/>
              <a:gd name="connsiteY4" fmla="*/ 21966 h 802827"/>
              <a:gd name="connsiteX5" fmla="*/ 460213 w 460213"/>
              <a:gd name="connsiteY5" fmla="*/ 0 h 802827"/>
              <a:gd name="connsiteX6" fmla="*/ 460213 w 460213"/>
              <a:gd name="connsiteY6" fmla="*/ 531733 h 802827"/>
              <a:gd name="connsiteX7" fmla="*/ 247684 w 460213"/>
              <a:gd name="connsiteY7" fmla="*/ 802823 h 802827"/>
              <a:gd name="connsiteX8" fmla="*/ 127837 w 460213"/>
              <a:gd name="connsiteY8" fmla="*/ 766124 h 802827"/>
              <a:gd name="connsiteX9" fmla="*/ 75104 w 460213"/>
              <a:gd name="connsiteY9" fmla="*/ 715228 h 802827"/>
              <a:gd name="connsiteX10" fmla="*/ 75104 w 460213"/>
              <a:gd name="connsiteY10" fmla="*/ 715228 h 802827"/>
              <a:gd name="connsiteX11" fmla="*/ 155535 w 460213"/>
              <a:gd name="connsiteY11" fmla="*/ 730765 h 802827"/>
              <a:gd name="connsiteX12" fmla="*/ 325452 w 460213"/>
              <a:gd name="connsiteY12" fmla="*/ 521286 h 802827"/>
              <a:gd name="connsiteX13" fmla="*/ 325452 w 460213"/>
              <a:gd name="connsiteY13" fmla="*/ 60540 h 802827"/>
              <a:gd name="connsiteX14" fmla="*/ 370727 w 460213"/>
              <a:gd name="connsiteY14" fmla="*/ 39110 h 802827"/>
              <a:gd name="connsiteX15" fmla="*/ 370727 w 460213"/>
              <a:gd name="connsiteY15" fmla="*/ 525036 h 802827"/>
              <a:gd name="connsiteX16" fmla="*/ 187494 w 460213"/>
              <a:gd name="connsiteY16" fmla="*/ 754874 h 802827"/>
              <a:gd name="connsiteX17" fmla="*/ 75104 w 460213"/>
              <a:gd name="connsiteY17" fmla="*/ 715228 h 802827"/>
              <a:gd name="connsiteX18" fmla="*/ 43145 w 460213"/>
              <a:gd name="connsiteY18" fmla="*/ 669689 h 802827"/>
              <a:gd name="connsiteX19" fmla="*/ 43145 w 460213"/>
              <a:gd name="connsiteY19" fmla="*/ 669689 h 802827"/>
              <a:gd name="connsiteX20" fmla="*/ 110259 w 460213"/>
              <a:gd name="connsiteY20" fmla="*/ 681744 h 802827"/>
              <a:gd name="connsiteX21" fmla="*/ 238096 w 460213"/>
              <a:gd name="connsiteY21" fmla="*/ 523697 h 802827"/>
              <a:gd name="connsiteX22" fmla="*/ 238096 w 460213"/>
              <a:gd name="connsiteY22" fmla="*/ 99114 h 802827"/>
              <a:gd name="connsiteX23" fmla="*/ 282839 w 460213"/>
              <a:gd name="connsiteY23" fmla="*/ 77684 h 802827"/>
              <a:gd name="connsiteX24" fmla="*/ 282839 w 460213"/>
              <a:gd name="connsiteY24" fmla="*/ 517000 h 802827"/>
              <a:gd name="connsiteX25" fmla="*/ 140354 w 460213"/>
              <a:gd name="connsiteY25" fmla="*/ 703977 h 802827"/>
              <a:gd name="connsiteX26" fmla="*/ 43145 w 460213"/>
              <a:gd name="connsiteY26" fmla="*/ 669689 h 802827"/>
              <a:gd name="connsiteX27" fmla="*/ 196549 w 460213"/>
              <a:gd name="connsiteY27" fmla="*/ 535751 h 802827"/>
              <a:gd name="connsiteX28" fmla="*/ 196549 w 460213"/>
              <a:gd name="connsiteY28" fmla="*/ 116526 h 802827"/>
              <a:gd name="connsiteX29" fmla="*/ 0 w 460213"/>
              <a:gd name="connsiteY29" fmla="*/ 205729 h 802827"/>
              <a:gd name="connsiteX30" fmla="*/ 0 w 460213"/>
              <a:gd name="connsiteY30" fmla="*/ 545931 h 802827"/>
              <a:gd name="connsiteX31" fmla="*/ 100672 w 460213"/>
              <a:gd name="connsiteY31" fmla="*/ 654420 h 802827"/>
              <a:gd name="connsiteX32" fmla="*/ 196549 w 460213"/>
              <a:gd name="connsiteY32" fmla="*/ 535751 h 80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60213" h="802827">
                <a:moveTo>
                  <a:pt x="127837" y="766124"/>
                </a:moveTo>
                <a:lnTo>
                  <a:pt x="127837" y="766124"/>
                </a:lnTo>
                <a:cubicBezTo>
                  <a:pt x="153138" y="774696"/>
                  <a:pt x="179771" y="779518"/>
                  <a:pt x="208268" y="779518"/>
                </a:cubicBezTo>
                <a:cubicBezTo>
                  <a:pt x="329447" y="779518"/>
                  <a:pt x="413872" y="691119"/>
                  <a:pt x="413872" y="522893"/>
                </a:cubicBezTo>
                <a:lnTo>
                  <a:pt x="413872" y="21966"/>
                </a:lnTo>
                <a:lnTo>
                  <a:pt x="460213" y="0"/>
                </a:lnTo>
                <a:lnTo>
                  <a:pt x="460213" y="531733"/>
                </a:lnTo>
                <a:cubicBezTo>
                  <a:pt x="460213" y="703174"/>
                  <a:pt x="372325" y="802823"/>
                  <a:pt x="247684" y="802823"/>
                </a:cubicBezTo>
                <a:cubicBezTo>
                  <a:pt x="204539" y="803091"/>
                  <a:pt x="163791" y="789697"/>
                  <a:pt x="127837" y="766124"/>
                </a:cubicBezTo>
                <a:close/>
                <a:moveTo>
                  <a:pt x="75104" y="715228"/>
                </a:moveTo>
                <a:lnTo>
                  <a:pt x="75104" y="715228"/>
                </a:lnTo>
                <a:cubicBezTo>
                  <a:pt x="103069" y="724604"/>
                  <a:pt x="131033" y="730765"/>
                  <a:pt x="155535" y="730765"/>
                </a:cubicBezTo>
                <a:cubicBezTo>
                  <a:pt x="257272" y="730765"/>
                  <a:pt x="325452" y="666475"/>
                  <a:pt x="325452" y="521286"/>
                </a:cubicBezTo>
                <a:lnTo>
                  <a:pt x="325452" y="60540"/>
                </a:lnTo>
                <a:lnTo>
                  <a:pt x="370727" y="39110"/>
                </a:lnTo>
                <a:lnTo>
                  <a:pt x="370727" y="525036"/>
                </a:lnTo>
                <a:cubicBezTo>
                  <a:pt x="370727" y="677190"/>
                  <a:pt x="294025" y="754874"/>
                  <a:pt x="187494" y="754874"/>
                </a:cubicBezTo>
                <a:cubicBezTo>
                  <a:pt x="148611" y="754874"/>
                  <a:pt x="108661" y="739873"/>
                  <a:pt x="75104" y="715228"/>
                </a:cubicBezTo>
                <a:close/>
                <a:moveTo>
                  <a:pt x="43145" y="669689"/>
                </a:moveTo>
                <a:lnTo>
                  <a:pt x="43145" y="669689"/>
                </a:lnTo>
                <a:cubicBezTo>
                  <a:pt x="67647" y="677190"/>
                  <a:pt x="90551" y="681744"/>
                  <a:pt x="110259" y="681744"/>
                </a:cubicBezTo>
                <a:cubicBezTo>
                  <a:pt x="189625" y="681744"/>
                  <a:pt x="238096" y="638348"/>
                  <a:pt x="238096" y="523697"/>
                </a:cubicBezTo>
                <a:lnTo>
                  <a:pt x="238096" y="99114"/>
                </a:lnTo>
                <a:lnTo>
                  <a:pt x="282839" y="77684"/>
                </a:lnTo>
                <a:lnTo>
                  <a:pt x="282839" y="517000"/>
                </a:lnTo>
                <a:cubicBezTo>
                  <a:pt x="282839" y="645580"/>
                  <a:pt x="224247" y="703977"/>
                  <a:pt x="140354" y="703977"/>
                </a:cubicBezTo>
                <a:cubicBezTo>
                  <a:pt x="105199" y="703977"/>
                  <a:pt x="71908" y="691655"/>
                  <a:pt x="43145" y="669689"/>
                </a:cubicBezTo>
                <a:close/>
                <a:moveTo>
                  <a:pt x="196549" y="535751"/>
                </a:moveTo>
                <a:lnTo>
                  <a:pt x="196549" y="116526"/>
                </a:lnTo>
                <a:lnTo>
                  <a:pt x="0" y="205729"/>
                </a:lnTo>
                <a:lnTo>
                  <a:pt x="0" y="545931"/>
                </a:lnTo>
                <a:cubicBezTo>
                  <a:pt x="0" y="610757"/>
                  <a:pt x="40482" y="654420"/>
                  <a:pt x="100672" y="654420"/>
                </a:cubicBezTo>
                <a:cubicBezTo>
                  <a:pt x="159796" y="654152"/>
                  <a:pt x="196549" y="610221"/>
                  <a:pt x="196549" y="535751"/>
                </a:cubicBezTo>
                <a:close/>
              </a:path>
            </a:pathLst>
          </a:custGeom>
          <a:solidFill>
            <a:srgbClr val="002677"/>
          </a:solidFill>
          <a:ln w="2643" cap="flat">
            <a:noFill/>
            <a:prstDash val="solid"/>
            <a:miter/>
          </a:ln>
        </p:spPr>
        <p:txBody>
          <a:bodyPr rtlCol="0" anchor="ctr"/>
          <a:lstStyle/>
          <a:p>
            <a:endParaRPr lang="en-US" dirty="0"/>
          </a:p>
        </p:txBody>
      </p:sp>
    </p:spTree>
    <p:extLst>
      <p:ext uri="{BB962C8B-B14F-4D97-AF65-F5344CB8AC3E}">
        <p14:creationId xmlns:p14="http://schemas.microsoft.com/office/powerpoint/2010/main" val="1928220426"/>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Lst>
  <p:hf hdr="0" ftr="0" dt="0"/>
  <p:txStyles>
    <p:titleStyle>
      <a:lvl1pPr algn="l" defTabSz="582984" rtl="0" eaLnBrk="1" latinLnBrk="0" hangingPunct="1">
        <a:lnSpc>
          <a:spcPct val="100000"/>
        </a:lnSpc>
        <a:spcBef>
          <a:spcPct val="0"/>
        </a:spcBef>
        <a:buNone/>
        <a:defRPr sz="2800" b="1" i="0" kern="1200" spc="0" baseline="0">
          <a:solidFill>
            <a:schemeClr val="accent1"/>
          </a:solidFill>
          <a:latin typeface="+mj-lt"/>
          <a:ea typeface="+mj-ea"/>
          <a:cs typeface="+mj-cs"/>
        </a:defRPr>
      </a:lvl1pPr>
    </p:titleStyle>
    <p:bodyStyle>
      <a:lvl1pPr marL="99863" indent="-99863" algn="l" defTabSz="582984" rtl="0" eaLnBrk="1" latinLnBrk="0" hangingPunct="1">
        <a:lnSpc>
          <a:spcPct val="90000"/>
        </a:lnSpc>
        <a:spcBef>
          <a:spcPts val="255"/>
        </a:spcBef>
        <a:spcAft>
          <a:spcPts val="510"/>
        </a:spcAft>
        <a:buClr>
          <a:schemeClr val="accent1"/>
        </a:buClr>
        <a:buFont typeface="Arial" panose="020B0604020202020204" pitchFamily="34" charset="0"/>
        <a:buChar char="•"/>
        <a:tabLst/>
        <a:defRPr sz="1400" b="0" i="0" kern="1200">
          <a:solidFill>
            <a:schemeClr val="accent1"/>
          </a:solidFill>
          <a:latin typeface="+mn-lt"/>
          <a:ea typeface="+mn-ea"/>
          <a:cs typeface="Arial" panose="020B0604020202020204" pitchFamily="34" charset="0"/>
        </a:defRPr>
      </a:lvl1pPr>
      <a:lvl2pPr marL="186232" indent="-86369" algn="l" defTabSz="582984" rtl="0" eaLnBrk="1" latinLnBrk="0" hangingPunct="1">
        <a:lnSpc>
          <a:spcPct val="90000"/>
        </a:lnSpc>
        <a:spcBef>
          <a:spcPts val="0"/>
        </a:spcBef>
        <a:spcAft>
          <a:spcPts val="510"/>
        </a:spcAft>
        <a:buClr>
          <a:schemeClr val="accent1"/>
        </a:buClr>
        <a:buFont typeface="System Font Regular"/>
        <a:buChar char="-"/>
        <a:tabLst/>
        <a:defRPr sz="1400" b="0" i="0" kern="1200">
          <a:solidFill>
            <a:schemeClr val="accent1"/>
          </a:solidFill>
          <a:latin typeface="+mn-lt"/>
          <a:ea typeface="+mn-ea"/>
          <a:cs typeface="Arial" panose="020B0604020202020204" pitchFamily="34" charset="0"/>
        </a:defRPr>
      </a:lvl2pPr>
      <a:lvl3pPr marL="279347" indent="-86369" algn="l" defTabSz="582984" rtl="0" eaLnBrk="1" latinLnBrk="0" hangingPunct="1">
        <a:lnSpc>
          <a:spcPct val="90000"/>
        </a:lnSpc>
        <a:spcBef>
          <a:spcPts val="0"/>
        </a:spcBef>
        <a:spcAft>
          <a:spcPts val="510"/>
        </a:spcAft>
        <a:buClr>
          <a:schemeClr val="accent1"/>
        </a:buClr>
        <a:buFont typeface="Arial" panose="020B0604020202020204" pitchFamily="34" charset="0"/>
        <a:buChar char="•"/>
        <a:tabLst/>
        <a:defRPr sz="1200" b="0" i="0" kern="1200">
          <a:solidFill>
            <a:schemeClr val="accent1"/>
          </a:solidFill>
          <a:latin typeface="+mn-lt"/>
          <a:ea typeface="+mn-ea"/>
          <a:cs typeface="Arial" panose="020B0604020202020204" pitchFamily="34" charset="0"/>
        </a:defRPr>
      </a:lvl3pPr>
      <a:lvl4pPr marL="341425" indent="-62077" algn="l" defTabSz="582984" rtl="0" eaLnBrk="1" latinLnBrk="0" hangingPunct="1">
        <a:lnSpc>
          <a:spcPct val="90000"/>
        </a:lnSpc>
        <a:spcBef>
          <a:spcPts val="0"/>
        </a:spcBef>
        <a:spcAft>
          <a:spcPts val="510"/>
        </a:spcAft>
        <a:buClr>
          <a:schemeClr val="accent1"/>
        </a:buClr>
        <a:buFont typeface="System Font Regular"/>
        <a:buChar char="-"/>
        <a:tabLst/>
        <a:defRPr sz="1100" b="0" i="0" kern="1200">
          <a:solidFill>
            <a:schemeClr val="accent1"/>
          </a:solidFill>
          <a:latin typeface="+mn-lt"/>
          <a:ea typeface="+mn-ea"/>
          <a:cs typeface="Arial" panose="020B0604020202020204" pitchFamily="34" charset="0"/>
        </a:defRPr>
      </a:lvl4pPr>
      <a:lvl5pPr marL="442637" indent="-86369" algn="l" defTabSz="582984" rtl="0" eaLnBrk="1" latinLnBrk="0" hangingPunct="1">
        <a:lnSpc>
          <a:spcPct val="90000"/>
        </a:lnSpc>
        <a:spcBef>
          <a:spcPts val="0"/>
        </a:spcBef>
        <a:spcAft>
          <a:spcPts val="510"/>
        </a:spcAft>
        <a:buClr>
          <a:schemeClr val="accent1"/>
        </a:buClr>
        <a:buFont typeface="Arial" panose="020B0604020202020204" pitchFamily="34" charset="0"/>
        <a:buChar char="•"/>
        <a:tabLst/>
        <a:defRPr sz="1000" b="0" i="0" kern="1200">
          <a:solidFill>
            <a:schemeClr val="accent1"/>
          </a:solidFill>
          <a:latin typeface="+mn-lt"/>
          <a:ea typeface="+mn-ea"/>
          <a:cs typeface="Arial" panose="020B0604020202020204" pitchFamily="34" charset="0"/>
        </a:defRPr>
      </a:lvl5pPr>
      <a:lvl6pPr marL="1603208" indent="-145746" algn="l" defTabSz="582984"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6pPr>
      <a:lvl7pPr marL="1894700" indent="-145746" algn="l" defTabSz="582984"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7pPr>
      <a:lvl8pPr marL="2186192" indent="-145746" algn="l" defTabSz="582984"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8pPr>
      <a:lvl9pPr marL="2477685" indent="-145746" algn="l" defTabSz="582984"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9pPr>
    </p:bodyStyle>
    <p:otherStyle>
      <a:defPPr>
        <a:defRPr lang="en-US"/>
      </a:defPPr>
      <a:lvl1pPr marL="0" algn="l" defTabSz="582984" rtl="0" eaLnBrk="1" latinLnBrk="0" hangingPunct="1">
        <a:defRPr sz="1148" kern="1200">
          <a:solidFill>
            <a:schemeClr val="tx1"/>
          </a:solidFill>
          <a:latin typeface="+mn-lt"/>
          <a:ea typeface="+mn-ea"/>
          <a:cs typeface="+mn-cs"/>
        </a:defRPr>
      </a:lvl1pPr>
      <a:lvl2pPr marL="291492" algn="l" defTabSz="582984" rtl="0" eaLnBrk="1" latinLnBrk="0" hangingPunct="1">
        <a:defRPr sz="1148" kern="1200">
          <a:solidFill>
            <a:schemeClr val="tx1"/>
          </a:solidFill>
          <a:latin typeface="+mn-lt"/>
          <a:ea typeface="+mn-ea"/>
          <a:cs typeface="+mn-cs"/>
        </a:defRPr>
      </a:lvl2pPr>
      <a:lvl3pPr marL="582984" algn="l" defTabSz="582984" rtl="0" eaLnBrk="1" latinLnBrk="0" hangingPunct="1">
        <a:defRPr sz="1148" kern="1200">
          <a:solidFill>
            <a:schemeClr val="tx1"/>
          </a:solidFill>
          <a:latin typeface="+mn-lt"/>
          <a:ea typeface="+mn-ea"/>
          <a:cs typeface="+mn-cs"/>
        </a:defRPr>
      </a:lvl3pPr>
      <a:lvl4pPr marL="874477" algn="l" defTabSz="582984" rtl="0" eaLnBrk="1" latinLnBrk="0" hangingPunct="1">
        <a:defRPr sz="1148" kern="1200">
          <a:solidFill>
            <a:schemeClr val="tx1"/>
          </a:solidFill>
          <a:latin typeface="+mn-lt"/>
          <a:ea typeface="+mn-ea"/>
          <a:cs typeface="+mn-cs"/>
        </a:defRPr>
      </a:lvl4pPr>
      <a:lvl5pPr marL="1165970" algn="l" defTabSz="582984" rtl="0" eaLnBrk="1" latinLnBrk="0" hangingPunct="1">
        <a:defRPr sz="1148" kern="1200">
          <a:solidFill>
            <a:schemeClr val="tx1"/>
          </a:solidFill>
          <a:latin typeface="+mn-lt"/>
          <a:ea typeface="+mn-ea"/>
          <a:cs typeface="+mn-cs"/>
        </a:defRPr>
      </a:lvl5pPr>
      <a:lvl6pPr marL="1457462" algn="l" defTabSz="582984" rtl="0" eaLnBrk="1" latinLnBrk="0" hangingPunct="1">
        <a:defRPr sz="1148" kern="1200">
          <a:solidFill>
            <a:schemeClr val="tx1"/>
          </a:solidFill>
          <a:latin typeface="+mn-lt"/>
          <a:ea typeface="+mn-ea"/>
          <a:cs typeface="+mn-cs"/>
        </a:defRPr>
      </a:lvl6pPr>
      <a:lvl7pPr marL="1748954" algn="l" defTabSz="582984" rtl="0" eaLnBrk="1" latinLnBrk="0" hangingPunct="1">
        <a:defRPr sz="1148" kern="1200">
          <a:solidFill>
            <a:schemeClr val="tx1"/>
          </a:solidFill>
          <a:latin typeface="+mn-lt"/>
          <a:ea typeface="+mn-ea"/>
          <a:cs typeface="+mn-cs"/>
        </a:defRPr>
      </a:lvl7pPr>
      <a:lvl8pPr marL="2040446" algn="l" defTabSz="582984" rtl="0" eaLnBrk="1" latinLnBrk="0" hangingPunct="1">
        <a:defRPr sz="1148" kern="1200">
          <a:solidFill>
            <a:schemeClr val="tx1"/>
          </a:solidFill>
          <a:latin typeface="+mn-lt"/>
          <a:ea typeface="+mn-ea"/>
          <a:cs typeface="+mn-cs"/>
        </a:defRPr>
      </a:lvl8pPr>
      <a:lvl9pPr marL="2331938" algn="l" defTabSz="582984" rtl="0" eaLnBrk="1" latinLnBrk="0" hangingPunct="1">
        <a:defRPr sz="1148"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68">
          <p15:clr>
            <a:srgbClr val="F26B43"/>
          </p15:clr>
        </p15:guide>
        <p15:guide id="2" pos="2448">
          <p15:clr>
            <a:srgbClr val="F26B43"/>
          </p15:clr>
        </p15:guide>
        <p15:guide id="3" pos="262">
          <p15:clr>
            <a:srgbClr val="F26B43"/>
          </p15:clr>
        </p15:guide>
        <p15:guide id="4" orient="horz" pos="5765">
          <p15:clr>
            <a:srgbClr val="F26B43"/>
          </p15:clr>
        </p15:guide>
        <p15:guide id="6" pos="4634">
          <p15:clr>
            <a:srgbClr val="F26B43"/>
          </p15:clr>
        </p15:guide>
        <p15:guide id="7" orient="horz" pos="5984">
          <p15:clr>
            <a:srgbClr val="F26B43"/>
          </p15:clr>
        </p15:guide>
        <p15:guide id="10" pos="1288">
          <p15:clr>
            <a:srgbClr val="F26B43"/>
          </p15:clr>
        </p15:guide>
        <p15:guide id="11" pos="1372">
          <p15:clr>
            <a:srgbClr val="F26B43"/>
          </p15:clr>
        </p15:guide>
        <p15:guide id="12" pos="2404">
          <p15:clr>
            <a:srgbClr val="F26B43"/>
          </p15:clr>
        </p15:guide>
        <p15:guide id="13" pos="2494">
          <p15:clr>
            <a:srgbClr val="F26B43"/>
          </p15:clr>
        </p15:guide>
        <p15:guide id="16" pos="3522">
          <p15:clr>
            <a:srgbClr val="F26B43"/>
          </p15:clr>
        </p15:guide>
        <p15:guide id="17" pos="3606">
          <p15:clr>
            <a:srgbClr val="F26B43"/>
          </p15:clr>
        </p15:guide>
        <p15:guide id="20" orient="horz" pos="344">
          <p15:clr>
            <a:srgbClr val="F26B43"/>
          </p15:clr>
        </p15:guide>
        <p15:guide id="21" orient="horz" pos="48">
          <p15:clr>
            <a:srgbClr val="F26B43"/>
          </p15:clr>
        </p15:guide>
        <p15:guide id="22" orient="horz" pos="90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www.apa.org/helpcenter/choose-therapist.aspx"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 Id="rId5" Type="http://schemas.openxmlformats.org/officeDocument/2006/relationships/hyperlink" Target="https://www.helpguide.org/articles/suicide-prevention/suicide-prevention.htm" TargetMode="External"/><Relationship Id="rId4" Type="http://schemas.openxmlformats.org/officeDocument/2006/relationships/hyperlink" Target="https://www.helpguide.org/articles/depression/depression-symptoms-and-warning-signs.ht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a:extLst>
              <a:ext uri="{FF2B5EF4-FFF2-40B4-BE49-F238E27FC236}">
                <a16:creationId xmlns:a16="http://schemas.microsoft.com/office/drawing/2014/main" id="{75089136-87A2-6942-BD1B-2C9C8DC60D00}"/>
              </a:ext>
            </a:extLst>
          </p:cNvPr>
          <p:cNvSpPr>
            <a:spLocks noGrp="1"/>
          </p:cNvSpPr>
          <p:nvPr>
            <p:ph type="ctrTitle"/>
          </p:nvPr>
        </p:nvSpPr>
        <p:spPr/>
        <p:txBody>
          <a:bodyPr/>
          <a:lstStyle/>
          <a:p>
            <a:r>
              <a:rPr lang="en-US" altLang="en-US"/>
              <a:t>Preventing Burnout</a:t>
            </a:r>
            <a:endParaRPr lang="en-US" altLang="en-US" dirty="0"/>
          </a:p>
        </p:txBody>
      </p:sp>
      <p:sp>
        <p:nvSpPr>
          <p:cNvPr id="5123" name="Rectangle 11">
            <a:extLst>
              <a:ext uri="{FF2B5EF4-FFF2-40B4-BE49-F238E27FC236}">
                <a16:creationId xmlns:a16="http://schemas.microsoft.com/office/drawing/2014/main" id="{BCE924CC-3E77-5A40-B8D3-E8842225717D}"/>
              </a:ext>
            </a:extLst>
          </p:cNvPr>
          <p:cNvSpPr>
            <a:spLocks noGrp="1"/>
          </p:cNvSpPr>
          <p:nvPr>
            <p:ph type="subTitle" idx="1"/>
          </p:nvPr>
        </p:nvSpPr>
        <p:spPr/>
        <p:txBody>
          <a:bodyPr/>
          <a:lstStyle/>
          <a:p>
            <a:r>
              <a:rPr lang="en-US" altLang="en-US" dirty="0"/>
              <a:t>Workbook</a:t>
            </a:r>
          </a:p>
          <a:p>
            <a:endParaRPr lang="en-US" altLang="en-US" dirty="0"/>
          </a:p>
          <a:p>
            <a:endParaRPr lang="en-US" altLang="en-US" dirty="0"/>
          </a:p>
        </p:txBody>
      </p:sp>
    </p:spTree>
    <p:extLst>
      <p:ext uri="{BB962C8B-B14F-4D97-AF65-F5344CB8AC3E}">
        <p14:creationId xmlns:p14="http://schemas.microsoft.com/office/powerpoint/2010/main" val="3381107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Placeholder 8">
            <a:extLst>
              <a:ext uri="{FF2B5EF4-FFF2-40B4-BE49-F238E27FC236}">
                <a16:creationId xmlns:a16="http://schemas.microsoft.com/office/drawing/2014/main" id="{CF69F6AD-C59E-4D42-8166-C6B3C367192C}"/>
              </a:ext>
            </a:extLst>
          </p:cNvPr>
          <p:cNvSpPr txBox="1">
            <a:spLocks/>
          </p:cNvSpPr>
          <p:nvPr/>
        </p:nvSpPr>
        <p:spPr bwMode="auto">
          <a:xfrm>
            <a:off x="460375" y="1355725"/>
            <a:ext cx="685165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b="1" dirty="0"/>
              <a:t>Put check marks (</a:t>
            </a:r>
            <a:r>
              <a:rPr lang="en-US" altLang="en-US" dirty="0">
                <a:sym typeface="Wingdings" pitchFamily="2" charset="2"/>
              </a:rPr>
              <a:t></a:t>
            </a:r>
            <a:r>
              <a:rPr lang="en-US" altLang="en-US" b="1" dirty="0"/>
              <a:t>) next to those things that are within your control and cross off those that are not.</a:t>
            </a:r>
          </a:p>
        </p:txBody>
      </p:sp>
      <p:sp>
        <p:nvSpPr>
          <p:cNvPr id="7" name="Rectangle 6">
            <a:extLst>
              <a:ext uri="{FF2B5EF4-FFF2-40B4-BE49-F238E27FC236}">
                <a16:creationId xmlns:a16="http://schemas.microsoft.com/office/drawing/2014/main" id="{55D341D1-155C-F647-BB67-B87953CE4D24}"/>
              </a:ext>
            </a:extLst>
          </p:cNvPr>
          <p:cNvSpPr/>
          <p:nvPr/>
        </p:nvSpPr>
        <p:spPr>
          <a:xfrm>
            <a:off x="460376" y="2003167"/>
            <a:ext cx="6851650" cy="6524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numCol="2" anchor="t">
            <a:noAutofit/>
          </a:bodyPr>
          <a:lstStyle/>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Create a serene home with soothing sounds, aromatherapy, art work.  </a:t>
            </a: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Focus on something besides cell phone/laptop; take time to think. </a:t>
            </a: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Help balance work/family; be innovative, creative, flexible about where and how people work. </a:t>
            </a: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Honor your limits; don’t compare your stamina to others’.</a:t>
            </a: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Have an accountability partner, someone whom you trust and are comfortable with to help you stay focused.</a:t>
            </a: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Learn from mistakes — “fix ‘em, then forget ‘em.”</a:t>
            </a: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Leave work on time.</a:t>
            </a: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Manage expectations in order to achieve goals/deliver on promises.</a:t>
            </a: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Organize/prioritize daily workload.</a:t>
            </a:r>
          </a:p>
          <a:p>
            <a:pPr marL="285750" lvl="1" indent="-285750">
              <a:spcBef>
                <a:spcPct val="0"/>
              </a:spcBef>
              <a:spcAft>
                <a:spcPts val="1200"/>
              </a:spcAft>
              <a:buClr>
                <a:schemeClr val="accent1"/>
              </a:buClr>
              <a:buSzPct val="150000"/>
              <a:buFont typeface="Arial" panose="020B0604020202020204" pitchFamily="34" charset="0"/>
              <a:buChar char="□"/>
            </a:pPr>
            <a:endParaRPr lang="en-US" sz="1600" dirty="0">
              <a:solidFill>
                <a:srgbClr val="646D72"/>
              </a:solidFill>
              <a:latin typeface="Arial" charset="0"/>
              <a:ea typeface="ＭＳ Ｐゴシック" pitchFamily="34" charset="-128"/>
              <a:cs typeface="Times New Roman" pitchFamily="18" charset="0"/>
            </a:endParaRP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Set aside uninterrupted blocks of time to complete various tasks.</a:t>
            </a: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Set reasonable goals.</a:t>
            </a: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Take a social lunch.</a:t>
            </a: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Take a vacation</a:t>
            </a:r>
            <a:r>
              <a:rPr lang="en-US" sz="1600" dirty="0">
                <a:solidFill>
                  <a:srgbClr val="646D72"/>
                </a:solidFill>
                <a:latin typeface="Arial" charset="0"/>
                <a:ea typeface="ＭＳ Ｐゴシック" pitchFamily="34" charset="-128"/>
                <a:cs typeface="Arial"/>
              </a:rPr>
              <a:t>.</a:t>
            </a: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Take a 15-minute power nap to regain energy/concentration.</a:t>
            </a: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Take care of more difficult/important tasks early in the day.</a:t>
            </a: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Take care of yourself with proper diet, exercise, sleep; healthier equals more productive/happier.</a:t>
            </a: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Talk to your boss if things are too tough.</a:t>
            </a: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Practice saying “No.”</a:t>
            </a:r>
            <a:endParaRPr lang="en-US" sz="1600" dirty="0">
              <a:solidFill>
                <a:srgbClr val="646D72"/>
              </a:solidFill>
              <a:latin typeface="Arial" charset="0"/>
              <a:ea typeface="ＭＳ Ｐゴシック" pitchFamily="34" charset="-128"/>
              <a:cs typeface="Arial"/>
            </a:endParaRP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Re-engineer jobs to fit the workplace; trim the work just as the workforce has been trimmed. </a:t>
            </a: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Unwind.</a:t>
            </a:r>
          </a:p>
        </p:txBody>
      </p:sp>
      <p:sp>
        <p:nvSpPr>
          <p:cNvPr id="3" name="Title 2"/>
          <p:cNvSpPr>
            <a:spLocks noGrp="1"/>
          </p:cNvSpPr>
          <p:nvPr>
            <p:ph type="title"/>
          </p:nvPr>
        </p:nvSpPr>
        <p:spPr>
          <a:xfrm>
            <a:off x="318670" y="457200"/>
            <a:ext cx="7037805" cy="898213"/>
          </a:xfrm>
        </p:spPr>
        <p:txBody>
          <a:bodyPr/>
          <a:lstStyle/>
          <a:p>
            <a:r>
              <a:rPr lang="en-US" dirty="0"/>
              <a:t>Possible Solutions</a:t>
            </a:r>
          </a:p>
        </p:txBody>
      </p:sp>
    </p:spTree>
    <p:extLst>
      <p:ext uri="{BB962C8B-B14F-4D97-AF65-F5344CB8AC3E}">
        <p14:creationId xmlns:p14="http://schemas.microsoft.com/office/powerpoint/2010/main" val="279841270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35CDB52-037C-6249-B61D-2CC9D3B642C5}"/>
              </a:ext>
            </a:extLst>
          </p:cNvPr>
          <p:cNvSpPr/>
          <p:nvPr/>
        </p:nvSpPr>
        <p:spPr>
          <a:xfrm>
            <a:off x="460375" y="1443037"/>
            <a:ext cx="6851650" cy="717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numCol="2">
            <a:noAutofit/>
          </a:bodyPr>
          <a:lstStyle/>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Arm yourself with knowledge. Understanding your strengths and weaknesses may help you learn better ways of dealing with daily stress.</a:t>
            </a: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Be aware of whether employees are using their vacation time.</a:t>
            </a: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Clearly define roles and responsibilities.</a:t>
            </a: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Connect with a cause that’s meaningful to you.</a:t>
            </a: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Focus on preventive measures.</a:t>
            </a: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Design jobs to provide meaning, stimulation and opportunities to use skills.</a:t>
            </a: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Ensure workload is in line with capabilities and resources.</a:t>
            </a: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Examine what led to burnout. Are there changes you can make to the source?</a:t>
            </a: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Hone your coping skills.</a:t>
            </a: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Improve communications. Communicate clearly.</a:t>
            </a: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Learn effective time management; take more time off, schedule frequent breaks; delegate.</a:t>
            </a: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Make organizational changes to identify, reduce and eliminate stressors.</a:t>
            </a: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Offer workers the chance to participate in decisions and actions affecting their jobs.</a:t>
            </a: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Outsource work.</a:t>
            </a: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Start the day with music that “pumps you up.”</a:t>
            </a: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Pay for a health club membership.</a:t>
            </a: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Provide opportunities for social interaction.</a:t>
            </a: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Provide support.</a:t>
            </a: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Put yourself first.</a:t>
            </a: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Rotate assignments.</a:t>
            </a: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Talk to your doctor about your concerns and any symptoms you’ve noticed.</a:t>
            </a: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Vary individual work loads.</a:t>
            </a:r>
            <a:endParaRPr lang="en-US" dirty="0"/>
          </a:p>
        </p:txBody>
      </p:sp>
      <p:sp>
        <p:nvSpPr>
          <p:cNvPr id="3" name="Title 2"/>
          <p:cNvSpPr>
            <a:spLocks noGrp="1"/>
          </p:cNvSpPr>
          <p:nvPr>
            <p:ph type="title"/>
          </p:nvPr>
        </p:nvSpPr>
        <p:spPr>
          <a:xfrm>
            <a:off x="318670" y="457200"/>
            <a:ext cx="7037805" cy="898213"/>
          </a:xfrm>
        </p:spPr>
        <p:txBody>
          <a:bodyPr/>
          <a:lstStyle/>
          <a:p>
            <a:r>
              <a:rPr lang="en-US" dirty="0"/>
              <a:t>Possible Solutions</a:t>
            </a:r>
          </a:p>
        </p:txBody>
      </p:sp>
    </p:spTree>
    <p:extLst>
      <p:ext uri="{BB962C8B-B14F-4D97-AF65-F5344CB8AC3E}">
        <p14:creationId xmlns:p14="http://schemas.microsoft.com/office/powerpoint/2010/main" val="74696639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9">
            <a:extLst>
              <a:ext uri="{FF2B5EF4-FFF2-40B4-BE49-F238E27FC236}">
                <a16:creationId xmlns:a16="http://schemas.microsoft.com/office/drawing/2014/main" id="{C90883B3-35D1-FB41-817D-DA30D2A0C1AE}"/>
              </a:ext>
            </a:extLst>
          </p:cNvPr>
          <p:cNvSpPr>
            <a:spLocks noGrp="1"/>
          </p:cNvSpPr>
          <p:nvPr>
            <p:ph type="title"/>
          </p:nvPr>
        </p:nvSpPr>
        <p:spPr>
          <a:xfrm>
            <a:off x="318670" y="457200"/>
            <a:ext cx="7037805" cy="898213"/>
          </a:xfrm>
        </p:spPr>
        <p:txBody>
          <a:bodyPr/>
          <a:lstStyle/>
          <a:p>
            <a:r>
              <a:rPr lang="en-US" altLang="en-US" dirty="0"/>
              <a:t>Possible Solutions</a:t>
            </a:r>
          </a:p>
        </p:txBody>
      </p:sp>
      <p:sp>
        <p:nvSpPr>
          <p:cNvPr id="6" name="Rectangle 5">
            <a:extLst>
              <a:ext uri="{FF2B5EF4-FFF2-40B4-BE49-F238E27FC236}">
                <a16:creationId xmlns:a16="http://schemas.microsoft.com/office/drawing/2014/main" id="{91DF70F2-6B5B-E444-AF9A-F358CAC557F7}"/>
              </a:ext>
            </a:extLst>
          </p:cNvPr>
          <p:cNvSpPr/>
          <p:nvPr/>
        </p:nvSpPr>
        <p:spPr>
          <a:xfrm>
            <a:off x="460375" y="1970088"/>
            <a:ext cx="6851650" cy="4073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numCol="2">
            <a:noAutofit/>
          </a:bodyPr>
          <a:lstStyle/>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Accept that positive change happens gradually.</a:t>
            </a: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Address dissatisfaction at work.</a:t>
            </a: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Ask for information/clarification.</a:t>
            </a: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Attend to satisfiers.</a:t>
            </a: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Communicate well.</a:t>
            </a: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Compartmentalize your life.</a:t>
            </a: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Establish work schedules compatible with demands and responsibilities outside your job.</a:t>
            </a:r>
          </a:p>
          <a:p>
            <a:pPr marL="285750" lvl="1" indent="-285750">
              <a:spcBef>
                <a:spcPct val="0"/>
              </a:spcBef>
              <a:spcAft>
                <a:spcPts val="1200"/>
              </a:spcAft>
              <a:buClr>
                <a:schemeClr val="accent1"/>
              </a:buClr>
              <a:buSzPct val="150000"/>
              <a:buFont typeface="Arial" panose="020B0604020202020204" pitchFamily="34" charset="0"/>
              <a:buChar char="□"/>
            </a:pPr>
            <a:endParaRPr lang="en-US" sz="1600" dirty="0">
              <a:solidFill>
                <a:srgbClr val="646D72"/>
              </a:solidFill>
              <a:latin typeface="Arial" charset="0"/>
              <a:ea typeface="ＭＳ Ｐゴシック" pitchFamily="34" charset="-128"/>
              <a:cs typeface="Times New Roman" pitchFamily="18" charset="0"/>
            </a:endParaRPr>
          </a:p>
          <a:p>
            <a:pPr marL="285750" lvl="1" indent="-285750">
              <a:spcBef>
                <a:spcPct val="0"/>
              </a:spcBef>
              <a:spcAft>
                <a:spcPts val="1200"/>
              </a:spcAft>
              <a:buClr>
                <a:schemeClr val="accent1"/>
              </a:buClr>
              <a:buSzPct val="150000"/>
              <a:buFont typeface="Arial" panose="020B0604020202020204" pitchFamily="34" charset="0"/>
              <a:buChar char="□"/>
            </a:pPr>
            <a:endParaRPr lang="en-US" sz="1600" dirty="0">
              <a:solidFill>
                <a:srgbClr val="646D72"/>
              </a:solidFill>
              <a:latin typeface="Arial" charset="0"/>
              <a:ea typeface="ＭＳ Ｐゴシック" pitchFamily="34" charset="-128"/>
              <a:cs typeface="Times New Roman" pitchFamily="18" charset="0"/>
            </a:endParaRPr>
          </a:p>
          <a:p>
            <a:pPr marL="285750" lvl="1" indent="-285750">
              <a:spcBef>
                <a:spcPct val="0"/>
              </a:spcBef>
              <a:spcAft>
                <a:spcPts val="1200"/>
              </a:spcAft>
              <a:buClr>
                <a:schemeClr val="accent1"/>
              </a:buClr>
              <a:buSzPct val="150000"/>
              <a:buFont typeface="Arial" panose="020B0604020202020204" pitchFamily="34" charset="0"/>
              <a:buChar char="□"/>
            </a:pPr>
            <a:endParaRPr lang="en-US" sz="1600" dirty="0">
              <a:solidFill>
                <a:srgbClr val="646D72"/>
              </a:solidFill>
              <a:latin typeface="Arial" charset="0"/>
              <a:ea typeface="ＭＳ Ｐゴシック" pitchFamily="34" charset="-128"/>
              <a:cs typeface="Times New Roman" pitchFamily="18" charset="0"/>
            </a:endParaRP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Improve your work environment and working conditions.</a:t>
            </a: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Live a balanced lifestyle.</a:t>
            </a: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Offer stress management training.</a:t>
            </a: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Quiet negative thinking.</a:t>
            </a: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Set up stress buffers.</a:t>
            </a: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Share work responsibilities with other coworkers.</a:t>
            </a: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Stay calm.</a:t>
            </a:r>
          </a:p>
          <a:p>
            <a:pPr marL="285750" lvl="1" indent="-285750">
              <a:spcBef>
                <a:spcPct val="0"/>
              </a:spcBef>
              <a:spcAft>
                <a:spcPts val="1200"/>
              </a:spcAft>
              <a:buClr>
                <a:schemeClr val="accent1"/>
              </a:buClr>
              <a:buSzPct val="150000"/>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Use relaxation techniques to manage stress.</a:t>
            </a:r>
          </a:p>
          <a:p>
            <a:pPr marL="285750" lvl="1" indent="-285750">
              <a:spcBef>
                <a:spcPct val="0"/>
              </a:spcBef>
              <a:spcAft>
                <a:spcPts val="1200"/>
              </a:spcAft>
              <a:buClr>
                <a:schemeClr val="accent1"/>
              </a:buClr>
              <a:buSzPct val="150000"/>
              <a:buFont typeface="Arial" panose="020B0604020202020204" pitchFamily="34" charset="0"/>
              <a:buChar char="□"/>
            </a:pPr>
            <a:endParaRPr lang="en-US" sz="1600" dirty="0">
              <a:solidFill>
                <a:srgbClr val="646D72"/>
              </a:solidFill>
              <a:latin typeface="Arial" charset="0"/>
              <a:ea typeface="ＭＳ Ｐゴシック" pitchFamily="34" charset="-128"/>
              <a:cs typeface="Times New Roman" pitchFamily="18" charset="0"/>
            </a:endParaRPr>
          </a:p>
        </p:txBody>
      </p:sp>
    </p:spTree>
    <p:extLst>
      <p:ext uri="{BB962C8B-B14F-4D97-AF65-F5344CB8AC3E}">
        <p14:creationId xmlns:p14="http://schemas.microsoft.com/office/powerpoint/2010/main" val="187731859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9">
            <a:extLst>
              <a:ext uri="{FF2B5EF4-FFF2-40B4-BE49-F238E27FC236}">
                <a16:creationId xmlns:a16="http://schemas.microsoft.com/office/drawing/2014/main" id="{25317F15-FB49-C541-AF77-BBA2A9BFCBC1}"/>
              </a:ext>
            </a:extLst>
          </p:cNvPr>
          <p:cNvSpPr>
            <a:spLocks noGrp="1"/>
          </p:cNvSpPr>
          <p:nvPr>
            <p:ph type="title"/>
          </p:nvPr>
        </p:nvSpPr>
        <p:spPr>
          <a:xfrm>
            <a:off x="318670" y="457200"/>
            <a:ext cx="7037805" cy="898213"/>
          </a:xfrm>
        </p:spPr>
        <p:txBody>
          <a:bodyPr/>
          <a:lstStyle/>
          <a:p>
            <a:r>
              <a:rPr lang="en-US" altLang="en-US"/>
              <a:t>Lift Your Spirits</a:t>
            </a:r>
            <a:endParaRPr lang="en-US" altLang="en-US" dirty="0"/>
          </a:p>
        </p:txBody>
      </p:sp>
      <p:sp>
        <p:nvSpPr>
          <p:cNvPr id="31747" name="Text Placeholder 8">
            <a:extLst>
              <a:ext uri="{FF2B5EF4-FFF2-40B4-BE49-F238E27FC236}">
                <a16:creationId xmlns:a16="http://schemas.microsoft.com/office/drawing/2014/main" id="{C4D1525F-7FED-9445-A066-9D303F65D089}"/>
              </a:ext>
            </a:extLst>
          </p:cNvPr>
          <p:cNvSpPr txBox="1">
            <a:spLocks/>
          </p:cNvSpPr>
          <p:nvPr/>
        </p:nvSpPr>
        <p:spPr bwMode="auto">
          <a:xfrm>
            <a:off x="460375" y="1679803"/>
            <a:ext cx="685165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b="1" dirty="0"/>
              <a:t>What can you do that will make you happy, reduce your stress and boost your energy? </a:t>
            </a:r>
          </a:p>
        </p:txBody>
      </p:sp>
      <p:sp>
        <p:nvSpPr>
          <p:cNvPr id="7" name="Rectangle 6">
            <a:extLst>
              <a:ext uri="{FF2B5EF4-FFF2-40B4-BE49-F238E27FC236}">
                <a16:creationId xmlns:a16="http://schemas.microsoft.com/office/drawing/2014/main" id="{06EE758C-9BAD-554B-9384-F6BB38A8A696}"/>
              </a:ext>
            </a:extLst>
          </p:cNvPr>
          <p:cNvSpPr/>
          <p:nvPr/>
        </p:nvSpPr>
        <p:spPr>
          <a:xfrm>
            <a:off x="460375" y="2419894"/>
            <a:ext cx="6851650" cy="7168357"/>
          </a:xfrm>
          <a:prstGeom prst="rect">
            <a:avLst/>
          </a:prstGeom>
        </p:spPr>
        <p:txBody>
          <a:bodyPr wrap="square" lIns="101882" tIns="50941" rIns="101882" bIns="50941">
            <a:spAutoFit/>
          </a:bodyPr>
          <a:lstStyle/>
          <a:p>
            <a:pPr>
              <a:spcBef>
                <a:spcPct val="30000"/>
              </a:spcBef>
              <a:spcAft>
                <a:spcPts val="1337"/>
              </a:spcAft>
              <a:buClr>
                <a:schemeClr val="tx2"/>
              </a:buClr>
              <a:tabLst>
                <a:tab pos="452811" algn="l"/>
              </a:tabLst>
              <a:defRPr/>
            </a:pPr>
            <a:r>
              <a:rPr lang="en-US" sz="1300" dirty="0">
                <a:latin typeface="Arial" charset="0"/>
              </a:rPr>
              <a:t>__________________________________________________________________</a:t>
            </a:r>
          </a:p>
          <a:p>
            <a:pPr>
              <a:spcBef>
                <a:spcPct val="30000"/>
              </a:spcBef>
              <a:spcAft>
                <a:spcPts val="1337"/>
              </a:spcAft>
              <a:buClr>
                <a:schemeClr val="tx2"/>
              </a:buClr>
              <a:tabLst>
                <a:tab pos="452811" algn="l"/>
              </a:tabLst>
              <a:defRPr/>
            </a:pPr>
            <a:r>
              <a:rPr lang="en-US" sz="1300" dirty="0">
                <a:latin typeface="Arial" charset="0"/>
              </a:rPr>
              <a:t>__________________________________________________________________</a:t>
            </a:r>
          </a:p>
          <a:p>
            <a:pPr>
              <a:spcBef>
                <a:spcPct val="30000"/>
              </a:spcBef>
              <a:spcAft>
                <a:spcPts val="1337"/>
              </a:spcAft>
              <a:buClr>
                <a:schemeClr val="tx2"/>
              </a:buClr>
              <a:tabLst>
                <a:tab pos="452811" algn="l"/>
              </a:tabLst>
              <a:defRPr/>
            </a:pPr>
            <a:r>
              <a:rPr lang="en-US" sz="1300" dirty="0">
                <a:latin typeface="Arial" charset="0"/>
              </a:rPr>
              <a:t>__________________________________________________________________</a:t>
            </a:r>
          </a:p>
          <a:p>
            <a:pPr>
              <a:spcBef>
                <a:spcPct val="30000"/>
              </a:spcBef>
              <a:spcAft>
                <a:spcPts val="1337"/>
              </a:spcAft>
              <a:buClr>
                <a:schemeClr val="tx2"/>
              </a:buClr>
              <a:tabLst>
                <a:tab pos="452811" algn="l"/>
              </a:tabLst>
              <a:defRPr/>
            </a:pPr>
            <a:r>
              <a:rPr lang="en-US" sz="1300" dirty="0">
                <a:latin typeface="Arial" charset="0"/>
              </a:rPr>
              <a:t>__________________________________________________________________</a:t>
            </a:r>
          </a:p>
          <a:p>
            <a:pPr>
              <a:spcBef>
                <a:spcPct val="30000"/>
              </a:spcBef>
              <a:spcAft>
                <a:spcPts val="1337"/>
              </a:spcAft>
              <a:buClr>
                <a:schemeClr val="tx2"/>
              </a:buClr>
              <a:tabLst>
                <a:tab pos="452811" algn="l"/>
              </a:tabLst>
              <a:defRPr/>
            </a:pPr>
            <a:r>
              <a:rPr lang="en-US" sz="1300" dirty="0">
                <a:latin typeface="Arial" charset="0"/>
              </a:rPr>
              <a:t>__________________________________________________________________</a:t>
            </a:r>
          </a:p>
          <a:p>
            <a:pPr>
              <a:spcBef>
                <a:spcPct val="30000"/>
              </a:spcBef>
              <a:spcAft>
                <a:spcPts val="1337"/>
              </a:spcAft>
              <a:buClr>
                <a:schemeClr val="tx2"/>
              </a:buClr>
              <a:tabLst>
                <a:tab pos="452811" algn="l"/>
              </a:tabLst>
              <a:defRPr/>
            </a:pPr>
            <a:r>
              <a:rPr lang="en-US" sz="1300" dirty="0">
                <a:latin typeface="Arial" charset="0"/>
              </a:rPr>
              <a:t>__________________________________________________________________</a:t>
            </a:r>
          </a:p>
          <a:p>
            <a:pPr>
              <a:spcBef>
                <a:spcPct val="30000"/>
              </a:spcBef>
              <a:spcAft>
                <a:spcPts val="1337"/>
              </a:spcAft>
              <a:buClr>
                <a:schemeClr val="tx2"/>
              </a:buClr>
              <a:tabLst>
                <a:tab pos="452811" algn="l"/>
              </a:tabLst>
              <a:defRPr/>
            </a:pPr>
            <a:r>
              <a:rPr lang="en-US" sz="1300" dirty="0">
                <a:latin typeface="Arial" charset="0"/>
              </a:rPr>
              <a:t>__________________________________________________________________</a:t>
            </a:r>
          </a:p>
          <a:p>
            <a:pPr>
              <a:spcBef>
                <a:spcPct val="30000"/>
              </a:spcBef>
              <a:spcAft>
                <a:spcPts val="1337"/>
              </a:spcAft>
              <a:buClr>
                <a:schemeClr val="tx2"/>
              </a:buClr>
              <a:tabLst>
                <a:tab pos="452811" algn="l"/>
              </a:tabLst>
              <a:defRPr/>
            </a:pPr>
            <a:r>
              <a:rPr lang="en-US" sz="1300" dirty="0">
                <a:latin typeface="Arial" charset="0"/>
              </a:rPr>
              <a:t>__________________________________________________________________</a:t>
            </a:r>
          </a:p>
          <a:p>
            <a:pPr>
              <a:spcBef>
                <a:spcPct val="30000"/>
              </a:spcBef>
              <a:spcAft>
                <a:spcPts val="1337"/>
              </a:spcAft>
              <a:buClr>
                <a:schemeClr val="tx2"/>
              </a:buClr>
              <a:tabLst>
                <a:tab pos="452811" algn="l"/>
              </a:tabLst>
              <a:defRPr/>
            </a:pPr>
            <a:r>
              <a:rPr lang="en-US" sz="1300" dirty="0">
                <a:latin typeface="Arial" charset="0"/>
              </a:rPr>
              <a:t>__________________________________________________________________</a:t>
            </a:r>
          </a:p>
          <a:p>
            <a:pPr>
              <a:spcBef>
                <a:spcPct val="30000"/>
              </a:spcBef>
              <a:spcAft>
                <a:spcPts val="1337"/>
              </a:spcAft>
              <a:buClr>
                <a:schemeClr val="tx2"/>
              </a:buClr>
              <a:tabLst>
                <a:tab pos="452811" algn="l"/>
              </a:tabLst>
              <a:defRPr/>
            </a:pPr>
            <a:r>
              <a:rPr lang="en-US" sz="1300" dirty="0">
                <a:latin typeface="Arial" charset="0"/>
              </a:rPr>
              <a:t>__________________________________________________________________</a:t>
            </a:r>
          </a:p>
          <a:p>
            <a:pPr>
              <a:spcBef>
                <a:spcPct val="30000"/>
              </a:spcBef>
              <a:spcAft>
                <a:spcPts val="1337"/>
              </a:spcAft>
              <a:buClr>
                <a:schemeClr val="tx2"/>
              </a:buClr>
              <a:tabLst>
                <a:tab pos="452811" algn="l"/>
              </a:tabLst>
              <a:defRPr/>
            </a:pPr>
            <a:r>
              <a:rPr lang="en-US" sz="1300" dirty="0">
                <a:latin typeface="Arial" charset="0"/>
              </a:rPr>
              <a:t>__________________________________________________________________</a:t>
            </a:r>
          </a:p>
          <a:p>
            <a:pPr>
              <a:spcBef>
                <a:spcPct val="30000"/>
              </a:spcBef>
              <a:spcAft>
                <a:spcPts val="1337"/>
              </a:spcAft>
              <a:buClr>
                <a:schemeClr val="tx2"/>
              </a:buClr>
              <a:tabLst>
                <a:tab pos="452811" algn="l"/>
              </a:tabLst>
              <a:defRPr/>
            </a:pPr>
            <a:r>
              <a:rPr lang="en-US" sz="1300" dirty="0">
                <a:latin typeface="Arial" charset="0"/>
              </a:rPr>
              <a:t>__________________________________________________________________</a:t>
            </a:r>
          </a:p>
          <a:p>
            <a:pPr>
              <a:spcBef>
                <a:spcPct val="30000"/>
              </a:spcBef>
              <a:spcAft>
                <a:spcPts val="1337"/>
              </a:spcAft>
              <a:buClr>
                <a:schemeClr val="tx2"/>
              </a:buClr>
              <a:tabLst>
                <a:tab pos="452811" algn="l"/>
              </a:tabLst>
              <a:defRPr/>
            </a:pPr>
            <a:r>
              <a:rPr lang="en-US" sz="1300" dirty="0">
                <a:latin typeface="Arial" charset="0"/>
              </a:rPr>
              <a:t>__________________________________________________________________</a:t>
            </a:r>
          </a:p>
          <a:p>
            <a:pPr>
              <a:spcBef>
                <a:spcPct val="30000"/>
              </a:spcBef>
              <a:spcAft>
                <a:spcPts val="1337"/>
              </a:spcAft>
              <a:buClr>
                <a:schemeClr val="tx2"/>
              </a:buClr>
              <a:tabLst>
                <a:tab pos="452811" algn="l"/>
              </a:tabLst>
              <a:defRPr/>
            </a:pPr>
            <a:r>
              <a:rPr lang="en-US" sz="1300" dirty="0">
                <a:latin typeface="Arial" charset="0"/>
              </a:rPr>
              <a:t>__________________________________________________________________</a:t>
            </a:r>
          </a:p>
          <a:p>
            <a:pPr>
              <a:spcBef>
                <a:spcPct val="30000"/>
              </a:spcBef>
              <a:spcAft>
                <a:spcPts val="1337"/>
              </a:spcAft>
              <a:buClr>
                <a:schemeClr val="tx2"/>
              </a:buClr>
              <a:tabLst>
                <a:tab pos="452811" algn="l"/>
              </a:tabLst>
              <a:defRPr/>
            </a:pPr>
            <a:endParaRPr lang="en-US" sz="1300" dirty="0">
              <a:latin typeface="Arial" charset="0"/>
            </a:endParaRPr>
          </a:p>
          <a:p>
            <a:pPr>
              <a:spcBef>
                <a:spcPct val="30000"/>
              </a:spcBef>
              <a:spcAft>
                <a:spcPts val="446"/>
              </a:spcAft>
              <a:buClr>
                <a:schemeClr val="tx2"/>
              </a:buClr>
              <a:tabLst>
                <a:tab pos="452811" algn="l"/>
              </a:tabLst>
              <a:defRPr/>
            </a:pPr>
            <a:endParaRPr lang="en-US" sz="1300" dirty="0">
              <a:latin typeface="Arial" charset="0"/>
            </a:endParaRPr>
          </a:p>
          <a:p>
            <a:pPr>
              <a:spcBef>
                <a:spcPct val="30000"/>
              </a:spcBef>
              <a:tabLst>
                <a:tab pos="452811" algn="l"/>
              </a:tabLst>
              <a:defRPr/>
            </a:pPr>
            <a:endParaRPr lang="en-US" sz="1600" dirty="0">
              <a:latin typeface="Arial" charset="0"/>
            </a:endParaRPr>
          </a:p>
        </p:txBody>
      </p:sp>
    </p:spTree>
    <p:extLst>
      <p:ext uri="{BB962C8B-B14F-4D97-AF65-F5344CB8AC3E}">
        <p14:creationId xmlns:p14="http://schemas.microsoft.com/office/powerpoint/2010/main" val="245679201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7"/>
          <p:cNvSpPr>
            <a:spLocks noGrp="1"/>
          </p:cNvSpPr>
          <p:nvPr>
            <p:ph type="title"/>
          </p:nvPr>
        </p:nvSpPr>
        <p:spPr>
          <a:xfrm>
            <a:off x="318670" y="457200"/>
            <a:ext cx="7037805" cy="898213"/>
          </a:xfrm>
        </p:spPr>
        <p:txBody>
          <a:bodyPr/>
          <a:lstStyle/>
          <a:p>
            <a:r>
              <a:rPr lang="en-US" altLang="en-US"/>
              <a:t>Make Your Action Plan</a:t>
            </a:r>
          </a:p>
        </p:txBody>
      </p:sp>
      <p:sp>
        <p:nvSpPr>
          <p:cNvPr id="5123" name="Text Placeholder 10"/>
          <p:cNvSpPr txBox="1">
            <a:spLocks/>
          </p:cNvSpPr>
          <p:nvPr/>
        </p:nvSpPr>
        <p:spPr bwMode="auto">
          <a:xfrm>
            <a:off x="460377" y="2301609"/>
            <a:ext cx="6851650" cy="467995"/>
          </a:xfrm>
          <a:prstGeom prst="rect">
            <a:avLst/>
          </a:prstGeom>
          <a:solidFill>
            <a:schemeClr val="accent2"/>
          </a:solidFill>
          <a:ln w="9525">
            <a:solidFill>
              <a:schemeClr val="bg2"/>
            </a:solidFill>
            <a:miter lim="800000"/>
            <a:headEnd/>
            <a:tailEnd/>
          </a:ln>
        </p:spPr>
        <p:txBody>
          <a:bodyPr lIns="101882" tIns="101882" rIns="101882" bIns="101882"/>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spcAft>
                <a:spcPts val="669"/>
              </a:spcAft>
              <a:buClr>
                <a:schemeClr val="tx2"/>
              </a:buClr>
              <a:buSzTx/>
            </a:pPr>
            <a:r>
              <a:rPr lang="en-US" altLang="en-US" sz="1600" b="1" dirty="0">
                <a:solidFill>
                  <a:schemeClr val="bg1"/>
                </a:solidFill>
              </a:rPr>
              <a:t> Ideas/Behaviors                                         I will meet it by…</a:t>
            </a:r>
          </a:p>
        </p:txBody>
      </p:sp>
      <p:sp>
        <p:nvSpPr>
          <p:cNvPr id="5124" name="Text Placeholder 12"/>
          <p:cNvSpPr txBox="1">
            <a:spLocks/>
          </p:cNvSpPr>
          <p:nvPr/>
        </p:nvSpPr>
        <p:spPr bwMode="auto">
          <a:xfrm>
            <a:off x="460376" y="2769606"/>
            <a:ext cx="6851649" cy="5806755"/>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101882" rIns="101882" bIns="132447"/>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4234"/>
              </a:spcAft>
              <a:buClr>
                <a:schemeClr val="tx2"/>
              </a:buClr>
              <a:buSzTx/>
            </a:pPr>
            <a:endParaRPr lang="en-US" altLang="en-US" sz="1600">
              <a:solidFill>
                <a:srgbClr val="646D72"/>
              </a:solidFill>
            </a:endParaRPr>
          </a:p>
        </p:txBody>
      </p:sp>
      <p:sp>
        <p:nvSpPr>
          <p:cNvPr id="5125" name="Text Placeholder 8"/>
          <p:cNvSpPr txBox="1">
            <a:spLocks/>
          </p:cNvSpPr>
          <p:nvPr/>
        </p:nvSpPr>
        <p:spPr bwMode="auto">
          <a:xfrm>
            <a:off x="460376" y="1404036"/>
            <a:ext cx="6851650" cy="828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b="1" dirty="0"/>
              <a:t>What ideas, behaviors, attitudes, feelings and techniques about preventing burnout did I gain from this training? List them below. </a:t>
            </a:r>
          </a:p>
          <a:p>
            <a:r>
              <a:rPr lang="en-US" altLang="en-US" b="1" dirty="0"/>
              <a:t>Who will you check in with to make sure you are making progress? </a:t>
            </a:r>
          </a:p>
        </p:txBody>
      </p:sp>
      <p:cxnSp>
        <p:nvCxnSpPr>
          <p:cNvPr id="20" name="Straight Connector 19"/>
          <p:cNvCxnSpPr/>
          <p:nvPr/>
        </p:nvCxnSpPr>
        <p:spPr>
          <a:xfrm>
            <a:off x="460376" y="3529223"/>
            <a:ext cx="684989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460376" y="4370413"/>
            <a:ext cx="684989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460376" y="5211603"/>
            <a:ext cx="684989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462131" y="6052793"/>
            <a:ext cx="6849897"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462131" y="6893983"/>
            <a:ext cx="6849897"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462131" y="7735173"/>
            <a:ext cx="6849897"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2533015" y="2769605"/>
            <a:ext cx="0" cy="5806756"/>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3748307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7"/>
          <p:cNvSpPr>
            <a:spLocks noGrp="1"/>
          </p:cNvSpPr>
          <p:nvPr>
            <p:ph type="title"/>
          </p:nvPr>
        </p:nvSpPr>
        <p:spPr>
          <a:xfrm>
            <a:off x="318670" y="457200"/>
            <a:ext cx="7037805" cy="898213"/>
          </a:xfrm>
        </p:spPr>
        <p:txBody>
          <a:bodyPr/>
          <a:lstStyle/>
          <a:p>
            <a:r>
              <a:rPr lang="en-US" altLang="en-US"/>
              <a:t>Make Your Action Plan</a:t>
            </a:r>
          </a:p>
        </p:txBody>
      </p:sp>
      <p:sp>
        <p:nvSpPr>
          <p:cNvPr id="6147" name="Text Placeholder 8"/>
          <p:cNvSpPr txBox="1">
            <a:spLocks/>
          </p:cNvSpPr>
          <p:nvPr/>
        </p:nvSpPr>
        <p:spPr bwMode="auto">
          <a:xfrm>
            <a:off x="460375" y="1375635"/>
            <a:ext cx="6851650" cy="7307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00" dirty="0"/>
              <a:t>What ideas, behaviors, attitudes, feelings and techniques about preventing burnout did I gain from the training:</a:t>
            </a:r>
          </a:p>
          <a:p>
            <a:r>
              <a:rPr lang="en-US" altLang="en-US" sz="1400" dirty="0"/>
              <a:t>_____________________________________________________________________</a:t>
            </a:r>
          </a:p>
          <a:p>
            <a:r>
              <a:rPr lang="en-US" altLang="en-US" sz="1400" dirty="0"/>
              <a:t>_____________________________________________________________________</a:t>
            </a:r>
          </a:p>
          <a:p>
            <a:r>
              <a:rPr lang="en-US" altLang="en-US" sz="1400" dirty="0"/>
              <a:t>_____________________________________________________________________</a:t>
            </a:r>
          </a:p>
          <a:p>
            <a:r>
              <a:rPr lang="en-US" altLang="en-US" sz="1400" dirty="0"/>
              <a:t>I will focus on applying these techniques by: </a:t>
            </a:r>
          </a:p>
          <a:p>
            <a:endParaRPr lang="en-US" altLang="en-US" sz="1400" dirty="0"/>
          </a:p>
          <a:p>
            <a:endParaRPr lang="en-US" altLang="en-US" sz="1400" dirty="0"/>
          </a:p>
          <a:p>
            <a:endParaRPr lang="en-US" altLang="en-US" sz="1400" dirty="0"/>
          </a:p>
          <a:p>
            <a:endParaRPr lang="en-US" altLang="en-US" sz="1400" dirty="0"/>
          </a:p>
          <a:p>
            <a:endParaRPr lang="en-US" altLang="en-US" sz="1400" dirty="0"/>
          </a:p>
          <a:p>
            <a:r>
              <a:rPr lang="en-US" altLang="en-US" sz="1400" dirty="0"/>
              <a:t>I will seek support for this from _______________________________________________</a:t>
            </a:r>
            <a:br>
              <a:rPr lang="en-US" altLang="en-US" sz="1400" dirty="0"/>
            </a:br>
            <a:r>
              <a:rPr lang="en-US" altLang="en-US" sz="1400" dirty="0"/>
              <a:t>(This could be a professional peer, friend, supervisor, group, books, audio or video files, or other resources that you may gather.)</a:t>
            </a:r>
          </a:p>
          <a:p>
            <a:r>
              <a:rPr lang="en-US" altLang="en-US" sz="1400" dirty="0"/>
              <a:t>I will review my progress one month from today: ______________________</a:t>
            </a:r>
          </a:p>
          <a:p>
            <a:r>
              <a:rPr lang="en-US" altLang="en-US" sz="1400" dirty="0"/>
              <a:t>__  I am satisfied that I have made sufficient progress. </a:t>
            </a:r>
          </a:p>
          <a:p>
            <a:r>
              <a:rPr lang="en-US" altLang="en-US" sz="1400" dirty="0"/>
              <a:t>__  I will choose another area of my professional behavior to address:</a:t>
            </a:r>
          </a:p>
          <a:p>
            <a:r>
              <a:rPr lang="en-US" altLang="en-US" sz="1400" dirty="0"/>
              <a:t>__________________________________________________________</a:t>
            </a:r>
          </a:p>
          <a:p>
            <a:r>
              <a:rPr lang="en-US" altLang="en-US" sz="1400" dirty="0"/>
              <a:t>I want to continue to develop my skills and will review again one month from today _________________________________________________________.</a:t>
            </a:r>
          </a:p>
          <a:p>
            <a:r>
              <a:rPr lang="en-US" altLang="en-US" sz="1400" dirty="0"/>
              <a:t>I commit to this action plan.</a:t>
            </a:r>
          </a:p>
          <a:p>
            <a:endParaRPr lang="en-US" altLang="en-US" sz="1400" dirty="0"/>
          </a:p>
          <a:p>
            <a:endParaRPr lang="en-US" altLang="en-US" sz="1400" dirty="0"/>
          </a:p>
          <a:p>
            <a:r>
              <a:rPr lang="en-US" altLang="en-US" sz="1400" dirty="0"/>
              <a:t>Signature _____________________________	Date _______________________</a:t>
            </a:r>
          </a:p>
        </p:txBody>
      </p:sp>
    </p:spTree>
    <p:extLst>
      <p:ext uri="{BB962C8B-B14F-4D97-AF65-F5344CB8AC3E}">
        <p14:creationId xmlns:p14="http://schemas.microsoft.com/office/powerpoint/2010/main" val="2345245183"/>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7"/>
          <p:cNvSpPr>
            <a:spLocks noGrp="1"/>
          </p:cNvSpPr>
          <p:nvPr>
            <p:ph type="title"/>
          </p:nvPr>
        </p:nvSpPr>
        <p:spPr>
          <a:xfrm>
            <a:off x="318670" y="457200"/>
            <a:ext cx="7037805" cy="898213"/>
          </a:xfrm>
        </p:spPr>
        <p:txBody>
          <a:bodyPr/>
          <a:lstStyle/>
          <a:p>
            <a:r>
              <a:rPr lang="en-US" altLang="en-US"/>
              <a:t>About</a:t>
            </a:r>
            <a:br>
              <a:rPr lang="en-US" altLang="en-US"/>
            </a:br>
            <a:r>
              <a:rPr lang="en-US" altLang="en-US"/>
              <a:t>Professional Support</a:t>
            </a:r>
          </a:p>
        </p:txBody>
      </p:sp>
      <p:sp>
        <p:nvSpPr>
          <p:cNvPr id="33795" name="Text Box 6"/>
          <p:cNvSpPr txBox="1">
            <a:spLocks noChangeArrowheads="1"/>
          </p:cNvSpPr>
          <p:nvPr/>
        </p:nvSpPr>
        <p:spPr bwMode="auto">
          <a:xfrm>
            <a:off x="4026535" y="4423954"/>
            <a:ext cx="208703" cy="302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marR="0" lvl="0" indent="0" algn="ctr" defTabSz="1018824" rtl="0" eaLnBrk="1" fontAlgn="auto" latinLnBrk="0" hangingPunct="1">
              <a:lnSpc>
                <a:spcPct val="100000"/>
              </a:lnSpc>
              <a:spcBef>
                <a:spcPct val="0"/>
              </a:spcBef>
              <a:spcAft>
                <a:spcPts val="0"/>
              </a:spcAft>
              <a:buClrTx/>
              <a:buSzTx/>
              <a:buFontTx/>
              <a:buNone/>
              <a:tabLst/>
              <a:defRPr/>
            </a:pPr>
            <a:endParaRPr kumimoji="0" lang="en-US" altLang="en-US" sz="1300" b="0" i="0" u="none" strike="noStrike" kern="1200" cap="none" spc="0" normalizeH="0" baseline="0" noProof="0">
              <a:ln>
                <a:noFill/>
              </a:ln>
              <a:solidFill>
                <a:srgbClr val="646D72"/>
              </a:solidFill>
              <a:effectLst/>
              <a:uLnTx/>
              <a:uFillTx/>
              <a:latin typeface="Arial" charset="0"/>
              <a:ea typeface="ＭＳ Ｐゴシック" pitchFamily="34" charset="-128"/>
              <a:cs typeface="+mn-cs"/>
            </a:endParaRPr>
          </a:p>
        </p:txBody>
      </p:sp>
      <p:sp>
        <p:nvSpPr>
          <p:cNvPr id="33796" name="Text Placeholder 8"/>
          <p:cNvSpPr txBox="1">
            <a:spLocks/>
          </p:cNvSpPr>
          <p:nvPr/>
        </p:nvSpPr>
        <p:spPr bwMode="auto">
          <a:xfrm>
            <a:off x="460375" y="1599434"/>
            <a:ext cx="6745643" cy="7197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28600" indent="-22860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marR="0" lvl="0" indent="0" algn="l" defTabSz="1018879" rtl="0" eaLnBrk="1" fontAlgn="auto" latinLnBrk="0" hangingPunct="1">
              <a:lnSpc>
                <a:spcPct val="95000"/>
              </a:lnSpc>
              <a:spcBef>
                <a:spcPct val="20000"/>
              </a:spcBef>
              <a:spcAft>
                <a:spcPts val="669"/>
              </a:spcAft>
              <a:buClr>
                <a:srgbClr val="005293"/>
              </a:buClr>
              <a:buSzPct val="115000"/>
              <a:buFontTx/>
              <a:buNone/>
              <a:tabLst/>
              <a:defRPr/>
            </a:pPr>
            <a:r>
              <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t>You may consider seeking professional support if you experience </a:t>
            </a:r>
            <a:br>
              <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br>
            <a:r>
              <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t>any of the following:  </a:t>
            </a:r>
          </a:p>
          <a:p>
            <a:pPr marL="509588" marR="0" lvl="0" indent="-285750" algn="l" defTabSz="1018879" rtl="0" eaLnBrk="1" fontAlgn="auto" latinLnBrk="0" hangingPunct="1">
              <a:lnSpc>
                <a:spcPct val="95000"/>
              </a:lnSpc>
              <a:spcBef>
                <a:spcPct val="0"/>
              </a:spcBef>
              <a:spcAft>
                <a:spcPts val="669"/>
              </a:spcAft>
              <a:buClr>
                <a:schemeClr val="accent1"/>
              </a:buClr>
              <a:buSzPct val="100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Sleep problems.</a:t>
            </a:r>
          </a:p>
          <a:p>
            <a:pPr marL="509588" marR="0" lvl="0" indent="-285750" algn="l" defTabSz="1018879" rtl="0" eaLnBrk="1" fontAlgn="auto" latinLnBrk="0" hangingPunct="1">
              <a:lnSpc>
                <a:spcPct val="95000"/>
              </a:lnSpc>
              <a:spcBef>
                <a:spcPct val="0"/>
              </a:spcBef>
              <a:spcAft>
                <a:spcPts val="669"/>
              </a:spcAft>
              <a:buClr>
                <a:schemeClr val="accent1"/>
              </a:buClr>
              <a:buSzPct val="100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Performance issues at work.</a:t>
            </a:r>
          </a:p>
          <a:p>
            <a:pPr marL="509588" marR="0" lvl="0" indent="-285750" algn="l" defTabSz="1018879" rtl="0" eaLnBrk="1" fontAlgn="auto" latinLnBrk="0" hangingPunct="1">
              <a:lnSpc>
                <a:spcPct val="95000"/>
              </a:lnSpc>
              <a:spcBef>
                <a:spcPct val="0"/>
              </a:spcBef>
              <a:spcAft>
                <a:spcPts val="669"/>
              </a:spcAft>
              <a:buClr>
                <a:schemeClr val="accent1"/>
              </a:buClr>
              <a:buSzPct val="100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Relationship difficulties with family or friends.</a:t>
            </a:r>
          </a:p>
          <a:p>
            <a:pPr marL="509588" marR="0" lvl="0" indent="-285750" algn="l" defTabSz="1018879" rtl="0" eaLnBrk="1" fontAlgn="auto" latinLnBrk="0" hangingPunct="1">
              <a:lnSpc>
                <a:spcPct val="95000"/>
              </a:lnSpc>
              <a:spcBef>
                <a:spcPct val="0"/>
              </a:spcBef>
              <a:spcAft>
                <a:spcPts val="669"/>
              </a:spcAft>
              <a:buClr>
                <a:schemeClr val="accent1"/>
              </a:buClr>
              <a:buSzPct val="100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Loss of interest in hobbies you normally enjoy.</a:t>
            </a:r>
          </a:p>
          <a:p>
            <a:pPr marL="509588" marR="0" lvl="0" indent="-285750" algn="l" defTabSz="1018879" rtl="0" eaLnBrk="1" fontAlgn="auto" latinLnBrk="0" hangingPunct="1">
              <a:lnSpc>
                <a:spcPct val="95000"/>
              </a:lnSpc>
              <a:spcBef>
                <a:spcPct val="0"/>
              </a:spcBef>
              <a:spcAft>
                <a:spcPts val="669"/>
              </a:spcAft>
              <a:buClr>
                <a:schemeClr val="accent1"/>
              </a:buClr>
              <a:buSzPct val="100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Lack of care about normal everyday work tasks. </a:t>
            </a:r>
          </a:p>
          <a:p>
            <a:pPr marL="509588" marR="0" lvl="0" indent="-285750" algn="l" defTabSz="1018879" rtl="0" eaLnBrk="1" fontAlgn="auto" latinLnBrk="0" hangingPunct="1">
              <a:lnSpc>
                <a:spcPct val="95000"/>
              </a:lnSpc>
              <a:spcBef>
                <a:spcPct val="0"/>
              </a:spcBef>
              <a:spcAft>
                <a:spcPts val="669"/>
              </a:spcAft>
              <a:buClr>
                <a:schemeClr val="accent1"/>
              </a:buClr>
              <a:buSzPct val="100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Excessive anxiety or worrying more than normal. </a:t>
            </a:r>
          </a:p>
          <a:p>
            <a:pPr marL="509588" marR="0" lvl="0" indent="-285750" algn="l" defTabSz="1018879" rtl="0" eaLnBrk="1" fontAlgn="auto" latinLnBrk="0" hangingPunct="1">
              <a:lnSpc>
                <a:spcPct val="95000"/>
              </a:lnSpc>
              <a:spcBef>
                <a:spcPct val="0"/>
              </a:spcBef>
              <a:spcAft>
                <a:spcPts val="669"/>
              </a:spcAft>
              <a:buClr>
                <a:schemeClr val="accent1"/>
              </a:buClr>
              <a:buSzPct val="100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Feeling overwhelmed or sad for more than two weeks.</a:t>
            </a:r>
          </a:p>
          <a:p>
            <a:pPr marL="509588" marR="0" lvl="0" indent="-285750" algn="l" defTabSz="1018879" rtl="0" eaLnBrk="1" fontAlgn="auto" latinLnBrk="0" hangingPunct="1">
              <a:lnSpc>
                <a:spcPct val="95000"/>
              </a:lnSpc>
              <a:spcBef>
                <a:spcPct val="0"/>
              </a:spcBef>
              <a:spcAft>
                <a:spcPts val="669"/>
              </a:spcAft>
              <a:buClr>
                <a:schemeClr val="accent1"/>
              </a:buClr>
              <a:buSzPct val="100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A noticeable change in appetite, eating too little or too much.</a:t>
            </a:r>
          </a:p>
          <a:p>
            <a:pPr marL="509588" marR="0" lvl="0" indent="-285750" algn="l" defTabSz="1018879" rtl="0" eaLnBrk="1" fontAlgn="auto" latinLnBrk="0" hangingPunct="1">
              <a:lnSpc>
                <a:spcPct val="95000"/>
              </a:lnSpc>
              <a:spcBef>
                <a:spcPct val="0"/>
              </a:spcBef>
              <a:spcAft>
                <a:spcPts val="669"/>
              </a:spcAft>
              <a:buClr>
                <a:schemeClr val="accent1"/>
              </a:buClr>
              <a:buSzPct val="100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Behavior and coping methods have become harmful to yourself </a:t>
            </a:r>
            <a:b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b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or others, whether that is through aggressive behavior or unhealthy habits, such as drinking too much alcohol or taking drugs.</a:t>
            </a:r>
          </a:p>
          <a:p>
            <a:pPr marL="509588" marR="0" lvl="0" indent="-285750" algn="l" defTabSz="1018879" rtl="0" eaLnBrk="1" fontAlgn="auto" latinLnBrk="0" hangingPunct="1">
              <a:lnSpc>
                <a:spcPct val="95000"/>
              </a:lnSpc>
              <a:spcBef>
                <a:spcPct val="0"/>
              </a:spcBef>
              <a:spcAft>
                <a:spcPts val="669"/>
              </a:spcAft>
              <a:buClr>
                <a:schemeClr val="accent1"/>
              </a:buClr>
              <a:buSzPct val="100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Thoughts of harm to self and/or others.</a:t>
            </a: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r>
              <a:rPr kumimoji="0" lang="en-US" altLang="en-US" sz="1600" b="1"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t>Keep in mind some of these conditions may warrant more urgent professional help and you should seek support if you are unsure. </a:t>
            </a: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endParaRPr kumimoji="0" lang="en-US" altLang="en-US" sz="1600" b="1" i="0" u="none" strike="noStrike" kern="1200" cap="none" spc="0" normalizeH="0" baseline="0" noProof="0" dirty="0">
              <a:ln>
                <a:noFill/>
              </a:ln>
              <a:solidFill>
                <a:srgbClr val="55565A"/>
              </a:solidFill>
              <a:effectLst/>
              <a:uLnTx/>
              <a:uFillTx/>
              <a:latin typeface="Arial" charset="0"/>
              <a:ea typeface="ＭＳ Ｐゴシック" pitchFamily="34" charset="-128"/>
              <a:cs typeface="+mn-cs"/>
            </a:endParaRP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r>
              <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t>Your Employee Assistance Program (EAP) is available to all employees and their covered dependents and may include some free counseling sessions per issue, per year. Please check with your employer or your health plan for details.</a:t>
            </a: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endPar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endParaRP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en-US" altLang="en-US" sz="900" b="0" i="0" u="sng" strike="noStrike" kern="1200" cap="none" spc="0" normalizeH="0" baseline="0" noProof="0" dirty="0">
                <a:ln>
                  <a:noFill/>
                </a:ln>
                <a:solidFill>
                  <a:schemeClr val="tx2"/>
                </a:solidFill>
                <a:effectLst/>
                <a:uLnTx/>
                <a:uFillTx/>
                <a:latin typeface="Arial"/>
                <a:ea typeface="ＭＳ Ｐゴシック" pitchFamily="34" charset="-128"/>
                <a:cs typeface="+mn-cs"/>
              </a:rPr>
              <a:t>Citations</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en-US" altLang="en-US" sz="900" b="0" i="0" u="none" strike="noStrike" kern="1200" cap="none" spc="0" normalizeH="0" baseline="0" noProof="0" dirty="0">
                <a:ln>
                  <a:noFill/>
                </a:ln>
                <a:solidFill>
                  <a:schemeClr val="tx2"/>
                </a:solidFill>
                <a:effectLst/>
                <a:uLnTx/>
                <a:uFillTx/>
                <a:latin typeface="Arial"/>
                <a:ea typeface="ＭＳ Ｐゴシック" pitchFamily="34" charset="-128"/>
                <a:cs typeface="+mn-cs"/>
              </a:rPr>
              <a:t>American Psychological Association: How to choose a psychologist. </a:t>
            </a:r>
          </a:p>
          <a:p>
            <a:pPr marL="0" marR="0" lvl="0" indent="0" algn="l" defTabSz="1018879" rtl="0" eaLnBrk="1" fontAlgn="auto" latinLnBrk="0" hangingPunct="1">
              <a:lnSpc>
                <a:spcPct val="100000"/>
              </a:lnSpc>
              <a:spcBef>
                <a:spcPct val="0"/>
              </a:spcBef>
              <a:spcAft>
                <a:spcPts val="200"/>
              </a:spcAft>
              <a:buClr>
                <a:srgbClr val="55565A"/>
              </a:buClr>
              <a:buSzTx/>
              <a:buFontTx/>
              <a:buNone/>
              <a:tabLst/>
              <a:defRPr/>
            </a:pPr>
            <a:r>
              <a:rPr kumimoji="0" lang="en-US" altLang="en-US" sz="900" b="0" i="0" u="none" strike="noStrike" kern="1200" cap="none" spc="0" normalizeH="0" baseline="0" noProof="0" dirty="0">
                <a:ln>
                  <a:noFill/>
                </a:ln>
                <a:solidFill>
                  <a:schemeClr val="tx2"/>
                </a:solidFill>
                <a:effectLst/>
                <a:uLnTx/>
                <a:uFillTx/>
                <a:latin typeface="Arial" charset="0"/>
                <a:ea typeface="ＭＳ Ｐゴシック" pitchFamily="34" charset="-128"/>
                <a:cs typeface="Times New Roman" pitchFamily="18" charset="0"/>
                <a:hlinkClick r:id="rId3">
                  <a:extLst>
                    <a:ext uri="{A12FA001-AC4F-418D-AE19-62706E023703}">
                      <ahyp:hlinkClr xmlns:ahyp="http://schemas.microsoft.com/office/drawing/2018/hyperlinkcolor" val="tx"/>
                    </a:ext>
                  </a:extLst>
                </a:hlinkClick>
              </a:rPr>
              <a:t>http://www.apa.org/helpcenter/choose-therapist.aspx</a:t>
            </a:r>
            <a:r>
              <a:rPr kumimoji="0" lang="en-US" altLang="en-US" sz="900" b="0" i="0" u="none" strike="noStrike" kern="1200" cap="none" spc="0" normalizeH="0" baseline="0" noProof="0" dirty="0">
                <a:ln>
                  <a:noFill/>
                </a:ln>
                <a:solidFill>
                  <a:schemeClr val="tx2"/>
                </a:solidFill>
                <a:effectLst/>
                <a:uLnTx/>
                <a:uFillTx/>
                <a:latin typeface="Arial" charset="0"/>
                <a:ea typeface="ＭＳ Ｐゴシック" pitchFamily="34" charset="-128"/>
                <a:cs typeface="Times New Roman" pitchFamily="18" charset="0"/>
              </a:rPr>
              <a:t>.</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en-US" altLang="en-US" sz="900" b="0" i="0" u="none" strike="noStrike" kern="1200" cap="none" spc="0" normalizeH="0" baseline="0" noProof="0" dirty="0">
                <a:ln>
                  <a:noFill/>
                </a:ln>
                <a:solidFill>
                  <a:schemeClr val="tx2"/>
                </a:solidFill>
                <a:effectLst/>
                <a:uLnTx/>
                <a:uFillTx/>
                <a:latin typeface="Arial"/>
                <a:ea typeface="ＭＳ Ｐゴシック" pitchFamily="34" charset="-128"/>
                <a:cs typeface="+mn-cs"/>
              </a:rPr>
              <a:t>Helpguide.org: Depression Symptoms and Warning Signs. </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en-US" altLang="en-US" sz="900" b="0" i="0" u="none" strike="noStrike" kern="1200" cap="none" spc="0" normalizeH="0" baseline="0" noProof="0" dirty="0">
                <a:ln>
                  <a:noFill/>
                </a:ln>
                <a:solidFill>
                  <a:schemeClr val="tx2"/>
                </a:solidFill>
                <a:effectLst/>
                <a:uLnTx/>
                <a:uFillTx/>
                <a:latin typeface="Arial"/>
                <a:ea typeface="ＭＳ Ｐゴシック" pitchFamily="34" charset="-128"/>
                <a:cs typeface="+mn-cs"/>
                <a:hlinkClick r:id="rId4">
                  <a:extLst>
                    <a:ext uri="{A12FA001-AC4F-418D-AE19-62706E023703}">
                      <ahyp:hlinkClr xmlns:ahyp="http://schemas.microsoft.com/office/drawing/2018/hyperlinkcolor" val="tx"/>
                    </a:ext>
                  </a:extLst>
                </a:hlinkClick>
              </a:rPr>
              <a:t>https://www.helpguide.org/articles/depression/depression-symptoms-and-warning-signs.htm</a:t>
            </a:r>
            <a:r>
              <a:rPr kumimoji="0" lang="en-US" altLang="en-US" sz="900" b="0" i="0" u="none" strike="noStrike" kern="1200" cap="none" spc="0" normalizeH="0" baseline="0" noProof="0" dirty="0">
                <a:ln>
                  <a:noFill/>
                </a:ln>
                <a:solidFill>
                  <a:schemeClr val="tx2"/>
                </a:solidFill>
                <a:effectLst/>
                <a:uLnTx/>
                <a:uFillTx/>
                <a:latin typeface="Arial"/>
                <a:ea typeface="ＭＳ Ｐゴシック" pitchFamily="34" charset="-128"/>
                <a:cs typeface="+mn-cs"/>
              </a:rPr>
              <a:t>.</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fr-FR" altLang="en-US" sz="900" b="0" i="0" u="none" strike="noStrike" kern="1200" cap="none" spc="0" normalizeH="0" baseline="0" noProof="0" dirty="0">
                <a:ln>
                  <a:noFill/>
                </a:ln>
                <a:solidFill>
                  <a:schemeClr val="tx2"/>
                </a:solidFill>
                <a:effectLst/>
                <a:uLnTx/>
                <a:uFillTx/>
                <a:latin typeface="Arial"/>
                <a:ea typeface="ＭＳ Ｐゴシック" pitchFamily="34" charset="-128"/>
                <a:cs typeface="+mn-cs"/>
              </a:rPr>
              <a:t>Helpguide.org: Suicide Prevention. </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fr-FR" altLang="en-US" sz="900" b="0" i="0" u="none" strike="noStrike" kern="1200" cap="none" spc="0" normalizeH="0" baseline="0" noProof="0" dirty="0">
                <a:ln>
                  <a:noFill/>
                </a:ln>
                <a:solidFill>
                  <a:schemeClr val="tx2"/>
                </a:solidFill>
                <a:effectLst/>
                <a:uLnTx/>
                <a:uFillTx/>
                <a:latin typeface="Arial"/>
                <a:ea typeface="ＭＳ Ｐゴシック" pitchFamily="34" charset="-128"/>
                <a:cs typeface="+mn-cs"/>
                <a:hlinkClick r:id="rId5">
                  <a:extLst>
                    <a:ext uri="{A12FA001-AC4F-418D-AE19-62706E023703}">
                      <ahyp:hlinkClr xmlns:ahyp="http://schemas.microsoft.com/office/drawing/2018/hyperlinkcolor" val="tx"/>
                    </a:ext>
                  </a:extLst>
                </a:hlinkClick>
              </a:rPr>
              <a:t>https://www.helpguide.org/articles/suicide-prevention/suicide-prevention.htm</a:t>
            </a:r>
            <a:r>
              <a:rPr kumimoji="0" lang="fr-FR" altLang="en-US" sz="900" b="0" i="0" u="none" strike="noStrike" kern="1200" cap="none" spc="0" normalizeH="0" baseline="0" noProof="0" dirty="0">
                <a:ln>
                  <a:noFill/>
                </a:ln>
                <a:solidFill>
                  <a:schemeClr val="tx2"/>
                </a:solidFill>
                <a:effectLst/>
                <a:uLnTx/>
                <a:uFillTx/>
                <a:latin typeface="Arial"/>
                <a:ea typeface="ＭＳ Ｐゴシック" pitchFamily="34" charset="-128"/>
                <a:cs typeface="+mn-cs"/>
              </a:rPr>
              <a:t>.</a:t>
            </a:r>
            <a:endParaRPr kumimoji="0" lang="en-US" altLang="en-US" sz="1600" b="0" i="0" u="none" strike="noStrike" kern="1200" cap="none" spc="0" normalizeH="0" baseline="0" noProof="0" dirty="0">
              <a:ln>
                <a:noFill/>
              </a:ln>
              <a:solidFill>
                <a:schemeClr val="tx2"/>
              </a:solidFill>
              <a:effectLst/>
              <a:uLnTx/>
              <a:uFillTx/>
              <a:latin typeface="Arial" charset="0"/>
              <a:ea typeface="ＭＳ Ｐゴシック" pitchFamily="34" charset="-128"/>
              <a:cs typeface="+mn-cs"/>
            </a:endParaRPr>
          </a:p>
          <a:p>
            <a:pPr marL="228600" marR="0" lvl="0" indent="-228600" algn="ctr" defTabSz="1018879" rtl="0" eaLnBrk="1" fontAlgn="auto" latinLnBrk="0" hangingPunct="1">
              <a:lnSpc>
                <a:spcPct val="95000"/>
              </a:lnSpc>
              <a:spcBef>
                <a:spcPct val="20000"/>
              </a:spcBef>
              <a:spcAft>
                <a:spcPts val="0"/>
              </a:spcAft>
              <a:buClr>
                <a:srgbClr val="005293"/>
              </a:buClr>
              <a:buSzPct val="115000"/>
              <a:buFontTx/>
              <a:buNone/>
              <a:tabLst/>
              <a:defRPr/>
            </a:pPr>
            <a:endPar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299463012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7">
            <a:extLst>
              <a:ext uri="{FF2B5EF4-FFF2-40B4-BE49-F238E27FC236}">
                <a16:creationId xmlns:a16="http://schemas.microsoft.com/office/drawing/2014/main" id="{A1FF1F1E-CFAA-914B-AE2F-EA43D34AA353}"/>
              </a:ext>
            </a:extLst>
          </p:cNvPr>
          <p:cNvSpPr>
            <a:spLocks noGrp="1"/>
          </p:cNvSpPr>
          <p:nvPr>
            <p:ph type="title"/>
          </p:nvPr>
        </p:nvSpPr>
        <p:spPr/>
        <p:txBody>
          <a:bodyPr/>
          <a:lstStyle/>
          <a:p>
            <a:r>
              <a:rPr lang="en-US" altLang="en-US" dirty="0">
                <a:cs typeface="Arial"/>
              </a:rPr>
              <a:t>The Program</a:t>
            </a:r>
            <a:endParaRPr lang="en-US" altLang="en-US" dirty="0"/>
          </a:p>
        </p:txBody>
      </p:sp>
      <p:sp>
        <p:nvSpPr>
          <p:cNvPr id="7" name="Text Placeholder 8">
            <a:extLst>
              <a:ext uri="{FF2B5EF4-FFF2-40B4-BE49-F238E27FC236}">
                <a16:creationId xmlns:a16="http://schemas.microsoft.com/office/drawing/2014/main" id="{D3534E9A-BCD3-2E45-82D2-F7FC611F7A78}"/>
              </a:ext>
            </a:extLst>
          </p:cNvPr>
          <p:cNvSpPr>
            <a:spLocks noGrp="1"/>
          </p:cNvSpPr>
          <p:nvPr>
            <p:ph type="body" sz="quarter" idx="4294967295"/>
          </p:nvPr>
        </p:nvSpPr>
        <p:spPr>
          <a:xfrm>
            <a:off x="493485" y="1371600"/>
            <a:ext cx="6921046" cy="473257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indent="0">
              <a:spcBef>
                <a:spcPct val="0"/>
              </a:spcBef>
              <a:spcAft>
                <a:spcPts val="669"/>
              </a:spcAft>
              <a:buClr>
                <a:schemeClr val="tx2"/>
              </a:buClr>
              <a:buNone/>
            </a:pPr>
            <a:r>
              <a:rPr lang="en-US" dirty="0">
                <a:solidFill>
                  <a:srgbClr val="646D72"/>
                </a:solidFill>
                <a:latin typeface="Arial" charset="0"/>
                <a:ea typeface="ＭＳ Ｐゴシック" pitchFamily="34" charset="-128"/>
                <a:cs typeface="Times New Roman" pitchFamily="18" charset="0"/>
              </a:rPr>
              <a:t>Welcome</a:t>
            </a:r>
          </a:p>
          <a:p>
            <a:pPr marL="0" indent="0">
              <a:spcBef>
                <a:spcPct val="0"/>
              </a:spcBef>
              <a:spcAft>
                <a:spcPts val="669"/>
              </a:spcAft>
              <a:buClr>
                <a:schemeClr val="tx2"/>
              </a:buClr>
              <a:buNone/>
            </a:pPr>
            <a:endParaRPr lang="en-US" dirty="0">
              <a:solidFill>
                <a:srgbClr val="646D72"/>
              </a:solidFill>
              <a:latin typeface="Arial" charset="0"/>
              <a:ea typeface="ＭＳ Ｐゴシック" pitchFamily="34" charset="-128"/>
              <a:cs typeface="Times New Roman" pitchFamily="18" charset="0"/>
            </a:endParaRPr>
          </a:p>
          <a:p>
            <a:pPr marL="0" indent="0">
              <a:spcBef>
                <a:spcPct val="0"/>
              </a:spcBef>
              <a:spcAft>
                <a:spcPts val="669"/>
              </a:spcAft>
              <a:buClr>
                <a:schemeClr val="tx2"/>
              </a:buClr>
              <a:buNone/>
            </a:pPr>
            <a:r>
              <a:rPr lang="en-US" dirty="0">
                <a:solidFill>
                  <a:srgbClr val="646D72"/>
                </a:solidFill>
                <a:latin typeface="Arial" charset="0"/>
                <a:ea typeface="ＭＳ Ｐゴシック" pitchFamily="34" charset="-128"/>
                <a:cs typeface="Times New Roman" pitchFamily="18" charset="0"/>
              </a:rPr>
              <a:t>Definition</a:t>
            </a:r>
          </a:p>
          <a:p>
            <a:pPr marL="0" indent="0">
              <a:spcBef>
                <a:spcPct val="0"/>
              </a:spcBef>
              <a:spcAft>
                <a:spcPts val="669"/>
              </a:spcAft>
              <a:buClr>
                <a:schemeClr val="tx2"/>
              </a:buClr>
              <a:buNone/>
            </a:pPr>
            <a:endParaRPr lang="en-US" dirty="0">
              <a:solidFill>
                <a:srgbClr val="646D72"/>
              </a:solidFill>
              <a:latin typeface="Arial" charset="0"/>
              <a:ea typeface="ＭＳ Ｐゴシック" pitchFamily="34" charset="-128"/>
              <a:cs typeface="Times New Roman" pitchFamily="18" charset="0"/>
            </a:endParaRPr>
          </a:p>
          <a:p>
            <a:pPr marL="0" indent="0">
              <a:spcBef>
                <a:spcPct val="0"/>
              </a:spcBef>
              <a:spcAft>
                <a:spcPts val="669"/>
              </a:spcAft>
              <a:buClr>
                <a:schemeClr val="tx2"/>
              </a:buClr>
              <a:buNone/>
            </a:pPr>
            <a:r>
              <a:rPr lang="en-US" dirty="0">
                <a:solidFill>
                  <a:srgbClr val="646D72"/>
                </a:solidFill>
                <a:latin typeface="Arial" charset="0"/>
                <a:ea typeface="ＭＳ Ｐゴシック" pitchFamily="34" charset="-128"/>
                <a:cs typeface="Times New Roman" pitchFamily="18" charset="0"/>
              </a:rPr>
              <a:t>Causes</a:t>
            </a:r>
          </a:p>
          <a:p>
            <a:pPr marL="0" indent="0">
              <a:spcBef>
                <a:spcPct val="0"/>
              </a:spcBef>
              <a:spcAft>
                <a:spcPts val="669"/>
              </a:spcAft>
              <a:buClr>
                <a:schemeClr val="tx2"/>
              </a:buClr>
              <a:buNone/>
            </a:pPr>
            <a:endParaRPr lang="en-US" dirty="0">
              <a:solidFill>
                <a:srgbClr val="646D72"/>
              </a:solidFill>
              <a:latin typeface="Arial" charset="0"/>
              <a:ea typeface="ＭＳ Ｐゴシック" pitchFamily="34" charset="-128"/>
              <a:cs typeface="Times New Roman" pitchFamily="18" charset="0"/>
            </a:endParaRPr>
          </a:p>
          <a:p>
            <a:pPr marL="0" indent="0">
              <a:spcBef>
                <a:spcPct val="0"/>
              </a:spcBef>
              <a:spcAft>
                <a:spcPts val="669"/>
              </a:spcAft>
              <a:buClr>
                <a:schemeClr val="tx2"/>
              </a:buClr>
              <a:buNone/>
            </a:pPr>
            <a:r>
              <a:rPr lang="en-US" dirty="0">
                <a:solidFill>
                  <a:srgbClr val="646D72"/>
                </a:solidFill>
                <a:latin typeface="Arial" charset="0"/>
                <a:ea typeface="ＭＳ Ｐゴシック" pitchFamily="34" charset="-128"/>
                <a:cs typeface="Times New Roman" pitchFamily="18" charset="0"/>
              </a:rPr>
              <a:t>Fact or Fiction</a:t>
            </a:r>
          </a:p>
          <a:p>
            <a:pPr marL="0" indent="0">
              <a:spcBef>
                <a:spcPct val="0"/>
              </a:spcBef>
              <a:spcAft>
                <a:spcPts val="669"/>
              </a:spcAft>
              <a:buClr>
                <a:schemeClr val="tx2"/>
              </a:buClr>
              <a:buNone/>
            </a:pPr>
            <a:endParaRPr lang="en-US" dirty="0">
              <a:solidFill>
                <a:srgbClr val="646D72"/>
              </a:solidFill>
              <a:latin typeface="Arial" charset="0"/>
              <a:ea typeface="ＭＳ Ｐゴシック" pitchFamily="34" charset="-128"/>
              <a:cs typeface="Times New Roman" pitchFamily="18" charset="0"/>
            </a:endParaRPr>
          </a:p>
          <a:p>
            <a:pPr marL="0" indent="0">
              <a:spcBef>
                <a:spcPct val="0"/>
              </a:spcBef>
              <a:spcAft>
                <a:spcPts val="669"/>
              </a:spcAft>
              <a:buClr>
                <a:schemeClr val="tx2"/>
              </a:buClr>
              <a:buNone/>
            </a:pPr>
            <a:r>
              <a:rPr lang="en-US" dirty="0">
                <a:solidFill>
                  <a:srgbClr val="646D72"/>
                </a:solidFill>
                <a:latin typeface="Arial" charset="0"/>
                <a:ea typeface="ＭＳ Ｐゴシック" pitchFamily="34" charset="-128"/>
                <a:cs typeface="Times New Roman" pitchFamily="18" charset="0"/>
              </a:rPr>
              <a:t>Are You Burned Out?</a:t>
            </a:r>
          </a:p>
          <a:p>
            <a:pPr marL="0" indent="0">
              <a:spcBef>
                <a:spcPct val="0"/>
              </a:spcBef>
              <a:spcAft>
                <a:spcPts val="669"/>
              </a:spcAft>
              <a:buClr>
                <a:schemeClr val="tx2"/>
              </a:buClr>
              <a:buNone/>
            </a:pPr>
            <a:endParaRPr lang="en-US" dirty="0">
              <a:solidFill>
                <a:srgbClr val="646D72"/>
              </a:solidFill>
              <a:latin typeface="Arial" charset="0"/>
              <a:ea typeface="ＭＳ Ｐゴシック" pitchFamily="34" charset="-128"/>
              <a:cs typeface="Times New Roman" pitchFamily="18" charset="0"/>
            </a:endParaRPr>
          </a:p>
          <a:p>
            <a:pPr marL="0" indent="0">
              <a:spcBef>
                <a:spcPct val="0"/>
              </a:spcBef>
              <a:spcAft>
                <a:spcPts val="669"/>
              </a:spcAft>
              <a:buClr>
                <a:schemeClr val="tx2"/>
              </a:buClr>
              <a:buNone/>
            </a:pPr>
            <a:r>
              <a:rPr lang="en-US" dirty="0">
                <a:solidFill>
                  <a:srgbClr val="646D72"/>
                </a:solidFill>
                <a:latin typeface="Arial" charset="0"/>
                <a:ea typeface="ＭＳ Ｐゴシック" pitchFamily="34" charset="-128"/>
                <a:cs typeface="Times New Roman" pitchFamily="18" charset="0"/>
              </a:rPr>
              <a:t>Possible Solutions</a:t>
            </a:r>
          </a:p>
          <a:p>
            <a:pPr marL="0" indent="0">
              <a:spcBef>
                <a:spcPct val="0"/>
              </a:spcBef>
              <a:spcAft>
                <a:spcPts val="669"/>
              </a:spcAft>
              <a:buClr>
                <a:schemeClr val="tx2"/>
              </a:buClr>
              <a:buNone/>
            </a:pPr>
            <a:endParaRPr lang="en-US" dirty="0">
              <a:solidFill>
                <a:srgbClr val="646D72"/>
              </a:solidFill>
              <a:latin typeface="Arial" charset="0"/>
              <a:ea typeface="ＭＳ Ｐゴシック" pitchFamily="34" charset="-128"/>
              <a:cs typeface="Times New Roman" pitchFamily="18" charset="0"/>
            </a:endParaRPr>
          </a:p>
          <a:p>
            <a:pPr marL="0" indent="0">
              <a:spcBef>
                <a:spcPct val="0"/>
              </a:spcBef>
              <a:spcAft>
                <a:spcPts val="669"/>
              </a:spcAft>
              <a:buClr>
                <a:schemeClr val="tx2"/>
              </a:buClr>
              <a:buNone/>
            </a:pPr>
            <a:r>
              <a:rPr lang="en-US" altLang="en-US" dirty="0">
                <a:solidFill>
                  <a:srgbClr val="646D72"/>
                </a:solidFill>
                <a:latin typeface="Arial" charset="0"/>
                <a:ea typeface="ＭＳ Ｐゴシック" pitchFamily="34" charset="-128"/>
                <a:cs typeface="Times New Roman" pitchFamily="18" charset="0"/>
              </a:rPr>
              <a:t>Lift Your Spirits</a:t>
            </a:r>
          </a:p>
          <a:p>
            <a:pPr marL="0" indent="0">
              <a:spcBef>
                <a:spcPct val="0"/>
              </a:spcBef>
              <a:spcAft>
                <a:spcPts val="669"/>
              </a:spcAft>
              <a:buClr>
                <a:schemeClr val="tx2"/>
              </a:buClr>
              <a:buNone/>
            </a:pPr>
            <a:endParaRPr lang="en-US" dirty="0">
              <a:solidFill>
                <a:srgbClr val="646D72"/>
              </a:solidFill>
              <a:latin typeface="Arial" charset="0"/>
              <a:ea typeface="ＭＳ Ｐゴシック" pitchFamily="34" charset="-128"/>
              <a:cs typeface="Times New Roman" pitchFamily="18" charset="0"/>
            </a:endParaRPr>
          </a:p>
          <a:p>
            <a:pPr marL="0" indent="0">
              <a:spcBef>
                <a:spcPct val="0"/>
              </a:spcBef>
              <a:spcAft>
                <a:spcPts val="669"/>
              </a:spcAft>
              <a:buClr>
                <a:schemeClr val="tx2"/>
              </a:buClr>
              <a:buNone/>
            </a:pPr>
            <a:r>
              <a:rPr lang="en-US" dirty="0">
                <a:solidFill>
                  <a:srgbClr val="646D72"/>
                </a:solidFill>
                <a:latin typeface="Arial" charset="0"/>
                <a:ea typeface="ＭＳ Ｐゴシック" pitchFamily="34" charset="-128"/>
                <a:cs typeface="Times New Roman" pitchFamily="18" charset="0"/>
              </a:rPr>
              <a:t>Make Your Action Plan</a:t>
            </a:r>
          </a:p>
          <a:p>
            <a:pPr marL="0" indent="0">
              <a:spcBef>
                <a:spcPct val="0"/>
              </a:spcBef>
              <a:spcAft>
                <a:spcPts val="669"/>
              </a:spcAft>
              <a:buClr>
                <a:schemeClr val="tx2"/>
              </a:buClr>
              <a:buNone/>
            </a:pPr>
            <a:endParaRPr lang="en-US" dirty="0">
              <a:solidFill>
                <a:srgbClr val="646D72"/>
              </a:solidFill>
              <a:latin typeface="Arial" charset="0"/>
              <a:ea typeface="ＭＳ Ｐゴシック" pitchFamily="34" charset="-128"/>
              <a:cs typeface="Times New Roman" pitchFamily="18" charset="0"/>
            </a:endParaRPr>
          </a:p>
          <a:p>
            <a:pPr marL="0" indent="0">
              <a:spcBef>
                <a:spcPct val="0"/>
              </a:spcBef>
              <a:spcAft>
                <a:spcPts val="669"/>
              </a:spcAft>
              <a:buClr>
                <a:schemeClr val="tx2"/>
              </a:buClr>
              <a:buNone/>
            </a:pPr>
            <a:r>
              <a:rPr lang="en-US" dirty="0">
                <a:solidFill>
                  <a:srgbClr val="646D72"/>
                </a:solidFill>
                <a:latin typeface="Arial" charset="0"/>
                <a:ea typeface="ＭＳ Ｐゴシック" pitchFamily="34" charset="-128"/>
                <a:cs typeface="Times New Roman" pitchFamily="18" charset="0"/>
              </a:rPr>
              <a:t>Closing</a:t>
            </a:r>
          </a:p>
        </p:txBody>
      </p:sp>
    </p:spTree>
    <p:extLst>
      <p:ext uri="{BB962C8B-B14F-4D97-AF65-F5344CB8AC3E}">
        <p14:creationId xmlns:p14="http://schemas.microsoft.com/office/powerpoint/2010/main" val="3146891023"/>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380A487-96A6-B84A-AF41-D24D2E0663A8}"/>
              </a:ext>
            </a:extLst>
          </p:cNvPr>
          <p:cNvSpPr>
            <a:spLocks noGrp="1"/>
          </p:cNvSpPr>
          <p:nvPr>
            <p:ph type="title"/>
          </p:nvPr>
        </p:nvSpPr>
        <p:spPr/>
        <p:txBody>
          <a:bodyPr/>
          <a:lstStyle/>
          <a:p>
            <a:r>
              <a:rPr lang="en-US" altLang="en-US"/>
              <a:t>Learning Points</a:t>
            </a:r>
            <a:endParaRPr lang="en-US" altLang="en-US" dirty="0"/>
          </a:p>
        </p:txBody>
      </p:sp>
      <p:sp>
        <p:nvSpPr>
          <p:cNvPr id="13" name="Text Placeholder 5"/>
          <p:cNvSpPr txBox="1">
            <a:spLocks noChangeArrowheads="1"/>
          </p:cNvSpPr>
          <p:nvPr/>
        </p:nvSpPr>
        <p:spPr bwMode="gray">
          <a:xfrm>
            <a:off x="460375" y="1970088"/>
            <a:ext cx="68516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buClr>
                <a:schemeClr val="tx2"/>
              </a:buClr>
            </a:pPr>
            <a:r>
              <a:rPr lang="en-US" altLang="en-US" sz="2400" b="1">
                <a:latin typeface="Arial" charset="0"/>
                <a:ea typeface="ＭＳ Ｐゴシック" pitchFamily="34" charset="-128"/>
              </a:rPr>
              <a:t>Participants will:</a:t>
            </a:r>
          </a:p>
        </p:txBody>
      </p:sp>
      <p:sp>
        <p:nvSpPr>
          <p:cNvPr id="14" name="Text Placeholder 6"/>
          <p:cNvSpPr txBox="1">
            <a:spLocks/>
          </p:cNvSpPr>
          <p:nvPr/>
        </p:nvSpPr>
        <p:spPr bwMode="auto">
          <a:xfrm>
            <a:off x="460375" y="2772943"/>
            <a:ext cx="6821371" cy="640080"/>
          </a:xfrm>
          <a:prstGeom prst="rect">
            <a:avLst/>
          </a:prstGeom>
          <a:solidFill>
            <a:schemeClr val="accent2"/>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solidFill>
                  <a:schemeClr val="bg1"/>
                </a:solidFill>
              </a:rPr>
              <a:t>Define burnout and if they are close to it</a:t>
            </a:r>
            <a:r>
              <a:rPr lang="en-US" altLang="en-US" dirty="0">
                <a:solidFill>
                  <a:schemeClr val="bg1"/>
                </a:solidFill>
                <a:cs typeface="Arial"/>
              </a:rPr>
              <a:t>.</a:t>
            </a:r>
            <a:endParaRPr lang="en-US" altLang="en-US" dirty="0">
              <a:solidFill>
                <a:schemeClr val="bg1"/>
              </a:solidFill>
            </a:endParaRPr>
          </a:p>
        </p:txBody>
      </p:sp>
      <p:sp>
        <p:nvSpPr>
          <p:cNvPr id="15" name="Text Placeholder 6"/>
          <p:cNvSpPr txBox="1">
            <a:spLocks/>
          </p:cNvSpPr>
          <p:nvPr/>
        </p:nvSpPr>
        <p:spPr bwMode="auto">
          <a:xfrm>
            <a:off x="460375" y="3518342"/>
            <a:ext cx="6821371" cy="640080"/>
          </a:xfrm>
          <a:prstGeom prst="rect">
            <a:avLst/>
          </a:prstGeom>
          <a:solidFill>
            <a:schemeClr val="accent2"/>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solidFill>
                  <a:schemeClr val="bg1"/>
                </a:solidFill>
              </a:rPr>
              <a:t>Identify what causes burnout</a:t>
            </a:r>
            <a:r>
              <a:rPr lang="en-US" altLang="en-US" dirty="0">
                <a:solidFill>
                  <a:schemeClr val="bg1"/>
                </a:solidFill>
                <a:cs typeface="Arial"/>
              </a:rPr>
              <a:t>.</a:t>
            </a:r>
            <a:endParaRPr lang="en-US" altLang="en-US" dirty="0">
              <a:solidFill>
                <a:schemeClr val="bg1"/>
              </a:solidFill>
            </a:endParaRPr>
          </a:p>
        </p:txBody>
      </p:sp>
      <p:sp>
        <p:nvSpPr>
          <p:cNvPr id="16" name="Text Placeholder 6"/>
          <p:cNvSpPr txBox="1">
            <a:spLocks/>
          </p:cNvSpPr>
          <p:nvPr/>
        </p:nvSpPr>
        <p:spPr bwMode="auto">
          <a:xfrm>
            <a:off x="460375" y="4263741"/>
            <a:ext cx="6821371" cy="640080"/>
          </a:xfrm>
          <a:prstGeom prst="rect">
            <a:avLst/>
          </a:prstGeom>
          <a:solidFill>
            <a:schemeClr val="accent2"/>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solidFill>
                  <a:schemeClr val="bg1"/>
                </a:solidFill>
              </a:rPr>
              <a:t>Examine the fiction — and facts — surrounding burnout</a:t>
            </a:r>
            <a:r>
              <a:rPr lang="en-US" altLang="en-US" dirty="0">
                <a:solidFill>
                  <a:schemeClr val="bg1"/>
                </a:solidFill>
                <a:cs typeface="Arial"/>
              </a:rPr>
              <a:t>.</a:t>
            </a:r>
            <a:endParaRPr lang="en-US" altLang="en-US" dirty="0">
              <a:solidFill>
                <a:schemeClr val="bg1"/>
              </a:solidFill>
            </a:endParaRPr>
          </a:p>
        </p:txBody>
      </p:sp>
      <p:sp>
        <p:nvSpPr>
          <p:cNvPr id="17" name="Text Placeholder 6"/>
          <p:cNvSpPr txBox="1">
            <a:spLocks/>
          </p:cNvSpPr>
          <p:nvPr/>
        </p:nvSpPr>
        <p:spPr bwMode="auto">
          <a:xfrm>
            <a:off x="460375" y="5009140"/>
            <a:ext cx="6821371" cy="640080"/>
          </a:xfrm>
          <a:prstGeom prst="rect">
            <a:avLst/>
          </a:prstGeom>
          <a:solidFill>
            <a:schemeClr val="accent2"/>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solidFill>
                  <a:schemeClr val="bg1"/>
                </a:solidFill>
              </a:rPr>
              <a:t>Brainstorm possible solutions</a:t>
            </a:r>
            <a:r>
              <a:rPr lang="en-US" altLang="en-US" dirty="0">
                <a:solidFill>
                  <a:schemeClr val="bg1"/>
                </a:solidFill>
                <a:cs typeface="Arial"/>
              </a:rPr>
              <a:t>.</a:t>
            </a:r>
            <a:endParaRPr lang="en-US" altLang="en-US" dirty="0">
              <a:solidFill>
                <a:schemeClr val="bg1"/>
              </a:solidFill>
            </a:endParaRPr>
          </a:p>
        </p:txBody>
      </p:sp>
      <p:sp>
        <p:nvSpPr>
          <p:cNvPr id="18" name="Text Placeholder 6"/>
          <p:cNvSpPr txBox="1">
            <a:spLocks/>
          </p:cNvSpPr>
          <p:nvPr/>
        </p:nvSpPr>
        <p:spPr bwMode="auto">
          <a:xfrm>
            <a:off x="460375" y="5754539"/>
            <a:ext cx="6821371" cy="640080"/>
          </a:xfrm>
          <a:prstGeom prst="rect">
            <a:avLst/>
          </a:prstGeom>
          <a:solidFill>
            <a:schemeClr val="accent2"/>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solidFill>
                  <a:schemeClr val="bg1"/>
                </a:solidFill>
              </a:rPr>
              <a:t>Determine what they can control</a:t>
            </a:r>
            <a:r>
              <a:rPr lang="en-US" altLang="en-US" dirty="0">
                <a:solidFill>
                  <a:schemeClr val="bg1"/>
                </a:solidFill>
                <a:cs typeface="Arial"/>
              </a:rPr>
              <a:t>.</a:t>
            </a:r>
            <a:endParaRPr lang="en-US" altLang="en-US" dirty="0">
              <a:solidFill>
                <a:schemeClr val="bg1"/>
              </a:solidFill>
            </a:endParaRPr>
          </a:p>
        </p:txBody>
      </p:sp>
      <p:sp>
        <p:nvSpPr>
          <p:cNvPr id="19" name="Text Placeholder 6"/>
          <p:cNvSpPr txBox="1">
            <a:spLocks/>
          </p:cNvSpPr>
          <p:nvPr/>
        </p:nvSpPr>
        <p:spPr bwMode="auto">
          <a:xfrm>
            <a:off x="460375" y="6499939"/>
            <a:ext cx="6821371" cy="640080"/>
          </a:xfrm>
          <a:prstGeom prst="rect">
            <a:avLst/>
          </a:prstGeom>
          <a:solidFill>
            <a:schemeClr val="accent2"/>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solidFill>
                  <a:schemeClr val="bg1"/>
                </a:solidFill>
              </a:rPr>
              <a:t>Make a personal plan to reduce burnout</a:t>
            </a:r>
            <a:r>
              <a:rPr lang="en-US" altLang="en-US" dirty="0">
                <a:solidFill>
                  <a:schemeClr val="bg1"/>
                </a:solidFill>
                <a:cs typeface="Arial"/>
              </a:rPr>
              <a:t>.</a:t>
            </a:r>
            <a:endParaRPr lang="en-US" altLang="en-US" dirty="0">
              <a:solidFill>
                <a:schemeClr val="bg1"/>
              </a:solidFill>
            </a:endParaRPr>
          </a:p>
        </p:txBody>
      </p:sp>
    </p:spTree>
    <p:extLst>
      <p:ext uri="{BB962C8B-B14F-4D97-AF65-F5344CB8AC3E}">
        <p14:creationId xmlns:p14="http://schemas.microsoft.com/office/powerpoint/2010/main" val="66070286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A234C5E0-71B0-E44C-9279-C5946FDF8274}"/>
              </a:ext>
            </a:extLst>
          </p:cNvPr>
          <p:cNvSpPr>
            <a:spLocks noGrp="1"/>
          </p:cNvSpPr>
          <p:nvPr>
            <p:ph type="title"/>
          </p:nvPr>
        </p:nvSpPr>
        <p:spPr>
          <a:xfrm>
            <a:off x="318670" y="457200"/>
            <a:ext cx="7037805" cy="898213"/>
          </a:xfrm>
        </p:spPr>
        <p:txBody>
          <a:bodyPr/>
          <a:lstStyle/>
          <a:p>
            <a:r>
              <a:rPr lang="en-US" altLang="en-US"/>
              <a:t>Definition</a:t>
            </a:r>
            <a:endParaRPr lang="en-US" altLang="en-US" dirty="0"/>
          </a:p>
        </p:txBody>
      </p:sp>
      <p:sp>
        <p:nvSpPr>
          <p:cNvPr id="13318" name="TextBox 12">
            <a:extLst>
              <a:ext uri="{FF2B5EF4-FFF2-40B4-BE49-F238E27FC236}">
                <a16:creationId xmlns:a16="http://schemas.microsoft.com/office/drawing/2014/main" id="{6F26036B-EFF1-F640-8EA8-C4044024CBAD}"/>
              </a:ext>
            </a:extLst>
          </p:cNvPr>
          <p:cNvSpPr txBox="1">
            <a:spLocks noChangeArrowheads="1"/>
          </p:cNvSpPr>
          <p:nvPr/>
        </p:nvSpPr>
        <p:spPr bwMode="auto">
          <a:xfrm>
            <a:off x="2599796" y="2359184"/>
            <a:ext cx="2445067" cy="51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lvl1pPr algn="l" eaLnBrk="0" hangingPunct="0">
              <a:spcBef>
                <a:spcPct val="20000"/>
              </a:spcBef>
              <a:buClr>
                <a:srgbClr val="005293"/>
              </a:buClr>
              <a:buSzPct val="115000"/>
              <a:defRPr sz="2000">
                <a:solidFill>
                  <a:srgbClr val="535A5D"/>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2pPr>
            <a:lvl3pPr marL="1143000" indent="-228600" algn="l" eaLnBrk="0" hangingPunct="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3pPr>
            <a:lvl4pPr marL="1600200" indent="-228600" algn="l" eaLnBrk="0" hangingPunct="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4pPr>
            <a:lvl5pPr marL="2057400" indent="-228600" algn="l" eaLnBrk="0" hangingPunct="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pPr>
            <a:r>
              <a:rPr lang="en-US" altLang="en-US" sz="2700" b="1" dirty="0">
                <a:solidFill>
                  <a:srgbClr val="646D72"/>
                </a:solidFill>
              </a:rPr>
              <a:t>Less is more. </a:t>
            </a:r>
          </a:p>
        </p:txBody>
      </p:sp>
      <p:sp>
        <p:nvSpPr>
          <p:cNvPr id="15" name="Rectangle 14">
            <a:extLst>
              <a:ext uri="{FF2B5EF4-FFF2-40B4-BE49-F238E27FC236}">
                <a16:creationId xmlns:a16="http://schemas.microsoft.com/office/drawing/2014/main" id="{4B8C4489-14B8-5A4D-9CC4-FE6F57688405}"/>
              </a:ext>
            </a:extLst>
          </p:cNvPr>
          <p:cNvSpPr/>
          <p:nvPr/>
        </p:nvSpPr>
        <p:spPr>
          <a:xfrm>
            <a:off x="460374" y="4576922"/>
            <a:ext cx="6851651" cy="4062935"/>
          </a:xfrm>
          <a:prstGeom prst="rect">
            <a:avLst/>
          </a:prstGeom>
        </p:spPr>
        <p:txBody>
          <a:bodyPr wrap="square" lIns="101882" tIns="50941" rIns="101882" bIns="50941">
            <a:spAutoFit/>
          </a:bodyPr>
          <a:lstStyle/>
          <a:p>
            <a:pPr>
              <a:spcBef>
                <a:spcPct val="0"/>
              </a:spcBef>
              <a:spcAft>
                <a:spcPts val="669"/>
              </a:spcAft>
              <a:buClr>
                <a:schemeClr val="tx2"/>
              </a:buClr>
              <a:defRPr/>
            </a:pPr>
            <a:r>
              <a:rPr lang="en-US" sz="1600" dirty="0">
                <a:solidFill>
                  <a:srgbClr val="646D72"/>
                </a:solidFill>
                <a:latin typeface="Arial" charset="0"/>
                <a:ea typeface="ＭＳ Ｐゴシック" pitchFamily="34" charset="-128"/>
                <a:cs typeface="Times New Roman" pitchFamily="18" charset="0"/>
              </a:rPr>
              <a:t>Burnout is:</a:t>
            </a:r>
          </a:p>
          <a:p>
            <a:pPr>
              <a:spcAft>
                <a:spcPts val="1671"/>
              </a:spcAft>
              <a:buClr>
                <a:schemeClr val="tx2"/>
              </a:buClr>
              <a:defRPr/>
            </a:pPr>
            <a:r>
              <a:rPr lang="en-US" sz="1600" dirty="0">
                <a:latin typeface="Arial" charset="0"/>
              </a:rPr>
              <a:t>_____________________________________________________</a:t>
            </a:r>
          </a:p>
          <a:p>
            <a:pPr>
              <a:spcAft>
                <a:spcPts val="1671"/>
              </a:spcAft>
              <a:buClr>
                <a:schemeClr val="tx2"/>
              </a:buClr>
              <a:defRPr/>
            </a:pPr>
            <a:r>
              <a:rPr lang="en-US" sz="1600" dirty="0">
                <a:latin typeface="Arial" charset="0"/>
              </a:rPr>
              <a:t>_____________________________________________________</a:t>
            </a:r>
          </a:p>
          <a:p>
            <a:pPr>
              <a:spcAft>
                <a:spcPts val="1671"/>
              </a:spcAft>
              <a:buClr>
                <a:schemeClr val="tx2"/>
              </a:buClr>
              <a:defRPr/>
            </a:pPr>
            <a:r>
              <a:rPr lang="en-US" sz="1600" dirty="0">
                <a:latin typeface="Arial" charset="0"/>
              </a:rPr>
              <a:t>_____________________________________________________</a:t>
            </a:r>
          </a:p>
          <a:p>
            <a:pPr>
              <a:spcAft>
                <a:spcPts val="1671"/>
              </a:spcAft>
              <a:buClr>
                <a:schemeClr val="tx2"/>
              </a:buClr>
              <a:defRPr/>
            </a:pPr>
            <a:r>
              <a:rPr lang="en-US" sz="1600" dirty="0">
                <a:latin typeface="Arial" charset="0"/>
              </a:rPr>
              <a:t>_____________________________________________________</a:t>
            </a:r>
          </a:p>
          <a:p>
            <a:pPr>
              <a:spcAft>
                <a:spcPts val="1671"/>
              </a:spcAft>
              <a:buClr>
                <a:schemeClr val="tx2"/>
              </a:buClr>
              <a:defRPr/>
            </a:pPr>
            <a:r>
              <a:rPr lang="en-US" sz="1600" dirty="0">
                <a:latin typeface="Arial" charset="0"/>
              </a:rPr>
              <a:t>_____________________________________________________</a:t>
            </a:r>
          </a:p>
          <a:p>
            <a:pPr>
              <a:spcAft>
                <a:spcPts val="1671"/>
              </a:spcAft>
              <a:buClr>
                <a:schemeClr val="tx2"/>
              </a:buClr>
              <a:defRPr/>
            </a:pPr>
            <a:r>
              <a:rPr lang="en-US" sz="1600" dirty="0">
                <a:latin typeface="Arial" charset="0"/>
              </a:rPr>
              <a:t>_____________________________________________________</a:t>
            </a:r>
          </a:p>
          <a:p>
            <a:pPr>
              <a:spcAft>
                <a:spcPts val="1671"/>
              </a:spcAft>
              <a:buClr>
                <a:schemeClr val="tx2"/>
              </a:buClr>
              <a:defRPr/>
            </a:pPr>
            <a:endParaRPr lang="en-US" sz="1600" dirty="0">
              <a:latin typeface="Arial" charset="0"/>
            </a:endParaRPr>
          </a:p>
          <a:p>
            <a:pPr marL="318383" indent="-318383">
              <a:spcAft>
                <a:spcPts val="1671"/>
              </a:spcAft>
              <a:buClr>
                <a:schemeClr val="tx2"/>
              </a:buClr>
              <a:buFont typeface="Wingdings" charset="2"/>
              <a:buChar char="q"/>
              <a:defRPr/>
            </a:pPr>
            <a:endParaRPr lang="en-US" sz="1600" dirty="0">
              <a:latin typeface="Arial" charset="0"/>
            </a:endParaRPr>
          </a:p>
        </p:txBody>
      </p:sp>
    </p:spTree>
    <p:extLst>
      <p:ext uri="{BB962C8B-B14F-4D97-AF65-F5344CB8AC3E}">
        <p14:creationId xmlns:p14="http://schemas.microsoft.com/office/powerpoint/2010/main" val="4254995139"/>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80CCA463-B79D-7947-9977-CE4959EACF81}"/>
              </a:ext>
            </a:extLst>
          </p:cNvPr>
          <p:cNvSpPr>
            <a:spLocks noGrp="1"/>
          </p:cNvSpPr>
          <p:nvPr>
            <p:ph type="title"/>
          </p:nvPr>
        </p:nvSpPr>
        <p:spPr>
          <a:xfrm>
            <a:off x="318670" y="457200"/>
            <a:ext cx="7037805" cy="898213"/>
          </a:xfrm>
        </p:spPr>
        <p:txBody>
          <a:bodyPr/>
          <a:lstStyle/>
          <a:p>
            <a:r>
              <a:rPr lang="en-US" altLang="en-US"/>
              <a:t>Causes</a:t>
            </a:r>
            <a:endParaRPr lang="en-US" altLang="en-US" dirty="0"/>
          </a:p>
        </p:txBody>
      </p:sp>
      <p:sp>
        <p:nvSpPr>
          <p:cNvPr id="15363" name="Text Placeholder 8">
            <a:extLst>
              <a:ext uri="{FF2B5EF4-FFF2-40B4-BE49-F238E27FC236}">
                <a16:creationId xmlns:a16="http://schemas.microsoft.com/office/drawing/2014/main" id="{87E79476-3A38-6546-A018-62DA3551E763}"/>
              </a:ext>
            </a:extLst>
          </p:cNvPr>
          <p:cNvSpPr txBox="1">
            <a:spLocks/>
          </p:cNvSpPr>
          <p:nvPr/>
        </p:nvSpPr>
        <p:spPr bwMode="auto">
          <a:xfrm>
            <a:off x="460375" y="1355725"/>
            <a:ext cx="685165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b="1" dirty="0"/>
              <a:t>Check those that apply to you:</a:t>
            </a:r>
          </a:p>
        </p:txBody>
      </p:sp>
      <p:sp>
        <p:nvSpPr>
          <p:cNvPr id="20" name="Rectangle 19">
            <a:extLst>
              <a:ext uri="{FF2B5EF4-FFF2-40B4-BE49-F238E27FC236}">
                <a16:creationId xmlns:a16="http://schemas.microsoft.com/office/drawing/2014/main" id="{F28D496B-3B97-C545-B58D-1CE1EAE4CA01}"/>
              </a:ext>
            </a:extLst>
          </p:cNvPr>
          <p:cNvSpPr/>
          <p:nvPr/>
        </p:nvSpPr>
        <p:spPr>
          <a:xfrm>
            <a:off x="460376" y="1737291"/>
            <a:ext cx="7312024" cy="6780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numCol="2" anchor="t">
            <a:noAutofit/>
          </a:bodyPr>
          <a:lstStyle/>
          <a:p>
            <a:pPr marL="285750" lvl="1" indent="-285750">
              <a:spcBef>
                <a:spcPct val="0"/>
              </a:spcBef>
              <a:spcAft>
                <a:spcPts val="600"/>
              </a:spcAft>
              <a:buClr>
                <a:schemeClr val="accent1"/>
              </a:buClr>
              <a:buSzPct val="150000"/>
              <a:buFont typeface="Arial" panose="020B0604020202020204" pitchFamily="34" charset="0"/>
              <a:buChar char="□"/>
            </a:pPr>
            <a:r>
              <a:rPr lang="en-US" sz="1200" dirty="0">
                <a:solidFill>
                  <a:srgbClr val="646D72"/>
                </a:solidFill>
                <a:latin typeface="Arial" charset="0"/>
                <a:ea typeface="ＭＳ Ｐゴシック" pitchFamily="34" charset="-128"/>
                <a:cs typeface="Times New Roman" pitchFamily="18" charset="0"/>
              </a:rPr>
              <a:t>Bitter about doing duties above your pay grade</a:t>
            </a:r>
            <a:r>
              <a:rPr lang="en-US" sz="1200" dirty="0">
                <a:solidFill>
                  <a:srgbClr val="646D72"/>
                </a:solidFill>
                <a:latin typeface="Arial" charset="0"/>
                <a:ea typeface="ＭＳ Ｐゴシック" pitchFamily="34" charset="-128"/>
                <a:cs typeface="Arial"/>
              </a:rPr>
              <a:t>.</a:t>
            </a:r>
            <a:endParaRPr lang="en-US" sz="1200" dirty="0">
              <a:solidFill>
                <a:srgbClr val="646D72"/>
              </a:solidFill>
              <a:latin typeface="Arial" charset="0"/>
              <a:ea typeface="ＭＳ Ｐゴシック" pitchFamily="34" charset="-128"/>
              <a:cs typeface="Times New Roman" pitchFamily="18" charset="0"/>
            </a:endParaRPr>
          </a:p>
          <a:p>
            <a:pPr marL="285750" lvl="1" indent="-285750">
              <a:spcBef>
                <a:spcPct val="0"/>
              </a:spcBef>
              <a:spcAft>
                <a:spcPts val="600"/>
              </a:spcAft>
              <a:buClr>
                <a:schemeClr val="accent1"/>
              </a:buClr>
              <a:buSzPct val="150000"/>
              <a:buFont typeface="Arial" panose="020B0604020202020204" pitchFamily="34" charset="0"/>
              <a:buChar char="□"/>
            </a:pPr>
            <a:r>
              <a:rPr lang="en-US" sz="1200" dirty="0">
                <a:solidFill>
                  <a:srgbClr val="646D72"/>
                </a:solidFill>
                <a:latin typeface="Arial" charset="0"/>
                <a:ea typeface="ＭＳ Ｐゴシック" pitchFamily="34" charset="-128"/>
                <a:cs typeface="Times New Roman" pitchFamily="18" charset="0"/>
              </a:rPr>
              <a:t>Bureaucracy; impersonal work environment</a:t>
            </a:r>
            <a:r>
              <a:rPr lang="en-US" sz="1200" dirty="0">
                <a:solidFill>
                  <a:srgbClr val="646D72"/>
                </a:solidFill>
                <a:latin typeface="Arial" charset="0"/>
                <a:ea typeface="ＭＳ Ｐゴシック" pitchFamily="34" charset="-128"/>
                <a:cs typeface="Arial"/>
              </a:rPr>
              <a:t>.</a:t>
            </a:r>
          </a:p>
          <a:p>
            <a:pPr marL="285750" lvl="1" indent="-285750">
              <a:spcBef>
                <a:spcPct val="0"/>
              </a:spcBef>
              <a:spcAft>
                <a:spcPts val="600"/>
              </a:spcAft>
              <a:buClr>
                <a:schemeClr val="accent1"/>
              </a:buClr>
              <a:buSzPct val="150000"/>
              <a:buFont typeface="Arial" panose="020B0604020202020204" pitchFamily="34" charset="0"/>
              <a:buChar char="□"/>
            </a:pPr>
            <a:r>
              <a:rPr lang="en-US" sz="1200" dirty="0">
                <a:solidFill>
                  <a:srgbClr val="646D72"/>
                </a:solidFill>
                <a:latin typeface="Arial" charset="0"/>
                <a:ea typeface="ＭＳ Ｐゴシック" pitchFamily="34" charset="-128"/>
                <a:cs typeface="Times New Roman" pitchFamily="18" charset="0"/>
              </a:rPr>
              <a:t>Concerned re: job security</a:t>
            </a:r>
            <a:r>
              <a:rPr lang="en-US" sz="1200" dirty="0">
                <a:solidFill>
                  <a:srgbClr val="646D72"/>
                </a:solidFill>
                <a:latin typeface="Arial" charset="0"/>
                <a:ea typeface="ＭＳ Ｐゴシック" pitchFamily="34" charset="-128"/>
                <a:cs typeface="Arial"/>
              </a:rPr>
              <a:t>.</a:t>
            </a:r>
          </a:p>
          <a:p>
            <a:pPr marL="285750" lvl="1" indent="-285750">
              <a:spcBef>
                <a:spcPct val="0"/>
              </a:spcBef>
              <a:spcAft>
                <a:spcPts val="600"/>
              </a:spcAft>
              <a:buClr>
                <a:schemeClr val="accent1"/>
              </a:buClr>
              <a:buSzPct val="150000"/>
              <a:buFont typeface="Arial" panose="020B0604020202020204" pitchFamily="34" charset="0"/>
              <a:buChar char="□"/>
            </a:pPr>
            <a:r>
              <a:rPr lang="en-US" sz="1200" dirty="0">
                <a:solidFill>
                  <a:srgbClr val="646D72"/>
                </a:solidFill>
                <a:latin typeface="Arial" charset="0"/>
                <a:ea typeface="ＭＳ Ｐゴシック" pitchFamily="34" charset="-128"/>
                <a:cs typeface="Times New Roman" pitchFamily="18" charset="0"/>
              </a:rPr>
              <a:t>Conflict with values, beliefs, goals</a:t>
            </a:r>
            <a:r>
              <a:rPr lang="en-US" sz="1200" dirty="0">
                <a:solidFill>
                  <a:srgbClr val="646D72"/>
                </a:solidFill>
                <a:latin typeface="Arial" charset="0"/>
                <a:ea typeface="ＭＳ Ｐゴシック" pitchFamily="34" charset="-128"/>
                <a:cs typeface="Arial"/>
              </a:rPr>
              <a:t>.</a:t>
            </a:r>
          </a:p>
          <a:p>
            <a:pPr marL="285750" lvl="1" indent="-285750">
              <a:spcBef>
                <a:spcPct val="0"/>
              </a:spcBef>
              <a:spcAft>
                <a:spcPts val="600"/>
              </a:spcAft>
              <a:buClr>
                <a:schemeClr val="accent1"/>
              </a:buClr>
              <a:buSzPct val="150000"/>
              <a:buFont typeface="Arial" panose="020B0604020202020204" pitchFamily="34" charset="0"/>
              <a:buChar char="□"/>
            </a:pPr>
            <a:r>
              <a:rPr lang="en-US" sz="1200" dirty="0">
                <a:solidFill>
                  <a:srgbClr val="646D72"/>
                </a:solidFill>
                <a:latin typeface="Arial" charset="0"/>
                <a:ea typeface="ＭＳ Ｐゴシック" pitchFamily="34" charset="-128"/>
                <a:cs typeface="Times New Roman" pitchFamily="18" charset="0"/>
              </a:rPr>
              <a:t>Confused re: expectations/priorities</a:t>
            </a:r>
            <a:r>
              <a:rPr lang="en-US" sz="1200" dirty="0">
                <a:solidFill>
                  <a:srgbClr val="646D72"/>
                </a:solidFill>
                <a:latin typeface="Arial" charset="0"/>
                <a:ea typeface="ＭＳ Ｐゴシック" pitchFamily="34" charset="-128"/>
                <a:cs typeface="Arial"/>
              </a:rPr>
              <a:t>.</a:t>
            </a:r>
          </a:p>
          <a:p>
            <a:pPr marL="285750" lvl="1" indent="-285750">
              <a:spcBef>
                <a:spcPct val="0"/>
              </a:spcBef>
              <a:spcAft>
                <a:spcPts val="600"/>
              </a:spcAft>
              <a:buClr>
                <a:schemeClr val="accent1"/>
              </a:buClr>
              <a:buSzPct val="150000"/>
              <a:buFont typeface="Arial" panose="020B0604020202020204" pitchFamily="34" charset="0"/>
              <a:buChar char="□"/>
            </a:pPr>
            <a:r>
              <a:rPr lang="en-US" sz="1200" dirty="0">
                <a:solidFill>
                  <a:srgbClr val="646D72"/>
                </a:solidFill>
                <a:latin typeface="Arial" charset="0"/>
                <a:ea typeface="ＭＳ Ｐゴシック" pitchFamily="34" charset="-128"/>
                <a:cs typeface="Times New Roman" pitchFamily="18" charset="0"/>
              </a:rPr>
              <a:t>Difficult co-workers</a:t>
            </a:r>
            <a:r>
              <a:rPr lang="en-US" sz="1200" dirty="0">
                <a:solidFill>
                  <a:srgbClr val="646D72"/>
                </a:solidFill>
                <a:latin typeface="Arial" charset="0"/>
                <a:ea typeface="ＭＳ Ｐゴシック" pitchFamily="34" charset="-128"/>
                <a:cs typeface="Arial"/>
              </a:rPr>
              <a:t>.</a:t>
            </a:r>
          </a:p>
          <a:p>
            <a:pPr marL="285750" lvl="1" indent="-285750">
              <a:spcBef>
                <a:spcPct val="0"/>
              </a:spcBef>
              <a:spcAft>
                <a:spcPts val="600"/>
              </a:spcAft>
              <a:buClr>
                <a:schemeClr val="accent1"/>
              </a:buClr>
              <a:buSzPct val="150000"/>
              <a:buFont typeface="Arial" panose="020B0604020202020204" pitchFamily="34" charset="0"/>
              <a:buChar char="□"/>
            </a:pPr>
            <a:r>
              <a:rPr lang="en-US" sz="1200" dirty="0">
                <a:solidFill>
                  <a:srgbClr val="646D72"/>
                </a:solidFill>
                <a:latin typeface="Arial" charset="0"/>
                <a:ea typeface="ＭＳ Ｐゴシック" pitchFamily="34" charset="-128"/>
                <a:cs typeface="Times New Roman" pitchFamily="18" charset="0"/>
              </a:rPr>
              <a:t>Dysfunctional workplace</a:t>
            </a:r>
            <a:r>
              <a:rPr lang="en-US" sz="1200" dirty="0">
                <a:solidFill>
                  <a:srgbClr val="646D72"/>
                </a:solidFill>
                <a:latin typeface="Arial" charset="0"/>
                <a:ea typeface="ＭＳ Ｐゴシック" pitchFamily="34" charset="-128"/>
                <a:cs typeface="Arial"/>
              </a:rPr>
              <a:t>.</a:t>
            </a:r>
          </a:p>
          <a:p>
            <a:pPr marL="285750" lvl="1" indent="-285750">
              <a:spcBef>
                <a:spcPct val="0"/>
              </a:spcBef>
              <a:spcAft>
                <a:spcPts val="600"/>
              </a:spcAft>
              <a:buClr>
                <a:schemeClr val="accent1"/>
              </a:buClr>
              <a:buSzPct val="150000"/>
              <a:buFont typeface="Arial" panose="020B0604020202020204" pitchFamily="34" charset="0"/>
              <a:buChar char="□"/>
            </a:pPr>
            <a:r>
              <a:rPr lang="en-US" sz="1200" dirty="0">
                <a:solidFill>
                  <a:srgbClr val="646D72"/>
                </a:solidFill>
                <a:latin typeface="Arial" charset="0"/>
                <a:ea typeface="ＭＳ Ｐゴシック" pitchFamily="34" charset="-128"/>
                <a:cs typeface="Times New Roman" pitchFamily="18" charset="0"/>
              </a:rPr>
              <a:t>Feeling powerless</a:t>
            </a:r>
            <a:r>
              <a:rPr lang="en-US" sz="1200" dirty="0">
                <a:solidFill>
                  <a:srgbClr val="646D72"/>
                </a:solidFill>
                <a:latin typeface="Arial" charset="0"/>
                <a:ea typeface="ＭＳ Ｐゴシック" pitchFamily="34" charset="-128"/>
                <a:cs typeface="Arial"/>
              </a:rPr>
              <a:t>.</a:t>
            </a:r>
          </a:p>
          <a:p>
            <a:pPr marL="285750" lvl="1" indent="-285750">
              <a:spcBef>
                <a:spcPct val="0"/>
              </a:spcBef>
              <a:spcAft>
                <a:spcPts val="600"/>
              </a:spcAft>
              <a:buClr>
                <a:schemeClr val="accent1"/>
              </a:buClr>
              <a:buSzPct val="150000"/>
              <a:buFont typeface="Arial" panose="020B0604020202020204" pitchFamily="34" charset="0"/>
              <a:buChar char="□"/>
            </a:pPr>
            <a:r>
              <a:rPr lang="en-US" sz="1200" dirty="0">
                <a:solidFill>
                  <a:srgbClr val="646D72"/>
                </a:solidFill>
                <a:latin typeface="Arial" charset="0"/>
                <a:ea typeface="ＭＳ Ｐゴシック" pitchFamily="34" charset="-128"/>
                <a:cs typeface="Times New Roman" pitchFamily="18" charset="0"/>
              </a:rPr>
              <a:t>Fewer workers; more work</a:t>
            </a:r>
            <a:r>
              <a:rPr lang="en-US" sz="1200" dirty="0">
                <a:solidFill>
                  <a:srgbClr val="646D72"/>
                </a:solidFill>
                <a:latin typeface="Arial" charset="0"/>
                <a:ea typeface="ＭＳ Ｐゴシック" pitchFamily="34" charset="-128"/>
                <a:cs typeface="Arial"/>
              </a:rPr>
              <a:t>.</a:t>
            </a:r>
          </a:p>
          <a:p>
            <a:pPr marL="285750" lvl="1" indent="-285750">
              <a:spcBef>
                <a:spcPct val="0"/>
              </a:spcBef>
              <a:spcAft>
                <a:spcPts val="600"/>
              </a:spcAft>
              <a:buClr>
                <a:schemeClr val="accent1"/>
              </a:buClr>
              <a:buSzPct val="150000"/>
              <a:buFont typeface="Arial" panose="020B0604020202020204" pitchFamily="34" charset="0"/>
              <a:buChar char="□"/>
            </a:pPr>
            <a:r>
              <a:rPr lang="en-US" sz="1200" dirty="0">
                <a:solidFill>
                  <a:srgbClr val="646D72"/>
                </a:solidFill>
                <a:latin typeface="Arial" charset="0"/>
                <a:ea typeface="ＭＳ Ｐゴシック" pitchFamily="34" charset="-128"/>
                <a:cs typeface="Times New Roman" pitchFamily="18" charset="0"/>
              </a:rPr>
              <a:t>Foregoing time for self</a:t>
            </a:r>
            <a:r>
              <a:rPr lang="en-US" sz="1200" dirty="0">
                <a:solidFill>
                  <a:srgbClr val="646D72"/>
                </a:solidFill>
                <a:latin typeface="Arial" charset="0"/>
                <a:ea typeface="ＭＳ Ｐゴシック" pitchFamily="34" charset="-128"/>
                <a:cs typeface="Arial"/>
              </a:rPr>
              <a:t>.</a:t>
            </a:r>
          </a:p>
          <a:p>
            <a:pPr marL="285750" lvl="1" indent="-285750">
              <a:spcBef>
                <a:spcPct val="0"/>
              </a:spcBef>
              <a:spcAft>
                <a:spcPts val="600"/>
              </a:spcAft>
              <a:buClr>
                <a:schemeClr val="accent1"/>
              </a:buClr>
              <a:buSzPct val="150000"/>
              <a:buFont typeface="Arial" panose="020B0604020202020204" pitchFamily="34" charset="0"/>
              <a:buChar char="□"/>
            </a:pPr>
            <a:r>
              <a:rPr lang="en-US" sz="1200" dirty="0">
                <a:solidFill>
                  <a:srgbClr val="646D72"/>
                </a:solidFill>
                <a:latin typeface="Arial" charset="0"/>
                <a:ea typeface="ＭＳ Ｐゴシック" pitchFamily="34" charset="-128"/>
                <a:cs typeface="Times New Roman" pitchFamily="18" charset="0"/>
              </a:rPr>
              <a:t>Frequent distractions/upset</a:t>
            </a:r>
            <a:r>
              <a:rPr lang="en-US" sz="1200" dirty="0">
                <a:solidFill>
                  <a:srgbClr val="646D72"/>
                </a:solidFill>
                <a:latin typeface="Arial" charset="0"/>
                <a:ea typeface="ＭＳ Ｐゴシック" pitchFamily="34" charset="-128"/>
                <a:cs typeface="Arial"/>
              </a:rPr>
              <a:t>.</a:t>
            </a:r>
          </a:p>
          <a:p>
            <a:pPr marL="285750" lvl="1" indent="-285750">
              <a:spcBef>
                <a:spcPct val="0"/>
              </a:spcBef>
              <a:spcAft>
                <a:spcPts val="600"/>
              </a:spcAft>
              <a:buClr>
                <a:schemeClr val="accent1"/>
              </a:buClr>
              <a:buSzPct val="150000"/>
              <a:buFont typeface="Arial" panose="020B0604020202020204" pitchFamily="34" charset="0"/>
              <a:buChar char="□"/>
            </a:pPr>
            <a:r>
              <a:rPr lang="en-US" sz="1200" dirty="0">
                <a:solidFill>
                  <a:srgbClr val="646D72"/>
                </a:solidFill>
                <a:latin typeface="Arial" charset="0"/>
                <a:ea typeface="ＭＳ Ｐゴシック" pitchFamily="34" charset="-128"/>
                <a:cs typeface="Times New Roman" pitchFamily="18" charset="0"/>
              </a:rPr>
              <a:t>Frustration in achieving goals</a:t>
            </a:r>
            <a:r>
              <a:rPr lang="en-US" sz="1200" dirty="0">
                <a:solidFill>
                  <a:srgbClr val="646D72"/>
                </a:solidFill>
                <a:latin typeface="Arial" charset="0"/>
                <a:ea typeface="ＭＳ Ｐゴシック" pitchFamily="34" charset="-128"/>
                <a:cs typeface="Arial"/>
              </a:rPr>
              <a:t>.</a:t>
            </a:r>
          </a:p>
          <a:p>
            <a:pPr marL="285750" lvl="1" indent="-285750">
              <a:spcBef>
                <a:spcPct val="0"/>
              </a:spcBef>
              <a:spcAft>
                <a:spcPts val="600"/>
              </a:spcAft>
              <a:buClr>
                <a:schemeClr val="accent1"/>
              </a:buClr>
              <a:buSzPct val="150000"/>
              <a:buFont typeface="Arial" panose="020B0604020202020204" pitchFamily="34" charset="0"/>
              <a:buChar char="□"/>
            </a:pPr>
            <a:r>
              <a:rPr lang="en-US" sz="1200" dirty="0">
                <a:solidFill>
                  <a:srgbClr val="646D72"/>
                </a:solidFill>
                <a:latin typeface="Arial" charset="0"/>
                <a:ea typeface="ＭＳ Ｐゴシック" pitchFamily="34" charset="-128"/>
                <a:cs typeface="Times New Roman" pitchFamily="18" charset="0"/>
              </a:rPr>
              <a:t>High pressure work environments</a:t>
            </a:r>
            <a:r>
              <a:rPr lang="en-US" sz="1200" dirty="0">
                <a:solidFill>
                  <a:srgbClr val="646D72"/>
                </a:solidFill>
                <a:latin typeface="Arial" charset="0"/>
                <a:ea typeface="ＭＳ Ｐゴシック" pitchFamily="34" charset="-128"/>
                <a:cs typeface="Arial"/>
              </a:rPr>
              <a:t>.</a:t>
            </a:r>
          </a:p>
          <a:p>
            <a:pPr marL="285750" lvl="1" indent="-285750">
              <a:spcBef>
                <a:spcPct val="0"/>
              </a:spcBef>
              <a:spcAft>
                <a:spcPts val="600"/>
              </a:spcAft>
              <a:buClr>
                <a:schemeClr val="accent1"/>
              </a:buClr>
              <a:buSzPct val="150000"/>
              <a:buFont typeface="Arial" panose="020B0604020202020204" pitchFamily="34" charset="0"/>
              <a:buChar char="□"/>
            </a:pPr>
            <a:r>
              <a:rPr lang="en-US" sz="1200" dirty="0">
                <a:solidFill>
                  <a:srgbClr val="646D72"/>
                </a:solidFill>
                <a:latin typeface="Arial" charset="0"/>
                <a:ea typeface="ＭＳ Ｐゴシック" pitchFamily="34" charset="-128"/>
                <a:cs typeface="Times New Roman" pitchFamily="18" charset="0"/>
              </a:rPr>
              <a:t>Inability to say “No.”</a:t>
            </a:r>
            <a:endParaRPr lang="en-US" sz="1200" dirty="0">
              <a:solidFill>
                <a:srgbClr val="646D72"/>
              </a:solidFill>
              <a:latin typeface="Arial" charset="0"/>
              <a:ea typeface="ＭＳ Ｐゴシック" pitchFamily="34" charset="-128"/>
              <a:cs typeface="Arial"/>
            </a:endParaRPr>
          </a:p>
          <a:p>
            <a:pPr marL="285750" lvl="1" indent="-285750">
              <a:spcBef>
                <a:spcPct val="0"/>
              </a:spcBef>
              <a:spcAft>
                <a:spcPts val="600"/>
              </a:spcAft>
              <a:buClr>
                <a:schemeClr val="accent1"/>
              </a:buClr>
              <a:buSzPct val="150000"/>
              <a:buFont typeface="Arial" panose="020B0604020202020204" pitchFamily="34" charset="0"/>
              <a:buChar char="□"/>
            </a:pPr>
            <a:r>
              <a:rPr lang="en-US" sz="1200" dirty="0">
                <a:solidFill>
                  <a:srgbClr val="646D72"/>
                </a:solidFill>
                <a:latin typeface="Arial" charset="0"/>
                <a:ea typeface="ＭＳ Ｐゴシック" pitchFamily="34" charset="-128"/>
                <a:cs typeface="Times New Roman" pitchFamily="18" charset="0"/>
              </a:rPr>
              <a:t>Last-minute projects</a:t>
            </a:r>
            <a:r>
              <a:rPr lang="en-US" sz="1200" dirty="0">
                <a:solidFill>
                  <a:srgbClr val="646D72"/>
                </a:solidFill>
                <a:latin typeface="Arial" charset="0"/>
                <a:ea typeface="ＭＳ Ｐゴシック" pitchFamily="34" charset="-128"/>
                <a:cs typeface="Arial"/>
              </a:rPr>
              <a:t>.</a:t>
            </a:r>
          </a:p>
          <a:p>
            <a:pPr marL="285750" lvl="1" indent="-285750">
              <a:spcBef>
                <a:spcPct val="0"/>
              </a:spcBef>
              <a:spcAft>
                <a:spcPts val="600"/>
              </a:spcAft>
              <a:buClr>
                <a:schemeClr val="accent1"/>
              </a:buClr>
              <a:buSzPct val="150000"/>
              <a:buFont typeface="Arial" panose="020B0604020202020204" pitchFamily="34" charset="0"/>
              <a:buChar char="□"/>
            </a:pPr>
            <a:r>
              <a:rPr lang="en-US" sz="1200" dirty="0">
                <a:solidFill>
                  <a:srgbClr val="646D72"/>
                </a:solidFill>
                <a:latin typeface="Arial" charset="0"/>
                <a:ea typeface="ＭＳ Ｐゴシック" pitchFamily="34" charset="-128"/>
                <a:cs typeface="Times New Roman" pitchFamily="18" charset="0"/>
              </a:rPr>
              <a:t>Lack of control over work/pace</a:t>
            </a:r>
            <a:r>
              <a:rPr lang="en-US" sz="1200" dirty="0">
                <a:solidFill>
                  <a:srgbClr val="646D72"/>
                </a:solidFill>
                <a:latin typeface="Arial" charset="0"/>
                <a:ea typeface="ＭＳ Ｐゴシック" pitchFamily="34" charset="-128"/>
                <a:cs typeface="Arial"/>
              </a:rPr>
              <a:t>.</a:t>
            </a:r>
          </a:p>
          <a:p>
            <a:pPr marL="285750" lvl="1" indent="-285750">
              <a:spcBef>
                <a:spcPct val="0"/>
              </a:spcBef>
              <a:spcAft>
                <a:spcPts val="600"/>
              </a:spcAft>
              <a:buClr>
                <a:schemeClr val="accent1"/>
              </a:buClr>
              <a:buSzPct val="150000"/>
              <a:buFont typeface="Arial" panose="020B0604020202020204" pitchFamily="34" charset="0"/>
              <a:buChar char="□"/>
            </a:pPr>
            <a:r>
              <a:rPr lang="en-US" sz="1200" dirty="0">
                <a:solidFill>
                  <a:srgbClr val="646D72"/>
                </a:solidFill>
                <a:latin typeface="Arial" charset="0"/>
                <a:ea typeface="ＭＳ Ｐゴシック" pitchFamily="34" charset="-128"/>
                <a:cs typeface="Times New Roman" pitchFamily="18" charset="0"/>
              </a:rPr>
              <a:t>Lack of intimacy and social support</a:t>
            </a:r>
            <a:r>
              <a:rPr lang="en-US" sz="1200" dirty="0">
                <a:solidFill>
                  <a:srgbClr val="646D72"/>
                </a:solidFill>
                <a:latin typeface="Arial" charset="0"/>
                <a:ea typeface="ＭＳ Ｐゴシック" pitchFamily="34" charset="-128"/>
                <a:cs typeface="Arial"/>
              </a:rPr>
              <a:t>.</a:t>
            </a:r>
          </a:p>
          <a:p>
            <a:pPr marL="285750" lvl="1" indent="-285750">
              <a:spcBef>
                <a:spcPct val="0"/>
              </a:spcBef>
              <a:spcAft>
                <a:spcPts val="600"/>
              </a:spcAft>
              <a:buClr>
                <a:schemeClr val="accent1"/>
              </a:buClr>
              <a:buSzPct val="150000"/>
              <a:buFont typeface="Arial" panose="020B0604020202020204" pitchFamily="34" charset="0"/>
              <a:buChar char="□"/>
            </a:pPr>
            <a:r>
              <a:rPr lang="en-US" sz="1200" dirty="0">
                <a:solidFill>
                  <a:srgbClr val="646D72"/>
                </a:solidFill>
                <a:latin typeface="Arial" charset="0"/>
                <a:ea typeface="ＭＳ Ｐゴシック" pitchFamily="34" charset="-128"/>
                <a:cs typeface="Times New Roman" pitchFamily="18" charset="0"/>
              </a:rPr>
              <a:t>Lack of recognition</a:t>
            </a:r>
            <a:r>
              <a:rPr lang="en-US" sz="1200" dirty="0">
                <a:solidFill>
                  <a:srgbClr val="646D72"/>
                </a:solidFill>
                <a:latin typeface="Arial" charset="0"/>
                <a:ea typeface="ＭＳ Ｐゴシック" pitchFamily="34" charset="-128"/>
                <a:cs typeface="Arial"/>
              </a:rPr>
              <a:t>.</a:t>
            </a:r>
          </a:p>
          <a:p>
            <a:pPr marL="285750" lvl="1" indent="-285750">
              <a:spcBef>
                <a:spcPct val="0"/>
              </a:spcBef>
              <a:spcAft>
                <a:spcPts val="600"/>
              </a:spcAft>
              <a:buClr>
                <a:schemeClr val="accent1"/>
              </a:buClr>
              <a:buSzPct val="150000"/>
              <a:buFont typeface="Arial" panose="020B0604020202020204" pitchFamily="34" charset="0"/>
              <a:buChar char="□"/>
            </a:pPr>
            <a:r>
              <a:rPr lang="en-US" sz="1200" dirty="0">
                <a:solidFill>
                  <a:srgbClr val="646D72"/>
                </a:solidFill>
                <a:latin typeface="Arial" charset="0"/>
                <a:ea typeface="ＭＳ Ｐゴシック" pitchFamily="34" charset="-128"/>
                <a:cs typeface="Times New Roman" pitchFamily="18" charset="0"/>
              </a:rPr>
              <a:t>Lack of control</a:t>
            </a:r>
            <a:r>
              <a:rPr lang="en-US" sz="1200" dirty="0">
                <a:solidFill>
                  <a:srgbClr val="646D72"/>
                </a:solidFill>
                <a:latin typeface="Arial" charset="0"/>
                <a:ea typeface="ＭＳ Ｐゴシック" pitchFamily="34" charset="-128"/>
                <a:cs typeface="Arial"/>
              </a:rPr>
              <a:t>.</a:t>
            </a:r>
          </a:p>
          <a:p>
            <a:pPr marL="285750" lvl="1" indent="-285750">
              <a:spcBef>
                <a:spcPct val="0"/>
              </a:spcBef>
              <a:spcAft>
                <a:spcPts val="600"/>
              </a:spcAft>
              <a:buClr>
                <a:schemeClr val="accent1"/>
              </a:buClr>
              <a:buSzPct val="150000"/>
              <a:buFont typeface="Arial" panose="020B0604020202020204" pitchFamily="34" charset="0"/>
              <a:buChar char="□"/>
            </a:pPr>
            <a:r>
              <a:rPr lang="en-US" sz="1200" dirty="0">
                <a:solidFill>
                  <a:srgbClr val="646D72"/>
                </a:solidFill>
                <a:latin typeface="Arial" charset="0"/>
                <a:ea typeface="ＭＳ Ｐゴシック" pitchFamily="34" charset="-128"/>
                <a:cs typeface="Times New Roman" pitchFamily="18" charset="0"/>
              </a:rPr>
              <a:t>Lack of information</a:t>
            </a:r>
            <a:r>
              <a:rPr lang="en-US" sz="1200" dirty="0">
                <a:solidFill>
                  <a:srgbClr val="646D72"/>
                </a:solidFill>
                <a:latin typeface="Arial" charset="0"/>
                <a:ea typeface="ＭＳ Ｐゴシック" pitchFamily="34" charset="-128"/>
                <a:cs typeface="Arial"/>
              </a:rPr>
              <a:t>.</a:t>
            </a:r>
          </a:p>
          <a:p>
            <a:pPr marL="285750" lvl="1" indent="-285750">
              <a:spcBef>
                <a:spcPct val="0"/>
              </a:spcBef>
              <a:spcAft>
                <a:spcPts val="600"/>
              </a:spcAft>
              <a:buClr>
                <a:schemeClr val="accent1"/>
              </a:buClr>
              <a:buSzPct val="150000"/>
              <a:buFont typeface="Arial" panose="020B0604020202020204" pitchFamily="34" charset="0"/>
              <a:buChar char="□"/>
            </a:pPr>
            <a:r>
              <a:rPr lang="en-US" sz="1200" dirty="0">
                <a:solidFill>
                  <a:srgbClr val="646D72"/>
                </a:solidFill>
                <a:latin typeface="Arial" charset="0"/>
                <a:ea typeface="ＭＳ Ｐゴシック" pitchFamily="34" charset="-128"/>
                <a:cs typeface="Times New Roman" pitchFamily="18" charset="0"/>
              </a:rPr>
              <a:t>Meddling bosses</a:t>
            </a:r>
            <a:r>
              <a:rPr lang="en-US" sz="1200" dirty="0">
                <a:solidFill>
                  <a:srgbClr val="646D72"/>
                </a:solidFill>
                <a:latin typeface="Arial" charset="0"/>
                <a:ea typeface="ＭＳ Ｐゴシック" pitchFamily="34" charset="-128"/>
                <a:cs typeface="Arial"/>
              </a:rPr>
              <a:t>.</a:t>
            </a:r>
          </a:p>
          <a:p>
            <a:pPr marL="285750" lvl="1" indent="-285750">
              <a:spcBef>
                <a:spcPct val="0"/>
              </a:spcBef>
              <a:spcAft>
                <a:spcPts val="600"/>
              </a:spcAft>
              <a:buClr>
                <a:schemeClr val="accent1"/>
              </a:buClr>
              <a:buSzPct val="150000"/>
              <a:buFont typeface="Arial" panose="020B0604020202020204" pitchFamily="34" charset="0"/>
              <a:buChar char="□"/>
            </a:pPr>
            <a:r>
              <a:rPr lang="en-US" sz="1200" dirty="0">
                <a:solidFill>
                  <a:srgbClr val="646D72"/>
                </a:solidFill>
                <a:latin typeface="Arial" charset="0"/>
                <a:ea typeface="ＭＳ Ｐゴシック" pitchFamily="34" charset="-128"/>
                <a:cs typeface="Times New Roman" pitchFamily="18" charset="0"/>
              </a:rPr>
              <a:t>Monotonous work</a:t>
            </a:r>
            <a:r>
              <a:rPr lang="en-US" sz="1200" dirty="0">
                <a:solidFill>
                  <a:srgbClr val="646D72"/>
                </a:solidFill>
                <a:latin typeface="Arial" charset="0"/>
                <a:ea typeface="ＭＳ Ｐゴシック" pitchFamily="34" charset="-128"/>
                <a:cs typeface="Arial"/>
              </a:rPr>
              <a:t>.</a:t>
            </a:r>
          </a:p>
          <a:p>
            <a:pPr marL="285750" lvl="1" indent="-285750">
              <a:spcBef>
                <a:spcPct val="0"/>
              </a:spcBef>
              <a:spcAft>
                <a:spcPts val="600"/>
              </a:spcAft>
              <a:buClr>
                <a:schemeClr val="accent1"/>
              </a:buClr>
              <a:buSzPct val="150000"/>
              <a:buFont typeface="Arial" panose="020B0604020202020204" pitchFamily="34" charset="0"/>
              <a:buChar char="□"/>
            </a:pPr>
            <a:r>
              <a:rPr lang="en-US" sz="1200" dirty="0">
                <a:solidFill>
                  <a:srgbClr val="646D72"/>
                </a:solidFill>
                <a:latin typeface="Arial" charset="0"/>
                <a:ea typeface="ＭＳ Ｐゴシック" pitchFamily="34" charset="-128"/>
                <a:cs typeface="Times New Roman" pitchFamily="18" charset="0"/>
              </a:rPr>
              <a:t>Overbearing bosses</a:t>
            </a:r>
            <a:r>
              <a:rPr lang="en-US" sz="1200" dirty="0">
                <a:solidFill>
                  <a:srgbClr val="646D72"/>
                </a:solidFill>
                <a:latin typeface="Arial" charset="0"/>
                <a:ea typeface="ＭＳ Ｐゴシック" pitchFamily="34" charset="-128"/>
                <a:cs typeface="Arial"/>
              </a:rPr>
              <a:t>.</a:t>
            </a:r>
          </a:p>
          <a:p>
            <a:pPr marL="285750" lvl="1" indent="-285750">
              <a:spcBef>
                <a:spcPct val="0"/>
              </a:spcBef>
              <a:spcAft>
                <a:spcPts val="600"/>
              </a:spcAft>
              <a:buClr>
                <a:schemeClr val="accent1"/>
              </a:buClr>
              <a:buSzPct val="150000"/>
              <a:buFont typeface="Arial" panose="020B0604020202020204" pitchFamily="34" charset="0"/>
              <a:buChar char="□"/>
            </a:pPr>
            <a:r>
              <a:rPr lang="en-US" sz="1200" dirty="0">
                <a:solidFill>
                  <a:srgbClr val="646D72"/>
                </a:solidFill>
                <a:latin typeface="Arial" charset="0"/>
                <a:ea typeface="ＭＳ Ｐゴシック" pitchFamily="34" charset="-128"/>
                <a:cs typeface="Times New Roman" pitchFamily="18" charset="0"/>
              </a:rPr>
              <a:t>Overcommitted</a:t>
            </a:r>
            <a:r>
              <a:rPr lang="en-US" sz="1200" dirty="0">
                <a:solidFill>
                  <a:srgbClr val="646D72"/>
                </a:solidFill>
                <a:latin typeface="Arial" charset="0"/>
                <a:ea typeface="ＭＳ Ｐゴシック" pitchFamily="34" charset="-128"/>
                <a:cs typeface="Arial"/>
              </a:rPr>
              <a:t>.</a:t>
            </a:r>
          </a:p>
          <a:p>
            <a:pPr marL="285750" lvl="1" indent="-285750">
              <a:spcBef>
                <a:spcPct val="0"/>
              </a:spcBef>
              <a:spcAft>
                <a:spcPts val="600"/>
              </a:spcAft>
              <a:buClr>
                <a:schemeClr val="accent1"/>
              </a:buClr>
              <a:buSzPct val="150000"/>
              <a:buFont typeface="Arial" panose="020B0604020202020204" pitchFamily="34" charset="0"/>
              <a:buChar char="□"/>
            </a:pPr>
            <a:r>
              <a:rPr lang="en-US" sz="1200" dirty="0">
                <a:solidFill>
                  <a:srgbClr val="646D72"/>
                </a:solidFill>
                <a:latin typeface="Arial" charset="0"/>
                <a:ea typeface="ＭＳ Ｐゴシック" pitchFamily="34" charset="-128"/>
                <a:cs typeface="Times New Roman" pitchFamily="18" charset="0"/>
              </a:rPr>
              <a:t>Overworked, under-appreciated</a:t>
            </a:r>
            <a:r>
              <a:rPr lang="en-US" sz="1200" dirty="0">
                <a:solidFill>
                  <a:srgbClr val="646D72"/>
                </a:solidFill>
                <a:latin typeface="Arial" charset="0"/>
                <a:ea typeface="ＭＳ Ｐゴシック" pitchFamily="34" charset="-128"/>
                <a:cs typeface="Arial"/>
              </a:rPr>
              <a:t>.</a:t>
            </a:r>
          </a:p>
          <a:p>
            <a:pPr marL="285750" lvl="1" indent="-285750">
              <a:spcBef>
                <a:spcPct val="0"/>
              </a:spcBef>
              <a:spcAft>
                <a:spcPts val="600"/>
              </a:spcAft>
              <a:buClr>
                <a:schemeClr val="accent1"/>
              </a:buClr>
              <a:buSzPct val="150000"/>
              <a:buFont typeface="Arial" panose="020B0604020202020204" pitchFamily="34" charset="0"/>
              <a:buChar char="□"/>
            </a:pPr>
            <a:r>
              <a:rPr lang="en-US" sz="1200" dirty="0">
                <a:solidFill>
                  <a:srgbClr val="646D72"/>
                </a:solidFill>
                <a:latin typeface="Arial" charset="0"/>
                <a:ea typeface="ＭＳ Ｐゴシック" pitchFamily="34" charset="-128"/>
                <a:cs typeface="Times New Roman" pitchFamily="18" charset="0"/>
              </a:rPr>
              <a:t>The speed/complexity of workload</a:t>
            </a:r>
            <a:r>
              <a:rPr lang="en-US" sz="1200" dirty="0">
                <a:solidFill>
                  <a:srgbClr val="646D72"/>
                </a:solidFill>
                <a:latin typeface="Arial" charset="0"/>
                <a:ea typeface="ＭＳ Ｐゴシック" pitchFamily="34" charset="-128"/>
                <a:cs typeface="Arial"/>
              </a:rPr>
              <a:t>.</a:t>
            </a:r>
          </a:p>
          <a:p>
            <a:pPr marL="285750" lvl="1" indent="-285750">
              <a:spcBef>
                <a:spcPct val="0"/>
              </a:spcBef>
              <a:spcAft>
                <a:spcPts val="600"/>
              </a:spcAft>
              <a:buClr>
                <a:schemeClr val="accent1"/>
              </a:buClr>
              <a:buSzPct val="150000"/>
              <a:buFont typeface="Arial" panose="020B0604020202020204" pitchFamily="34" charset="0"/>
              <a:buChar char="□"/>
            </a:pPr>
            <a:r>
              <a:rPr lang="en-US" sz="1200" dirty="0">
                <a:solidFill>
                  <a:srgbClr val="646D72"/>
                </a:solidFill>
                <a:latin typeface="Arial" charset="0"/>
                <a:ea typeface="ＭＳ Ｐゴシック" pitchFamily="34" charset="-128"/>
                <a:cs typeface="Times New Roman" pitchFamily="18" charset="0"/>
              </a:rPr>
              <a:t>Tight deadlines</a:t>
            </a:r>
            <a:r>
              <a:rPr lang="en-US" sz="1200" dirty="0">
                <a:solidFill>
                  <a:srgbClr val="646D72"/>
                </a:solidFill>
                <a:latin typeface="Arial" charset="0"/>
                <a:ea typeface="ＭＳ Ｐゴシック" pitchFamily="34" charset="-128"/>
                <a:cs typeface="Arial"/>
              </a:rPr>
              <a:t>.</a:t>
            </a:r>
          </a:p>
          <a:p>
            <a:pPr marL="285750" lvl="1" indent="-285750">
              <a:spcBef>
                <a:spcPct val="0"/>
              </a:spcBef>
              <a:spcAft>
                <a:spcPts val="600"/>
              </a:spcAft>
              <a:buClr>
                <a:schemeClr val="accent1"/>
              </a:buClr>
              <a:buSzPct val="150000"/>
              <a:buFont typeface="Arial" panose="020B0604020202020204" pitchFamily="34" charset="0"/>
              <a:buChar char="□"/>
            </a:pPr>
            <a:r>
              <a:rPr lang="en-US" sz="1200" dirty="0">
                <a:solidFill>
                  <a:srgbClr val="646D72"/>
                </a:solidFill>
                <a:latin typeface="Arial" charset="0"/>
                <a:ea typeface="ＭＳ Ｐゴシック" pitchFamily="34" charset="-128"/>
                <a:cs typeface="Times New Roman" pitchFamily="18" charset="0"/>
              </a:rPr>
              <a:t>Too many demands on time</a:t>
            </a:r>
            <a:r>
              <a:rPr lang="en-US" sz="1200" dirty="0">
                <a:solidFill>
                  <a:srgbClr val="646D72"/>
                </a:solidFill>
                <a:latin typeface="Arial" charset="0"/>
                <a:ea typeface="ＭＳ Ｐゴシック" pitchFamily="34" charset="-128"/>
                <a:cs typeface="Arial"/>
              </a:rPr>
              <a:t>.</a:t>
            </a:r>
          </a:p>
          <a:p>
            <a:pPr marL="285750" lvl="1" indent="-285750">
              <a:spcBef>
                <a:spcPct val="0"/>
              </a:spcBef>
              <a:spcAft>
                <a:spcPts val="600"/>
              </a:spcAft>
              <a:buClr>
                <a:schemeClr val="accent1"/>
              </a:buClr>
              <a:buSzPct val="150000"/>
              <a:buFont typeface="Arial" panose="020B0604020202020204" pitchFamily="34" charset="0"/>
              <a:buChar char="□"/>
            </a:pPr>
            <a:r>
              <a:rPr lang="en-US" sz="1200" dirty="0">
                <a:solidFill>
                  <a:srgbClr val="646D72"/>
                </a:solidFill>
                <a:latin typeface="Arial" charset="0"/>
                <a:ea typeface="ＭＳ Ｐゴシック" pitchFamily="34" charset="-128"/>
                <a:cs typeface="Times New Roman" pitchFamily="18" charset="0"/>
              </a:rPr>
              <a:t>Negative thinking</a:t>
            </a:r>
            <a:r>
              <a:rPr lang="en-US" sz="1200" dirty="0">
                <a:solidFill>
                  <a:srgbClr val="646D72"/>
                </a:solidFill>
                <a:latin typeface="Arial" charset="0"/>
                <a:ea typeface="ＭＳ Ｐゴシック" pitchFamily="34" charset="-128"/>
                <a:cs typeface="Arial"/>
              </a:rPr>
              <a:t>.</a:t>
            </a:r>
          </a:p>
          <a:p>
            <a:pPr marL="285750" lvl="1" indent="-285750">
              <a:spcBef>
                <a:spcPct val="0"/>
              </a:spcBef>
              <a:spcAft>
                <a:spcPts val="600"/>
              </a:spcAft>
              <a:buClr>
                <a:schemeClr val="accent1"/>
              </a:buClr>
              <a:buSzPct val="150000"/>
              <a:buFont typeface="Arial" panose="020B0604020202020204" pitchFamily="34" charset="0"/>
              <a:buChar char="□"/>
            </a:pPr>
            <a:r>
              <a:rPr lang="en-US" sz="1200" dirty="0">
                <a:solidFill>
                  <a:srgbClr val="646D72"/>
                </a:solidFill>
                <a:latin typeface="Arial" charset="0"/>
                <a:ea typeface="ＭＳ Ｐゴシック" pitchFamily="34" charset="-128"/>
                <a:cs typeface="Times New Roman" pitchFamily="18" charset="0"/>
              </a:rPr>
              <a:t>Perfectionism</a:t>
            </a:r>
            <a:r>
              <a:rPr lang="en-US" sz="1200" dirty="0">
                <a:solidFill>
                  <a:srgbClr val="646D72"/>
                </a:solidFill>
                <a:latin typeface="Arial" charset="0"/>
                <a:ea typeface="ＭＳ Ｐゴシック" pitchFamily="34" charset="-128"/>
                <a:cs typeface="Arial"/>
              </a:rPr>
              <a:t>.</a:t>
            </a:r>
          </a:p>
          <a:p>
            <a:pPr marL="285750" lvl="1" indent="-285750">
              <a:spcBef>
                <a:spcPct val="0"/>
              </a:spcBef>
              <a:spcAft>
                <a:spcPts val="600"/>
              </a:spcAft>
              <a:buClr>
                <a:schemeClr val="accent1"/>
              </a:buClr>
              <a:buSzPct val="150000"/>
              <a:buFont typeface="Arial" panose="020B0604020202020204" pitchFamily="34" charset="0"/>
              <a:buChar char="□"/>
            </a:pPr>
            <a:r>
              <a:rPr lang="en-US" sz="1200" dirty="0">
                <a:solidFill>
                  <a:srgbClr val="646D72"/>
                </a:solidFill>
                <a:latin typeface="Arial" charset="0"/>
                <a:ea typeface="ＭＳ Ｐゴシック" pitchFamily="34" charset="-128"/>
                <a:cs typeface="Times New Roman" pitchFamily="18" charset="0"/>
              </a:rPr>
              <a:t>Unclear job expectations</a:t>
            </a:r>
            <a:r>
              <a:rPr lang="en-US" sz="1200" dirty="0">
                <a:solidFill>
                  <a:srgbClr val="646D72"/>
                </a:solidFill>
                <a:latin typeface="Arial" charset="0"/>
                <a:ea typeface="ＭＳ Ｐゴシック" pitchFamily="34" charset="-128"/>
                <a:cs typeface="Arial"/>
              </a:rPr>
              <a:t>.</a:t>
            </a:r>
          </a:p>
          <a:p>
            <a:pPr marL="285750" lvl="1" indent="-285750">
              <a:spcBef>
                <a:spcPct val="0"/>
              </a:spcBef>
              <a:spcAft>
                <a:spcPts val="600"/>
              </a:spcAft>
              <a:buClr>
                <a:schemeClr val="accent1"/>
              </a:buClr>
              <a:buSzPct val="150000"/>
              <a:buFont typeface="Arial" panose="020B0604020202020204" pitchFamily="34" charset="0"/>
              <a:buChar char="□"/>
            </a:pPr>
            <a:r>
              <a:rPr lang="en-US" sz="1200" dirty="0">
                <a:solidFill>
                  <a:srgbClr val="646D72"/>
                </a:solidFill>
                <a:latin typeface="Arial" charset="0"/>
                <a:ea typeface="ＭＳ Ｐゴシック" pitchFamily="34" charset="-128"/>
                <a:cs typeface="Times New Roman" pitchFamily="18" charset="0"/>
              </a:rPr>
              <a:t>Unrealistic workload</a:t>
            </a:r>
            <a:r>
              <a:rPr lang="en-US" sz="1200" dirty="0">
                <a:solidFill>
                  <a:srgbClr val="646D72"/>
                </a:solidFill>
                <a:latin typeface="Arial" charset="0"/>
                <a:ea typeface="ＭＳ Ｐゴシック" pitchFamily="34" charset="-128"/>
                <a:cs typeface="Arial"/>
              </a:rPr>
              <a:t>.</a:t>
            </a:r>
          </a:p>
          <a:p>
            <a:pPr marL="285750" lvl="1" indent="-285750">
              <a:spcBef>
                <a:spcPct val="0"/>
              </a:spcBef>
              <a:spcAft>
                <a:spcPts val="600"/>
              </a:spcAft>
              <a:buClr>
                <a:schemeClr val="accent1"/>
              </a:buClr>
              <a:buSzPct val="150000"/>
              <a:buFont typeface="Arial" panose="020B0604020202020204" pitchFamily="34" charset="0"/>
              <a:buChar char="□"/>
            </a:pPr>
            <a:r>
              <a:rPr lang="en-US" sz="1200" dirty="0">
                <a:solidFill>
                  <a:srgbClr val="646D72"/>
                </a:solidFill>
                <a:latin typeface="Arial" charset="0"/>
                <a:ea typeface="ＭＳ Ｐゴシック" pitchFamily="34" charset="-128"/>
                <a:cs typeface="Times New Roman" pitchFamily="18" charset="0"/>
              </a:rPr>
              <a:t>Work in the helping professions</a:t>
            </a:r>
            <a:r>
              <a:rPr lang="en-US" sz="1200" dirty="0">
                <a:solidFill>
                  <a:srgbClr val="646D72"/>
                </a:solidFill>
                <a:latin typeface="Arial" charset="0"/>
                <a:ea typeface="ＭＳ Ｐゴシック" pitchFamily="34" charset="-128"/>
                <a:cs typeface="Arial"/>
              </a:rPr>
              <a:t>.</a:t>
            </a:r>
          </a:p>
          <a:p>
            <a:pPr marL="285750" lvl="1" indent="-285750">
              <a:spcBef>
                <a:spcPct val="0"/>
              </a:spcBef>
              <a:spcAft>
                <a:spcPts val="600"/>
              </a:spcAft>
              <a:buClr>
                <a:schemeClr val="accent1"/>
              </a:buClr>
              <a:buSzPct val="150000"/>
              <a:buFont typeface="Arial" panose="020B0604020202020204" pitchFamily="34" charset="0"/>
              <a:buChar char="□"/>
            </a:pPr>
            <a:r>
              <a:rPr lang="en-US" sz="1200" dirty="0">
                <a:solidFill>
                  <a:srgbClr val="646D72"/>
                </a:solidFill>
                <a:latin typeface="Arial" charset="0"/>
                <a:ea typeface="ＭＳ Ｐゴシック" pitchFamily="34" charset="-128"/>
                <a:cs typeface="Times New Roman" pitchFamily="18" charset="0"/>
              </a:rPr>
              <a:t>___________________________</a:t>
            </a:r>
          </a:p>
          <a:p>
            <a:pPr marL="285750" lvl="1" indent="-285750">
              <a:spcBef>
                <a:spcPct val="0"/>
              </a:spcBef>
              <a:spcAft>
                <a:spcPts val="600"/>
              </a:spcAft>
              <a:buClr>
                <a:schemeClr val="accent1"/>
              </a:buClr>
              <a:buSzPct val="150000"/>
              <a:buFont typeface="Arial" panose="020B0604020202020204" pitchFamily="34" charset="0"/>
              <a:buChar char="□"/>
            </a:pPr>
            <a:r>
              <a:rPr lang="en-US" sz="1200" dirty="0">
                <a:solidFill>
                  <a:srgbClr val="646D72"/>
                </a:solidFill>
                <a:latin typeface="Arial" charset="0"/>
                <a:ea typeface="ＭＳ Ｐゴシック" pitchFamily="34" charset="-128"/>
                <a:cs typeface="Times New Roman" pitchFamily="18" charset="0"/>
              </a:rPr>
              <a:t>___________________________</a:t>
            </a:r>
          </a:p>
          <a:p>
            <a:pPr marL="285750" lvl="1" indent="-285750">
              <a:spcBef>
                <a:spcPct val="0"/>
              </a:spcBef>
              <a:spcAft>
                <a:spcPts val="600"/>
              </a:spcAft>
              <a:buClr>
                <a:schemeClr val="accent1"/>
              </a:buClr>
              <a:buSzPct val="150000"/>
              <a:buFont typeface="Arial" panose="020B0604020202020204" pitchFamily="34" charset="0"/>
              <a:buChar char="□"/>
            </a:pPr>
            <a:r>
              <a:rPr lang="en-US" sz="1200" dirty="0">
                <a:solidFill>
                  <a:srgbClr val="646D72"/>
                </a:solidFill>
                <a:latin typeface="Arial" charset="0"/>
                <a:ea typeface="ＭＳ Ｐゴシック" pitchFamily="34" charset="-128"/>
                <a:cs typeface="Times New Roman" pitchFamily="18" charset="0"/>
              </a:rPr>
              <a:t>___________________________</a:t>
            </a:r>
          </a:p>
          <a:p>
            <a:pPr marL="285750" lvl="1" indent="-285750">
              <a:spcBef>
                <a:spcPct val="0"/>
              </a:spcBef>
              <a:spcAft>
                <a:spcPts val="600"/>
              </a:spcAft>
              <a:buClr>
                <a:schemeClr val="accent1"/>
              </a:buClr>
              <a:buSzPct val="150000"/>
              <a:buFont typeface="Arial" panose="020B0604020202020204" pitchFamily="34" charset="0"/>
              <a:buChar char="□"/>
            </a:pPr>
            <a:r>
              <a:rPr lang="en-US" sz="1200" dirty="0">
                <a:solidFill>
                  <a:srgbClr val="646D72"/>
                </a:solidFill>
                <a:latin typeface="Arial" charset="0"/>
                <a:ea typeface="ＭＳ Ｐゴシック" pitchFamily="34" charset="-128"/>
                <a:cs typeface="Times New Roman" pitchFamily="18" charset="0"/>
              </a:rPr>
              <a:t>___________________________</a:t>
            </a:r>
          </a:p>
          <a:p>
            <a:pPr marL="285750" lvl="1" indent="-285750">
              <a:spcBef>
                <a:spcPct val="0"/>
              </a:spcBef>
              <a:spcAft>
                <a:spcPts val="600"/>
              </a:spcAft>
              <a:buClr>
                <a:schemeClr val="accent1"/>
              </a:buClr>
              <a:buSzPct val="150000"/>
              <a:buFont typeface="Arial" panose="020B0604020202020204" pitchFamily="34" charset="0"/>
              <a:buChar char="□"/>
            </a:pPr>
            <a:r>
              <a:rPr lang="en-US" sz="1200" dirty="0">
                <a:solidFill>
                  <a:srgbClr val="646D72"/>
                </a:solidFill>
                <a:latin typeface="Arial" charset="0"/>
                <a:ea typeface="ＭＳ Ｐゴシック" pitchFamily="34" charset="-128"/>
                <a:cs typeface="Times New Roman" pitchFamily="18" charset="0"/>
              </a:rPr>
              <a:t>___________________________</a:t>
            </a:r>
          </a:p>
          <a:p>
            <a:pPr marL="285750" lvl="1" indent="-285750">
              <a:spcBef>
                <a:spcPct val="0"/>
              </a:spcBef>
              <a:spcAft>
                <a:spcPts val="600"/>
              </a:spcAft>
              <a:buClr>
                <a:schemeClr val="accent1"/>
              </a:buClr>
              <a:buSzPct val="150000"/>
              <a:buFont typeface="Arial" panose="020B0604020202020204" pitchFamily="34" charset="0"/>
              <a:buChar char="□"/>
            </a:pPr>
            <a:r>
              <a:rPr lang="en-US" sz="1200" dirty="0">
                <a:solidFill>
                  <a:srgbClr val="646D72"/>
                </a:solidFill>
                <a:latin typeface="Arial" charset="0"/>
                <a:ea typeface="ＭＳ Ｐゴシック" pitchFamily="34" charset="-128"/>
                <a:cs typeface="Times New Roman" pitchFamily="18" charset="0"/>
              </a:rPr>
              <a:t>___________________________</a:t>
            </a:r>
          </a:p>
          <a:p>
            <a:pPr marL="285750" lvl="1" indent="-285750">
              <a:spcBef>
                <a:spcPct val="0"/>
              </a:spcBef>
              <a:spcAft>
                <a:spcPts val="600"/>
              </a:spcAft>
              <a:buClr>
                <a:schemeClr val="accent1"/>
              </a:buClr>
              <a:buSzPct val="150000"/>
              <a:buFont typeface="Arial" panose="020B0604020202020204" pitchFamily="34" charset="0"/>
              <a:buChar char="□"/>
            </a:pPr>
            <a:r>
              <a:rPr lang="en-US" sz="1200" dirty="0">
                <a:solidFill>
                  <a:srgbClr val="646D72"/>
                </a:solidFill>
                <a:latin typeface="Arial" charset="0"/>
                <a:ea typeface="ＭＳ Ｐゴシック" pitchFamily="34" charset="-128"/>
                <a:cs typeface="Times New Roman" pitchFamily="18" charset="0"/>
              </a:rPr>
              <a:t>___________________________</a:t>
            </a:r>
          </a:p>
          <a:p>
            <a:pPr marL="285750" lvl="1" indent="-285750">
              <a:spcBef>
                <a:spcPct val="0"/>
              </a:spcBef>
              <a:spcAft>
                <a:spcPts val="600"/>
              </a:spcAft>
              <a:buClr>
                <a:schemeClr val="accent1"/>
              </a:buClr>
              <a:buSzPct val="150000"/>
              <a:buFont typeface="Arial" panose="020B0604020202020204" pitchFamily="34" charset="0"/>
              <a:buChar char="□"/>
            </a:pPr>
            <a:r>
              <a:rPr lang="en-US" sz="1200" dirty="0">
                <a:solidFill>
                  <a:srgbClr val="646D72"/>
                </a:solidFill>
                <a:latin typeface="Arial" charset="0"/>
                <a:ea typeface="ＭＳ Ｐゴシック" pitchFamily="34" charset="-128"/>
                <a:cs typeface="Times New Roman" pitchFamily="18" charset="0"/>
              </a:rPr>
              <a:t>___________________________</a:t>
            </a:r>
          </a:p>
          <a:p>
            <a:pPr marL="285750" lvl="1" indent="-285750">
              <a:spcBef>
                <a:spcPct val="0"/>
              </a:spcBef>
              <a:spcAft>
                <a:spcPts val="600"/>
              </a:spcAft>
              <a:buClr>
                <a:schemeClr val="accent1"/>
              </a:buClr>
              <a:buSzPct val="150000"/>
              <a:buFont typeface="Arial" panose="020B0604020202020204" pitchFamily="34" charset="0"/>
              <a:buChar char="□"/>
            </a:pPr>
            <a:r>
              <a:rPr lang="en-US" sz="1200" dirty="0">
                <a:solidFill>
                  <a:srgbClr val="646D72"/>
                </a:solidFill>
                <a:latin typeface="Arial" charset="0"/>
                <a:ea typeface="ＭＳ Ｐゴシック" pitchFamily="34" charset="-128"/>
                <a:cs typeface="Times New Roman" pitchFamily="18" charset="0"/>
              </a:rPr>
              <a:t>___________________________</a:t>
            </a:r>
          </a:p>
          <a:p>
            <a:pPr marL="0" lvl="1">
              <a:spcBef>
                <a:spcPct val="0"/>
              </a:spcBef>
              <a:spcAft>
                <a:spcPts val="600"/>
              </a:spcAft>
              <a:buClr>
                <a:schemeClr val="accent1"/>
              </a:buClr>
              <a:buSzPct val="150000"/>
            </a:pPr>
            <a:endParaRPr lang="en-US" sz="1200" dirty="0">
              <a:solidFill>
                <a:srgbClr val="646D72"/>
              </a:solidFill>
              <a:latin typeface="Arial" charset="0"/>
              <a:ea typeface="ＭＳ Ｐゴシック" pitchFamily="34" charset="-128"/>
              <a:cs typeface="Times New Roman" pitchFamily="18" charset="0"/>
            </a:endParaRPr>
          </a:p>
        </p:txBody>
      </p:sp>
    </p:spTree>
    <p:extLst>
      <p:ext uri="{BB962C8B-B14F-4D97-AF65-F5344CB8AC3E}">
        <p14:creationId xmlns:p14="http://schemas.microsoft.com/office/powerpoint/2010/main" val="3631056669"/>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7">
            <a:extLst>
              <a:ext uri="{FF2B5EF4-FFF2-40B4-BE49-F238E27FC236}">
                <a16:creationId xmlns:a16="http://schemas.microsoft.com/office/drawing/2014/main" id="{EC7A06CC-FFC7-0444-B2F5-02581BC962E7}"/>
              </a:ext>
            </a:extLst>
          </p:cNvPr>
          <p:cNvSpPr>
            <a:spLocks noGrp="1"/>
          </p:cNvSpPr>
          <p:nvPr>
            <p:ph type="title"/>
          </p:nvPr>
        </p:nvSpPr>
        <p:spPr>
          <a:xfrm>
            <a:off x="318670" y="457200"/>
            <a:ext cx="7037805" cy="898213"/>
          </a:xfrm>
        </p:spPr>
        <p:txBody>
          <a:bodyPr/>
          <a:lstStyle/>
          <a:p>
            <a:r>
              <a:rPr lang="en-US" altLang="en-US"/>
              <a:t>Fact or Fiction</a:t>
            </a:r>
            <a:endParaRPr lang="en-US" altLang="en-US" dirty="0"/>
          </a:p>
        </p:txBody>
      </p:sp>
      <p:sp>
        <p:nvSpPr>
          <p:cNvPr id="17411" name="Text Placeholder 19">
            <a:extLst>
              <a:ext uri="{FF2B5EF4-FFF2-40B4-BE49-F238E27FC236}">
                <a16:creationId xmlns:a16="http://schemas.microsoft.com/office/drawing/2014/main" id="{BDD06885-B63D-1D43-9E73-A0D6283BED1A}"/>
              </a:ext>
            </a:extLst>
          </p:cNvPr>
          <p:cNvSpPr txBox="1">
            <a:spLocks/>
          </p:cNvSpPr>
          <p:nvPr/>
        </p:nvSpPr>
        <p:spPr bwMode="auto">
          <a:xfrm>
            <a:off x="460375" y="1581920"/>
            <a:ext cx="3291840" cy="6663847"/>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764118" rIns="101882" bIns="0" anchor="t"/>
          <a:lstStyle>
            <a:lvl1pPr marL="163513" indent="-163513"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lgn="l" eaLnBrk="0" hangingPunct="0">
              <a:spcBef>
                <a:spcPct val="20000"/>
              </a:spcBef>
              <a:buClr>
                <a:srgbClr val="005293"/>
              </a:buClr>
              <a:defRPr>
                <a:solidFill>
                  <a:srgbClr val="535A5D"/>
                </a:solidFill>
                <a:latin typeface="Arial" charset="0"/>
                <a:ea typeface="ＭＳ Ｐゴシック" pitchFamily="34" charset="-128"/>
              </a:defRPr>
            </a:lvl3pPr>
            <a:lvl4pPr marL="11430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1416050" indent="-163513"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285750" lvl="1" indent="-285750" eaLnBrk="1" hangingPunct="1">
              <a:spcBef>
                <a:spcPct val="0"/>
              </a:spcBef>
              <a:spcAft>
                <a:spcPts val="669"/>
              </a:spcAft>
              <a:buClr>
                <a:schemeClr val="accent1"/>
              </a:buClr>
              <a:buSzTx/>
              <a:buFont typeface="Arial" panose="020B0604020202020204" pitchFamily="34" charset="0"/>
              <a:buChar char="•"/>
              <a:defRPr/>
            </a:pPr>
            <a:r>
              <a:rPr lang="en-US" altLang="en-US" sz="1600" dirty="0">
                <a:solidFill>
                  <a:srgbClr val="646D72"/>
                </a:solidFill>
                <a:cs typeface="Times New Roman" pitchFamily="18" charset="0"/>
              </a:rPr>
              <a:t>Faster is more successful</a:t>
            </a:r>
            <a:r>
              <a:rPr lang="en-US" altLang="en-US" sz="1600" dirty="0">
                <a:solidFill>
                  <a:srgbClr val="646D72"/>
                </a:solidFill>
                <a:cs typeface="Arial"/>
              </a:rPr>
              <a:t>.</a:t>
            </a:r>
            <a:endParaRPr lang="en-US" altLang="en-US" sz="1600" dirty="0">
              <a:solidFill>
                <a:srgbClr val="646D72"/>
              </a:solidFill>
              <a:cs typeface="Times New Roman" pitchFamily="18" charset="0"/>
            </a:endParaRPr>
          </a:p>
          <a:p>
            <a:pPr marL="285750" lvl="1" indent="-285750" eaLnBrk="1" hangingPunct="1">
              <a:spcBef>
                <a:spcPct val="0"/>
              </a:spcBef>
              <a:spcAft>
                <a:spcPts val="669"/>
              </a:spcAft>
              <a:buClr>
                <a:schemeClr val="accent1"/>
              </a:buClr>
              <a:buSzTx/>
              <a:buFont typeface="Arial" panose="020B0604020202020204" pitchFamily="34" charset="0"/>
              <a:buChar char="•"/>
              <a:defRPr/>
            </a:pPr>
            <a:endParaRPr lang="en-US" altLang="en-US" sz="1600" dirty="0">
              <a:solidFill>
                <a:srgbClr val="646D72"/>
              </a:solidFill>
              <a:cs typeface="Times New Roman" pitchFamily="18" charset="0"/>
            </a:endParaRPr>
          </a:p>
          <a:p>
            <a:pPr marL="285750" lvl="1" indent="-285750" eaLnBrk="1" hangingPunct="1">
              <a:spcBef>
                <a:spcPct val="0"/>
              </a:spcBef>
              <a:spcAft>
                <a:spcPts val="669"/>
              </a:spcAft>
              <a:buClr>
                <a:schemeClr val="accent1"/>
              </a:buClr>
              <a:buSzTx/>
              <a:buFont typeface="Arial" panose="020B0604020202020204" pitchFamily="34" charset="0"/>
              <a:buChar char="•"/>
              <a:defRPr/>
            </a:pPr>
            <a:r>
              <a:rPr lang="en-US" altLang="en-US" sz="1600" dirty="0">
                <a:solidFill>
                  <a:srgbClr val="646D72"/>
                </a:solidFill>
                <a:cs typeface="Times New Roman" pitchFamily="18" charset="0"/>
              </a:rPr>
              <a:t>Longer hours are better for one’s career</a:t>
            </a:r>
            <a:r>
              <a:rPr lang="en-US" altLang="en-US" sz="1600" dirty="0">
                <a:solidFill>
                  <a:srgbClr val="646D72"/>
                </a:solidFill>
                <a:cs typeface="Arial"/>
              </a:rPr>
              <a:t>.</a:t>
            </a:r>
          </a:p>
          <a:p>
            <a:pPr marL="285750" lvl="1" indent="-285750" eaLnBrk="1" hangingPunct="1">
              <a:spcBef>
                <a:spcPct val="0"/>
              </a:spcBef>
              <a:spcAft>
                <a:spcPts val="669"/>
              </a:spcAft>
              <a:buClr>
                <a:schemeClr val="accent1"/>
              </a:buClr>
              <a:buSzTx/>
              <a:buFont typeface="Arial" panose="020B0604020202020204" pitchFamily="34" charset="0"/>
              <a:buChar char="•"/>
              <a:defRPr/>
            </a:pPr>
            <a:endParaRPr lang="en-US" altLang="en-US" sz="1600" dirty="0">
              <a:solidFill>
                <a:srgbClr val="646D72"/>
              </a:solidFill>
              <a:cs typeface="Times New Roman" pitchFamily="18" charset="0"/>
            </a:endParaRPr>
          </a:p>
          <a:p>
            <a:pPr marL="285750" lvl="1" indent="-285750" eaLnBrk="1" hangingPunct="1">
              <a:spcBef>
                <a:spcPct val="0"/>
              </a:spcBef>
              <a:spcAft>
                <a:spcPts val="669"/>
              </a:spcAft>
              <a:buClr>
                <a:schemeClr val="accent1"/>
              </a:buClr>
              <a:buSzTx/>
              <a:buFont typeface="Arial" panose="020B0604020202020204" pitchFamily="34" charset="0"/>
              <a:buChar char="•"/>
              <a:defRPr/>
            </a:pPr>
            <a:r>
              <a:rPr lang="en-US" altLang="en-US" sz="1600" dirty="0">
                <a:solidFill>
                  <a:srgbClr val="646D72"/>
                </a:solidFill>
                <a:cs typeface="Times New Roman" pitchFamily="18" charset="0"/>
              </a:rPr>
              <a:t>More is better</a:t>
            </a:r>
            <a:r>
              <a:rPr lang="en-US" altLang="en-US" sz="1600" dirty="0">
                <a:solidFill>
                  <a:srgbClr val="646D72"/>
                </a:solidFill>
                <a:cs typeface="Arial"/>
              </a:rPr>
              <a:t>.</a:t>
            </a:r>
          </a:p>
          <a:p>
            <a:pPr marL="285750" lvl="1" indent="-285750" eaLnBrk="1" hangingPunct="1">
              <a:spcBef>
                <a:spcPct val="0"/>
              </a:spcBef>
              <a:spcAft>
                <a:spcPts val="669"/>
              </a:spcAft>
              <a:buClr>
                <a:schemeClr val="accent1"/>
              </a:buClr>
              <a:buSzTx/>
              <a:buFont typeface="Arial" panose="020B0604020202020204" pitchFamily="34" charset="0"/>
              <a:buChar char="•"/>
              <a:defRPr/>
            </a:pPr>
            <a:endParaRPr lang="en-US" altLang="en-US" sz="1600" dirty="0">
              <a:solidFill>
                <a:srgbClr val="646D72"/>
              </a:solidFill>
              <a:cs typeface="Times New Roman" pitchFamily="18" charset="0"/>
            </a:endParaRPr>
          </a:p>
          <a:p>
            <a:pPr marL="285750" lvl="1" indent="-285750" eaLnBrk="1" hangingPunct="1">
              <a:spcBef>
                <a:spcPct val="0"/>
              </a:spcBef>
              <a:spcAft>
                <a:spcPts val="669"/>
              </a:spcAft>
              <a:buClr>
                <a:schemeClr val="accent1"/>
              </a:buClr>
              <a:buSzTx/>
              <a:buFont typeface="Arial" panose="020B0604020202020204" pitchFamily="34" charset="0"/>
              <a:buChar char="•"/>
              <a:defRPr/>
            </a:pPr>
            <a:r>
              <a:rPr lang="en-US" altLang="en-US" sz="1600" dirty="0">
                <a:solidFill>
                  <a:srgbClr val="646D72"/>
                </a:solidFill>
                <a:cs typeface="Times New Roman" pitchFamily="18" charset="0"/>
              </a:rPr>
              <a:t>Doing more + working faster = efficient</a:t>
            </a:r>
            <a:r>
              <a:rPr lang="en-US" altLang="en-US" sz="1600" dirty="0">
                <a:solidFill>
                  <a:srgbClr val="646D72"/>
                </a:solidFill>
                <a:cs typeface="Arial"/>
              </a:rPr>
              <a:t>.</a:t>
            </a:r>
          </a:p>
          <a:p>
            <a:pPr marL="0" lvl="1" indent="0" eaLnBrk="1" hangingPunct="1">
              <a:spcBef>
                <a:spcPct val="0"/>
              </a:spcBef>
              <a:spcAft>
                <a:spcPts val="669"/>
              </a:spcAft>
              <a:buClr>
                <a:schemeClr val="accent1"/>
              </a:buClr>
              <a:buSzTx/>
              <a:defRPr/>
            </a:pPr>
            <a:endParaRPr lang="en-US" altLang="en-US" sz="1600" dirty="0">
              <a:solidFill>
                <a:srgbClr val="646D72"/>
              </a:solidFill>
              <a:cs typeface="Times New Roman" pitchFamily="18" charset="0"/>
            </a:endParaRPr>
          </a:p>
          <a:p>
            <a:pPr marL="285750" lvl="1" indent="-285750" eaLnBrk="1" hangingPunct="1">
              <a:spcBef>
                <a:spcPct val="0"/>
              </a:spcBef>
              <a:spcAft>
                <a:spcPts val="669"/>
              </a:spcAft>
              <a:buClr>
                <a:schemeClr val="accent1"/>
              </a:buClr>
              <a:buSzTx/>
              <a:buFont typeface="Arial" panose="020B0604020202020204" pitchFamily="34" charset="0"/>
              <a:buChar char="•"/>
              <a:defRPr/>
            </a:pPr>
            <a:endParaRPr lang="en-US" altLang="en-US" sz="1600" dirty="0">
              <a:solidFill>
                <a:srgbClr val="646D72"/>
              </a:solidFill>
              <a:cs typeface="Times New Roman" pitchFamily="18" charset="0"/>
            </a:endParaRPr>
          </a:p>
          <a:p>
            <a:pPr marL="285750" lvl="1" indent="-285750" eaLnBrk="1" hangingPunct="1">
              <a:spcBef>
                <a:spcPct val="0"/>
              </a:spcBef>
              <a:spcAft>
                <a:spcPts val="669"/>
              </a:spcAft>
              <a:buClr>
                <a:schemeClr val="accent1"/>
              </a:buClr>
              <a:buSzTx/>
              <a:buFont typeface="Arial" panose="020B0604020202020204" pitchFamily="34" charset="0"/>
              <a:buChar char="•"/>
              <a:defRPr/>
            </a:pPr>
            <a:r>
              <a:rPr lang="en-US" altLang="en-US" sz="1600" dirty="0">
                <a:solidFill>
                  <a:srgbClr val="646D72"/>
                </a:solidFill>
                <a:cs typeface="Times New Roman" pitchFamily="18" charset="0"/>
              </a:rPr>
              <a:t>We are our jobs</a:t>
            </a:r>
            <a:r>
              <a:rPr lang="en-US" altLang="en-US" sz="1600" dirty="0">
                <a:solidFill>
                  <a:srgbClr val="646D72"/>
                </a:solidFill>
                <a:cs typeface="Arial"/>
              </a:rPr>
              <a:t>.</a:t>
            </a:r>
          </a:p>
          <a:p>
            <a:pPr marL="285750" lvl="1" indent="-285750" eaLnBrk="1" hangingPunct="1">
              <a:spcBef>
                <a:spcPct val="0"/>
              </a:spcBef>
              <a:spcAft>
                <a:spcPts val="669"/>
              </a:spcAft>
              <a:buClr>
                <a:schemeClr val="accent1"/>
              </a:buClr>
              <a:buSzTx/>
              <a:buFont typeface="Arial" panose="020B0604020202020204" pitchFamily="34" charset="0"/>
              <a:buChar char="•"/>
              <a:defRPr/>
            </a:pPr>
            <a:endParaRPr lang="en-US" altLang="en-US" sz="1600" dirty="0">
              <a:solidFill>
                <a:srgbClr val="646D72"/>
              </a:solidFill>
              <a:cs typeface="Times New Roman" pitchFamily="18" charset="0"/>
            </a:endParaRPr>
          </a:p>
          <a:p>
            <a:pPr marL="285750" lvl="1" indent="-285750" eaLnBrk="1" hangingPunct="1">
              <a:spcBef>
                <a:spcPct val="0"/>
              </a:spcBef>
              <a:spcAft>
                <a:spcPts val="669"/>
              </a:spcAft>
              <a:buClr>
                <a:schemeClr val="accent1"/>
              </a:buClr>
              <a:buSzTx/>
              <a:buFont typeface="Arial" panose="020B0604020202020204" pitchFamily="34" charset="0"/>
              <a:buChar char="•"/>
              <a:defRPr/>
            </a:pPr>
            <a:endParaRPr lang="en-US" altLang="en-US" sz="1600" dirty="0">
              <a:solidFill>
                <a:srgbClr val="646D72"/>
              </a:solidFill>
              <a:cs typeface="Times New Roman" pitchFamily="18" charset="0"/>
            </a:endParaRPr>
          </a:p>
          <a:p>
            <a:pPr marL="285750" lvl="1" indent="-285750" eaLnBrk="1" hangingPunct="1">
              <a:spcBef>
                <a:spcPct val="0"/>
              </a:spcBef>
              <a:spcAft>
                <a:spcPts val="669"/>
              </a:spcAft>
              <a:buClr>
                <a:schemeClr val="accent1"/>
              </a:buClr>
              <a:buSzTx/>
              <a:buFont typeface="Arial" panose="020B0604020202020204" pitchFamily="34" charset="0"/>
              <a:buChar char="•"/>
              <a:defRPr/>
            </a:pPr>
            <a:endParaRPr lang="en-US" altLang="en-US" sz="1600" dirty="0">
              <a:solidFill>
                <a:srgbClr val="646D72"/>
              </a:solidFill>
              <a:cs typeface="Times New Roman" pitchFamily="18" charset="0"/>
            </a:endParaRPr>
          </a:p>
          <a:p>
            <a:pPr marL="285750" lvl="1" indent="-285750" eaLnBrk="1" hangingPunct="1">
              <a:spcBef>
                <a:spcPct val="0"/>
              </a:spcBef>
              <a:spcAft>
                <a:spcPts val="669"/>
              </a:spcAft>
              <a:buClr>
                <a:schemeClr val="accent1"/>
              </a:buClr>
              <a:buSzTx/>
              <a:buFont typeface="Arial" panose="020B0604020202020204" pitchFamily="34" charset="0"/>
              <a:buChar char="•"/>
              <a:defRPr/>
            </a:pPr>
            <a:r>
              <a:rPr lang="en-US" altLang="en-US" sz="1600" dirty="0">
                <a:solidFill>
                  <a:srgbClr val="646D72"/>
                </a:solidFill>
                <a:cs typeface="Times New Roman" pitchFamily="18" charset="0"/>
              </a:rPr>
              <a:t>Employees need to give 200 percent just to hold their jobs</a:t>
            </a:r>
            <a:r>
              <a:rPr lang="en-US" altLang="en-US" sz="1600" dirty="0">
                <a:solidFill>
                  <a:srgbClr val="646D72"/>
                </a:solidFill>
                <a:cs typeface="Arial"/>
              </a:rPr>
              <a:t>.</a:t>
            </a:r>
          </a:p>
          <a:p>
            <a:pPr marL="285750" lvl="1" indent="-285750" eaLnBrk="1" hangingPunct="1">
              <a:spcBef>
                <a:spcPct val="0"/>
              </a:spcBef>
              <a:spcAft>
                <a:spcPts val="669"/>
              </a:spcAft>
              <a:buClr>
                <a:schemeClr val="accent1"/>
              </a:buClr>
              <a:buSzTx/>
              <a:buFont typeface="Arial" panose="020B0604020202020204" pitchFamily="34" charset="0"/>
              <a:buChar char="•"/>
              <a:defRPr/>
            </a:pPr>
            <a:endParaRPr lang="en-US" altLang="en-US" sz="1600" dirty="0">
              <a:solidFill>
                <a:srgbClr val="646D72"/>
              </a:solidFill>
              <a:cs typeface="Times New Roman" pitchFamily="18" charset="0"/>
            </a:endParaRPr>
          </a:p>
        </p:txBody>
      </p:sp>
      <p:sp>
        <p:nvSpPr>
          <p:cNvPr id="17412" name="Text Placeholder 18">
            <a:extLst>
              <a:ext uri="{FF2B5EF4-FFF2-40B4-BE49-F238E27FC236}">
                <a16:creationId xmlns:a16="http://schemas.microsoft.com/office/drawing/2014/main" id="{CEBE0EA4-3A8F-C347-9F2B-4197DACC0826}"/>
              </a:ext>
            </a:extLst>
          </p:cNvPr>
          <p:cNvSpPr txBox="1">
            <a:spLocks/>
          </p:cNvSpPr>
          <p:nvPr/>
        </p:nvSpPr>
        <p:spPr bwMode="auto">
          <a:xfrm>
            <a:off x="460375" y="1482432"/>
            <a:ext cx="3291840" cy="737824"/>
          </a:xfrm>
          <a:prstGeom prst="rect">
            <a:avLst/>
          </a:prstGeom>
          <a:solidFill>
            <a:schemeClr val="accent2"/>
          </a:solidFill>
          <a:ln w="9525">
            <a:solidFill>
              <a:schemeClr val="bg2"/>
            </a:solidFill>
            <a:miter lim="800000"/>
            <a:headEnd/>
            <a:tailEnd/>
          </a:ln>
        </p:spPr>
        <p:txBody>
          <a:bodyPr lIns="228600" tIns="0" rIns="0" bIns="30565" anchor="ctr"/>
          <a:lstStyle>
            <a:lvl1pPr algn="l" eaLnBrk="0" hangingPunct="0">
              <a:spcBef>
                <a:spcPct val="20000"/>
              </a:spcBef>
              <a:buClr>
                <a:srgbClr val="005293"/>
              </a:buClr>
              <a:buSzPct val="115000"/>
              <a:defRPr sz="2000">
                <a:solidFill>
                  <a:srgbClr val="535A5D"/>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2pPr>
            <a:lvl3pPr marL="1143000" indent="-228600" algn="l" eaLnBrk="0" hangingPunct="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3pPr>
            <a:lvl4pPr marL="1600200" indent="-228600" algn="l" eaLnBrk="0" hangingPunct="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4pPr>
            <a:lvl5pPr marL="2057400" indent="-228600" algn="l" eaLnBrk="0" hangingPunct="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9pPr>
          </a:lstStyle>
          <a:p>
            <a:pPr eaLnBrk="1" hangingPunct="1">
              <a:spcBef>
                <a:spcPct val="0"/>
              </a:spcBef>
              <a:buClr>
                <a:schemeClr val="tx2"/>
              </a:buClr>
              <a:buSzTx/>
            </a:pPr>
            <a:r>
              <a:rPr lang="en-US" altLang="en-US" sz="2500" b="1" dirty="0">
                <a:solidFill>
                  <a:schemeClr val="bg1"/>
                </a:solidFill>
              </a:rPr>
              <a:t>Fiction</a:t>
            </a:r>
          </a:p>
        </p:txBody>
      </p:sp>
      <p:sp>
        <p:nvSpPr>
          <p:cNvPr id="17413" name="Text Placeholder 20">
            <a:extLst>
              <a:ext uri="{FF2B5EF4-FFF2-40B4-BE49-F238E27FC236}">
                <a16:creationId xmlns:a16="http://schemas.microsoft.com/office/drawing/2014/main" id="{8390EC8A-7899-D742-A6AD-A3C0BBF1E996}"/>
              </a:ext>
            </a:extLst>
          </p:cNvPr>
          <p:cNvSpPr txBox="1">
            <a:spLocks/>
          </p:cNvSpPr>
          <p:nvPr/>
        </p:nvSpPr>
        <p:spPr bwMode="auto">
          <a:xfrm>
            <a:off x="4021349" y="1581920"/>
            <a:ext cx="3291840" cy="6663847"/>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764118" rIns="101882" bIns="0" anchor="t"/>
          <a:lstStyle>
            <a:lvl1pPr marL="228600" indent="-228600" algn="l" eaLnBrk="0" hangingPunct="0">
              <a:spcBef>
                <a:spcPct val="20000"/>
              </a:spcBef>
              <a:buClr>
                <a:srgbClr val="005293"/>
              </a:buClr>
              <a:buSzPct val="115000"/>
              <a:defRPr sz="2000">
                <a:solidFill>
                  <a:srgbClr val="535A5D"/>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2pPr>
            <a:lvl3pPr marL="1143000" indent="-228600" algn="l" eaLnBrk="0" hangingPunct="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3pPr>
            <a:lvl4pPr marL="1600200" indent="-228600" algn="l" eaLnBrk="0" hangingPunct="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4pPr>
            <a:lvl5pPr marL="2057400" indent="-228600" algn="l" eaLnBrk="0" hangingPunct="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9pPr>
          </a:lstStyle>
          <a:p>
            <a:pPr marL="285750" lvl="1" eaLnBrk="1" hangingPunct="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latin typeface="Arial" charset="0"/>
                <a:cs typeface="Times New Roman" pitchFamily="18" charset="0"/>
              </a:rPr>
              <a:t>Overstressed workers</a:t>
            </a:r>
            <a:r>
              <a:rPr lang="en-US" altLang="en-US" sz="1600" dirty="0">
                <a:solidFill>
                  <a:srgbClr val="646D72"/>
                </a:solidFill>
                <a:latin typeface="Arial" charset="0"/>
                <a:cs typeface="Arial"/>
              </a:rPr>
              <a:t>.</a:t>
            </a:r>
            <a:endParaRPr lang="en-US" altLang="en-US" sz="1600" dirty="0">
              <a:solidFill>
                <a:srgbClr val="646D72"/>
              </a:solidFill>
              <a:latin typeface="Arial" charset="0"/>
              <a:cs typeface="Times New Roman" pitchFamily="18" charset="0"/>
            </a:endParaRPr>
          </a:p>
          <a:p>
            <a:pPr marL="285750" lvl="1" eaLnBrk="1" hangingPunct="1">
              <a:spcBef>
                <a:spcPct val="0"/>
              </a:spcBef>
              <a:spcAft>
                <a:spcPts val="669"/>
              </a:spcAft>
              <a:buClr>
                <a:schemeClr val="accent1"/>
              </a:buClr>
              <a:buSzTx/>
              <a:buFont typeface="Arial" panose="020B0604020202020204" pitchFamily="34" charset="0"/>
              <a:buChar char="•"/>
            </a:pPr>
            <a:endParaRPr lang="en-US" altLang="en-US" sz="1600" dirty="0">
              <a:solidFill>
                <a:srgbClr val="646D72"/>
              </a:solidFill>
              <a:latin typeface="Arial" charset="0"/>
              <a:cs typeface="Times New Roman" pitchFamily="18" charset="0"/>
            </a:endParaRPr>
          </a:p>
          <a:p>
            <a:pPr marL="285750" lvl="1" eaLnBrk="1" hangingPunct="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latin typeface="Arial" charset="0"/>
                <a:cs typeface="Times New Roman" pitchFamily="18" charset="0"/>
              </a:rPr>
              <a:t>Decreased productivity</a:t>
            </a:r>
            <a:r>
              <a:rPr lang="en-US" altLang="en-US" sz="1600" dirty="0">
                <a:solidFill>
                  <a:srgbClr val="646D72"/>
                </a:solidFill>
                <a:latin typeface="Arial" charset="0"/>
                <a:cs typeface="Arial"/>
              </a:rPr>
              <a:t>.</a:t>
            </a:r>
          </a:p>
          <a:p>
            <a:pPr marL="0" lvl="1" indent="0" eaLnBrk="1" hangingPunct="1">
              <a:spcBef>
                <a:spcPct val="0"/>
              </a:spcBef>
              <a:spcAft>
                <a:spcPts val="669"/>
              </a:spcAft>
              <a:buClr>
                <a:schemeClr val="accent1"/>
              </a:buClr>
              <a:buSzTx/>
            </a:pPr>
            <a:br>
              <a:rPr lang="en-US" altLang="en-US" sz="1600" dirty="0">
                <a:solidFill>
                  <a:schemeClr val="tx1"/>
                </a:solidFill>
                <a:latin typeface="ＭＳ Ｐゴシック"/>
                <a:cs typeface="Times New Roman" pitchFamily="18" charset="0"/>
              </a:rPr>
            </a:br>
            <a:endParaRPr lang="en-US" altLang="en-US" sz="1600" dirty="0">
              <a:solidFill>
                <a:srgbClr val="646D72"/>
              </a:solidFill>
              <a:latin typeface="Arial" charset="0"/>
              <a:cs typeface="Times New Roman" pitchFamily="18" charset="0"/>
            </a:endParaRPr>
          </a:p>
          <a:p>
            <a:pPr marL="285750" lvl="1" eaLnBrk="1" hangingPunct="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latin typeface="Arial" charset="0"/>
                <a:cs typeface="Times New Roman" pitchFamily="18" charset="0"/>
              </a:rPr>
              <a:t>Higher health care costs</a:t>
            </a:r>
            <a:r>
              <a:rPr lang="en-US" altLang="en-US" sz="1600" dirty="0">
                <a:solidFill>
                  <a:srgbClr val="646D72"/>
                </a:solidFill>
                <a:latin typeface="Arial" charset="0"/>
                <a:cs typeface="Arial"/>
              </a:rPr>
              <a:t>.</a:t>
            </a:r>
          </a:p>
          <a:p>
            <a:pPr marL="285750" lvl="1" eaLnBrk="1" hangingPunct="1">
              <a:spcBef>
                <a:spcPct val="0"/>
              </a:spcBef>
              <a:spcAft>
                <a:spcPts val="669"/>
              </a:spcAft>
              <a:buClr>
                <a:schemeClr val="accent1"/>
              </a:buClr>
              <a:buSzTx/>
              <a:buFont typeface="Arial" panose="020B0604020202020204" pitchFamily="34" charset="0"/>
              <a:buChar char="•"/>
            </a:pPr>
            <a:endParaRPr lang="en-US" altLang="en-US" sz="1600" dirty="0">
              <a:solidFill>
                <a:srgbClr val="646D72"/>
              </a:solidFill>
              <a:latin typeface="Arial" charset="0"/>
              <a:cs typeface="Times New Roman" pitchFamily="18" charset="0"/>
            </a:endParaRPr>
          </a:p>
          <a:p>
            <a:pPr marL="285750" lvl="1" eaLnBrk="1" hangingPunct="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latin typeface="Arial" charset="0"/>
                <a:cs typeface="Times New Roman" pitchFamily="18" charset="0"/>
              </a:rPr>
              <a:t>Lost vacation time</a:t>
            </a:r>
            <a:r>
              <a:rPr lang="en-US" altLang="en-US" sz="1600" dirty="0">
                <a:solidFill>
                  <a:srgbClr val="646D72"/>
                </a:solidFill>
                <a:latin typeface="Arial" charset="0"/>
                <a:cs typeface="Arial"/>
              </a:rPr>
              <a:t>.</a:t>
            </a:r>
          </a:p>
          <a:p>
            <a:pPr marL="285750" lvl="1" eaLnBrk="1" hangingPunct="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latin typeface="Arial" charset="0"/>
                <a:cs typeface="Times New Roman" pitchFamily="18" charset="0"/>
              </a:rPr>
              <a:t>Faster job burnout</a:t>
            </a:r>
            <a:r>
              <a:rPr lang="en-US" altLang="en-US" sz="1600" dirty="0">
                <a:solidFill>
                  <a:srgbClr val="646D72"/>
                </a:solidFill>
                <a:latin typeface="Arial"/>
                <a:cs typeface="Arial"/>
              </a:rPr>
              <a:t>.</a:t>
            </a:r>
            <a:br>
              <a:rPr lang="en-US" dirty="0">
                <a:solidFill>
                  <a:schemeClr val="tx1"/>
                </a:solidFill>
                <a:latin typeface="ＭＳ Ｐゴシック"/>
              </a:rPr>
            </a:br>
            <a:endParaRPr lang="en-US" altLang="en-US" sz="1600" dirty="0">
              <a:solidFill>
                <a:srgbClr val="646D72"/>
              </a:solidFill>
              <a:latin typeface="Arial" charset="0"/>
              <a:cs typeface="Times New Roman" pitchFamily="18" charset="0"/>
            </a:endParaRPr>
          </a:p>
          <a:p>
            <a:pPr marL="285750" lvl="1" eaLnBrk="1" hangingPunct="1">
              <a:spcBef>
                <a:spcPct val="0"/>
              </a:spcBef>
              <a:spcAft>
                <a:spcPts val="669"/>
              </a:spcAft>
              <a:buClr>
                <a:schemeClr val="accent1"/>
              </a:buClr>
              <a:buSzTx/>
              <a:buFont typeface="Arial" panose="020B0604020202020204" pitchFamily="34" charset="0"/>
              <a:buChar char="•"/>
            </a:pPr>
            <a:endParaRPr lang="en-US" altLang="en-US" sz="1600" dirty="0">
              <a:solidFill>
                <a:srgbClr val="646D72"/>
              </a:solidFill>
              <a:latin typeface="Arial" charset="0"/>
              <a:cs typeface="Times New Roman" pitchFamily="18" charset="0"/>
            </a:endParaRPr>
          </a:p>
          <a:p>
            <a:pPr marL="285750" lvl="1" eaLnBrk="1" hangingPunct="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latin typeface="Arial" charset="0"/>
                <a:cs typeface="Times New Roman" pitchFamily="18" charset="0"/>
              </a:rPr>
              <a:t>Many jobs today are more complex/stressful than ever. Is this how we want to define ourselves?</a:t>
            </a:r>
            <a:br>
              <a:rPr lang="en-US" altLang="en-US" sz="1600" dirty="0">
                <a:solidFill>
                  <a:schemeClr val="tx1"/>
                </a:solidFill>
                <a:latin typeface="ＭＳ Ｐゴシック"/>
                <a:cs typeface="Times New Roman" pitchFamily="18" charset="0"/>
              </a:rPr>
            </a:br>
            <a:endParaRPr lang="en-US" altLang="en-US" sz="1600" dirty="0">
              <a:solidFill>
                <a:srgbClr val="646D72"/>
              </a:solidFill>
              <a:latin typeface="Arial" charset="0"/>
              <a:cs typeface="Times New Roman" pitchFamily="18" charset="0"/>
            </a:endParaRPr>
          </a:p>
          <a:p>
            <a:pPr marL="285750" lvl="1" eaLnBrk="1" hangingPunct="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latin typeface="Arial" charset="0"/>
                <a:cs typeface="Times New Roman" pitchFamily="18" charset="0"/>
              </a:rPr>
              <a:t>This is true during economic slow times, however, employers are now relying on this pace all the time.</a:t>
            </a:r>
          </a:p>
          <a:p>
            <a:pPr marL="285750" lvl="1" eaLnBrk="1" hangingPunct="1">
              <a:spcBef>
                <a:spcPct val="0"/>
              </a:spcBef>
              <a:spcAft>
                <a:spcPts val="669"/>
              </a:spcAft>
              <a:buClr>
                <a:schemeClr val="accent1"/>
              </a:buClr>
              <a:buSzTx/>
              <a:buFont typeface="Arial" panose="020B0604020202020204" pitchFamily="34" charset="0"/>
              <a:buChar char="•"/>
            </a:pPr>
            <a:endParaRPr lang="en-US" altLang="en-US" sz="1600" dirty="0">
              <a:solidFill>
                <a:srgbClr val="646D72"/>
              </a:solidFill>
              <a:latin typeface="Arial" charset="0"/>
              <a:cs typeface="Times New Roman" pitchFamily="18" charset="0"/>
            </a:endParaRPr>
          </a:p>
        </p:txBody>
      </p:sp>
      <p:sp>
        <p:nvSpPr>
          <p:cNvPr id="17414" name="Text Placeholder 21">
            <a:extLst>
              <a:ext uri="{FF2B5EF4-FFF2-40B4-BE49-F238E27FC236}">
                <a16:creationId xmlns:a16="http://schemas.microsoft.com/office/drawing/2014/main" id="{DAC94A20-29E2-9B46-B812-2BBE2AF4A714}"/>
              </a:ext>
            </a:extLst>
          </p:cNvPr>
          <p:cNvSpPr txBox="1">
            <a:spLocks/>
          </p:cNvSpPr>
          <p:nvPr/>
        </p:nvSpPr>
        <p:spPr bwMode="auto">
          <a:xfrm>
            <a:off x="4021350" y="1484177"/>
            <a:ext cx="3291840" cy="737824"/>
          </a:xfrm>
          <a:prstGeom prst="rect">
            <a:avLst/>
          </a:prstGeom>
          <a:solidFill>
            <a:schemeClr val="accent2"/>
          </a:solidFill>
          <a:ln w="9525">
            <a:solidFill>
              <a:schemeClr val="bg2"/>
            </a:solidFill>
            <a:miter lim="800000"/>
            <a:headEnd/>
            <a:tailEnd/>
          </a:ln>
        </p:spPr>
        <p:txBody>
          <a:bodyPr lIns="228600" tIns="0" rIns="0" bIns="30565" anchor="ctr"/>
          <a:lstStyle>
            <a:lvl1pPr algn="l" eaLnBrk="0" hangingPunct="0">
              <a:spcBef>
                <a:spcPct val="20000"/>
              </a:spcBef>
              <a:buClr>
                <a:srgbClr val="005293"/>
              </a:buClr>
              <a:buSzPct val="115000"/>
              <a:defRPr sz="2000">
                <a:solidFill>
                  <a:srgbClr val="535A5D"/>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2pPr>
            <a:lvl3pPr marL="1143000" indent="-228600" algn="l" eaLnBrk="0" hangingPunct="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3pPr>
            <a:lvl4pPr marL="1600200" indent="-228600" algn="l" eaLnBrk="0" hangingPunct="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4pPr>
            <a:lvl5pPr marL="2057400" indent="-228600" algn="l" eaLnBrk="0" hangingPunct="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9pPr>
          </a:lstStyle>
          <a:p>
            <a:pPr eaLnBrk="1" hangingPunct="1">
              <a:spcBef>
                <a:spcPct val="0"/>
              </a:spcBef>
              <a:buClr>
                <a:schemeClr val="tx2"/>
              </a:buClr>
              <a:buSzTx/>
            </a:pPr>
            <a:r>
              <a:rPr lang="en-US" altLang="en-US" sz="2500" b="1" dirty="0">
                <a:solidFill>
                  <a:schemeClr val="bg1"/>
                </a:solidFill>
              </a:rPr>
              <a:t>Facts</a:t>
            </a:r>
          </a:p>
          <a:p>
            <a:pPr eaLnBrk="1" hangingPunct="1">
              <a:spcBef>
                <a:spcPct val="0"/>
              </a:spcBef>
              <a:buClr>
                <a:schemeClr val="tx2"/>
              </a:buClr>
              <a:buSzTx/>
            </a:pPr>
            <a:r>
              <a:rPr lang="en-US" altLang="en-US" sz="1600" b="1" dirty="0">
                <a:solidFill>
                  <a:schemeClr val="bg1"/>
                </a:solidFill>
              </a:rPr>
              <a:t>This thinking can lead to:</a:t>
            </a:r>
          </a:p>
        </p:txBody>
      </p:sp>
      <p:sp>
        <p:nvSpPr>
          <p:cNvPr id="17415" name="TextBox 1">
            <a:extLst>
              <a:ext uri="{FF2B5EF4-FFF2-40B4-BE49-F238E27FC236}">
                <a16:creationId xmlns:a16="http://schemas.microsoft.com/office/drawing/2014/main" id="{A4AACA64-13FB-3D49-813E-C07D905FD243}"/>
              </a:ext>
            </a:extLst>
          </p:cNvPr>
          <p:cNvSpPr txBox="1">
            <a:spLocks noChangeArrowheads="1"/>
          </p:cNvSpPr>
          <p:nvPr/>
        </p:nvSpPr>
        <p:spPr bwMode="auto">
          <a:xfrm>
            <a:off x="2369502" y="8343510"/>
            <a:ext cx="3015403" cy="410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lvl1pPr algn="l" eaLnBrk="0" hangingPunct="0">
              <a:spcBef>
                <a:spcPct val="20000"/>
              </a:spcBef>
              <a:buClr>
                <a:srgbClr val="005293"/>
              </a:buClr>
              <a:buSzPct val="115000"/>
              <a:defRPr sz="2000">
                <a:solidFill>
                  <a:srgbClr val="535A5D"/>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2pPr>
            <a:lvl3pPr marL="1143000" indent="-228600" algn="l" eaLnBrk="0" hangingPunct="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3pPr>
            <a:lvl4pPr marL="1600200" indent="-228600" algn="l" eaLnBrk="0" hangingPunct="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4pPr>
            <a:lvl5pPr marL="2057400" indent="-228600" algn="l" eaLnBrk="0" hangingPunct="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pPr>
            <a:r>
              <a:rPr lang="en-US" altLang="en-US" b="1" dirty="0">
                <a:solidFill>
                  <a:srgbClr val="646D72"/>
                </a:solidFill>
              </a:rPr>
              <a:t>Less is more.</a:t>
            </a:r>
          </a:p>
        </p:txBody>
      </p:sp>
    </p:spTree>
    <p:extLst>
      <p:ext uri="{BB962C8B-B14F-4D97-AF65-F5344CB8AC3E}">
        <p14:creationId xmlns:p14="http://schemas.microsoft.com/office/powerpoint/2010/main" val="343147424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Slide Number Placeholder 4">
            <a:extLst>
              <a:ext uri="{FF2B5EF4-FFF2-40B4-BE49-F238E27FC236}">
                <a16:creationId xmlns:a16="http://schemas.microsoft.com/office/drawing/2014/main" id="{3DD4CED5-0CA7-2541-B0AA-761AD774E546}"/>
              </a:ext>
            </a:extLst>
          </p:cNvPr>
          <p:cNvSpPr txBox="1">
            <a:spLocks noGrp="1"/>
          </p:cNvSpPr>
          <p:nvPr/>
        </p:nvSpPr>
        <p:spPr bwMode="auto">
          <a:xfrm>
            <a:off x="7155286" y="9241155"/>
            <a:ext cx="228494" cy="337027"/>
          </a:xfrm>
          <a:prstGeom prst="rect">
            <a:avLst/>
          </a:prstGeom>
          <a:noFill/>
          <a:ln>
            <a:miter lim="800000"/>
            <a:headEnd/>
            <a:tailEnd/>
          </a:ln>
        </p:spPr>
        <p:txBody>
          <a:bodyPr lIns="0" tIns="0" rIns="0" bIns="0" anchor="b"/>
          <a:lstStyle/>
          <a:p>
            <a:pPr algn="r">
              <a:defRPr/>
            </a:pPr>
            <a:endParaRPr lang="en-US" sz="800" dirty="0">
              <a:solidFill>
                <a:schemeClr val="accent2"/>
              </a:solidFill>
            </a:endParaRPr>
          </a:p>
        </p:txBody>
      </p:sp>
      <p:sp>
        <p:nvSpPr>
          <p:cNvPr id="19459" name="Text Placeholder 19">
            <a:extLst>
              <a:ext uri="{FF2B5EF4-FFF2-40B4-BE49-F238E27FC236}">
                <a16:creationId xmlns:a16="http://schemas.microsoft.com/office/drawing/2014/main" id="{7F95194B-51A9-2F4E-82D1-6DCF7B0D6033}"/>
              </a:ext>
            </a:extLst>
          </p:cNvPr>
          <p:cNvSpPr txBox="1">
            <a:spLocks/>
          </p:cNvSpPr>
          <p:nvPr/>
        </p:nvSpPr>
        <p:spPr bwMode="auto">
          <a:xfrm>
            <a:off x="461751" y="1443910"/>
            <a:ext cx="3291840" cy="7170580"/>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764118" rIns="101882" bIns="0" anchor="t"/>
          <a:lstStyle>
            <a:lvl1pPr marL="171450" indent="-171450" algn="l" eaLnBrk="0" hangingPunct="0">
              <a:spcBef>
                <a:spcPct val="20000"/>
              </a:spcBef>
              <a:buClr>
                <a:srgbClr val="005293"/>
              </a:buClr>
              <a:buSzPct val="115000"/>
              <a:defRPr sz="2000">
                <a:solidFill>
                  <a:srgbClr val="535A5D"/>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2pPr>
            <a:lvl3pPr marL="1143000" indent="-228600" algn="l" eaLnBrk="0" hangingPunct="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3pPr>
            <a:lvl4pPr marL="1600200" indent="-228600" algn="l" eaLnBrk="0" hangingPunct="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4pPr>
            <a:lvl5pPr marL="2057400" indent="-228600" algn="l" eaLnBrk="0" hangingPunct="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9pPr>
          </a:lstStyle>
          <a:p>
            <a:pPr marL="285750" lvl="1" eaLnBrk="1" hangingPunct="1">
              <a:spcBef>
                <a:spcPct val="0"/>
              </a:spcBef>
              <a:spcAft>
                <a:spcPts val="669"/>
              </a:spcAft>
              <a:buClr>
                <a:schemeClr val="accent1"/>
              </a:buClr>
              <a:buSzTx/>
              <a:buFont typeface="Arial" panose="020B0604020202020204" pitchFamily="34" charset="0"/>
              <a:buChar char="•"/>
            </a:pPr>
            <a:r>
              <a:rPr lang="en-US" altLang="en-US" sz="1400" dirty="0">
                <a:solidFill>
                  <a:srgbClr val="646D72"/>
                </a:solidFill>
                <a:latin typeface="Arial" charset="0"/>
                <a:cs typeface="Times New Roman" pitchFamily="18" charset="0"/>
              </a:rPr>
              <a:t>A sense of dread about going </a:t>
            </a:r>
            <a:br>
              <a:rPr lang="en-US" dirty="0">
                <a:solidFill>
                  <a:schemeClr val="tx1"/>
                </a:solidFill>
              </a:rPr>
            </a:br>
            <a:r>
              <a:rPr lang="en-US" altLang="en-US" sz="1400" dirty="0">
                <a:solidFill>
                  <a:srgbClr val="646D72"/>
                </a:solidFill>
                <a:latin typeface="Arial" charset="0"/>
                <a:cs typeface="Times New Roman" pitchFamily="18" charset="0"/>
              </a:rPr>
              <a:t>to work</a:t>
            </a:r>
            <a:r>
              <a:rPr lang="en-US" altLang="en-US" sz="1400" dirty="0">
                <a:solidFill>
                  <a:srgbClr val="646D72"/>
                </a:solidFill>
                <a:latin typeface="Arial" charset="0"/>
                <a:cs typeface="Arial"/>
              </a:rPr>
              <a:t>.</a:t>
            </a:r>
            <a:endParaRPr lang="en-US" altLang="en-US" sz="1400" dirty="0">
              <a:solidFill>
                <a:srgbClr val="646D72"/>
              </a:solidFill>
              <a:latin typeface="Arial" charset="0"/>
              <a:cs typeface="Times New Roman" pitchFamily="18" charset="0"/>
            </a:endParaRPr>
          </a:p>
          <a:p>
            <a:pPr marL="285750" lvl="1" eaLnBrk="1" hangingPunct="1">
              <a:spcBef>
                <a:spcPct val="0"/>
              </a:spcBef>
              <a:spcAft>
                <a:spcPts val="669"/>
              </a:spcAft>
              <a:buClr>
                <a:schemeClr val="accent1"/>
              </a:buClr>
              <a:buSzTx/>
              <a:buFont typeface="Arial" panose="020B0604020202020204" pitchFamily="34" charset="0"/>
              <a:buChar char="•"/>
            </a:pPr>
            <a:r>
              <a:rPr lang="en-US" altLang="en-US" sz="1400" dirty="0">
                <a:solidFill>
                  <a:srgbClr val="646D72"/>
                </a:solidFill>
                <a:latin typeface="Arial" charset="0"/>
                <a:cs typeface="Times New Roman" pitchFamily="18" charset="0"/>
              </a:rPr>
              <a:t>A sense of powerlessness, hopelessness; crying</a:t>
            </a:r>
            <a:r>
              <a:rPr lang="en-US" altLang="en-US" sz="1400" dirty="0">
                <a:solidFill>
                  <a:srgbClr val="646D72"/>
                </a:solidFill>
                <a:latin typeface="Arial" charset="0"/>
                <a:cs typeface="Arial"/>
              </a:rPr>
              <a:t>.</a:t>
            </a:r>
          </a:p>
          <a:p>
            <a:pPr marL="285750" lvl="1" eaLnBrk="1" hangingPunct="1">
              <a:spcBef>
                <a:spcPct val="0"/>
              </a:spcBef>
              <a:spcAft>
                <a:spcPts val="669"/>
              </a:spcAft>
              <a:buClr>
                <a:schemeClr val="accent1"/>
              </a:buClr>
              <a:buSzTx/>
              <a:buFont typeface="Arial" panose="020B0604020202020204" pitchFamily="34" charset="0"/>
              <a:buChar char="•"/>
            </a:pPr>
            <a:r>
              <a:rPr lang="en-US" altLang="en-US" sz="1400" dirty="0">
                <a:solidFill>
                  <a:srgbClr val="646D72"/>
                </a:solidFill>
                <a:latin typeface="Arial" charset="0"/>
                <a:cs typeface="Times New Roman" pitchFamily="18" charset="0"/>
              </a:rPr>
              <a:t>Anxiety</a:t>
            </a:r>
            <a:r>
              <a:rPr lang="en-US" altLang="en-US" sz="1400" dirty="0">
                <a:solidFill>
                  <a:srgbClr val="646D72"/>
                </a:solidFill>
                <a:latin typeface="Arial" charset="0"/>
                <a:cs typeface="Arial"/>
              </a:rPr>
              <a:t>.</a:t>
            </a:r>
          </a:p>
          <a:p>
            <a:pPr marL="285750" lvl="1" eaLnBrk="1" hangingPunct="1">
              <a:spcBef>
                <a:spcPct val="0"/>
              </a:spcBef>
              <a:spcAft>
                <a:spcPts val="669"/>
              </a:spcAft>
              <a:buClr>
                <a:schemeClr val="accent1"/>
              </a:buClr>
              <a:buSzTx/>
              <a:buFont typeface="Arial" panose="020B0604020202020204" pitchFamily="34" charset="0"/>
              <a:buChar char="•"/>
            </a:pPr>
            <a:r>
              <a:rPr lang="en-US" altLang="en-US" sz="1400" dirty="0">
                <a:solidFill>
                  <a:srgbClr val="646D72"/>
                </a:solidFill>
                <a:latin typeface="Arial" charset="0"/>
                <a:cs typeface="Times New Roman" pitchFamily="18" charset="0"/>
              </a:rPr>
              <a:t>Apathy around doing a </a:t>
            </a:r>
            <a:br>
              <a:rPr lang="en-US" dirty="0">
                <a:solidFill>
                  <a:schemeClr val="tx1"/>
                </a:solidFill>
              </a:rPr>
            </a:br>
            <a:r>
              <a:rPr lang="en-US" altLang="en-US" sz="1400" dirty="0">
                <a:solidFill>
                  <a:srgbClr val="646D72"/>
                </a:solidFill>
                <a:latin typeface="Arial" charset="0"/>
                <a:cs typeface="Times New Roman" pitchFamily="18" charset="0"/>
              </a:rPr>
              <a:t>good job</a:t>
            </a:r>
            <a:r>
              <a:rPr lang="en-US" altLang="en-US" sz="1400" dirty="0">
                <a:solidFill>
                  <a:srgbClr val="646D72"/>
                </a:solidFill>
                <a:latin typeface="Arial" charset="0"/>
                <a:cs typeface="Arial"/>
              </a:rPr>
              <a:t>.</a:t>
            </a:r>
          </a:p>
          <a:p>
            <a:pPr marL="285750" lvl="1" eaLnBrk="1" hangingPunct="1">
              <a:spcBef>
                <a:spcPct val="0"/>
              </a:spcBef>
              <a:spcAft>
                <a:spcPts val="669"/>
              </a:spcAft>
              <a:buClr>
                <a:schemeClr val="accent1"/>
              </a:buClr>
              <a:buSzTx/>
              <a:buFont typeface="Arial" panose="020B0604020202020204" pitchFamily="34" charset="0"/>
              <a:buChar char="•"/>
            </a:pPr>
            <a:r>
              <a:rPr lang="en-US" altLang="en-US" sz="1400" dirty="0">
                <a:solidFill>
                  <a:srgbClr val="646D72"/>
                </a:solidFill>
                <a:latin typeface="Arial" charset="0"/>
                <a:cs typeface="Times New Roman" pitchFamily="18" charset="0"/>
              </a:rPr>
              <a:t>Boredom with your job</a:t>
            </a:r>
            <a:r>
              <a:rPr lang="en-US" altLang="en-US" sz="1400" dirty="0">
                <a:solidFill>
                  <a:srgbClr val="646D72"/>
                </a:solidFill>
                <a:latin typeface="Arial" charset="0"/>
                <a:cs typeface="Arial"/>
              </a:rPr>
              <a:t>.</a:t>
            </a:r>
          </a:p>
          <a:p>
            <a:pPr marL="285750" lvl="1" eaLnBrk="1" hangingPunct="1">
              <a:spcBef>
                <a:spcPct val="0"/>
              </a:spcBef>
              <a:spcAft>
                <a:spcPts val="669"/>
              </a:spcAft>
              <a:buClr>
                <a:schemeClr val="accent1"/>
              </a:buClr>
              <a:buSzTx/>
              <a:buFont typeface="Arial" panose="020B0604020202020204" pitchFamily="34" charset="0"/>
              <a:buChar char="•"/>
            </a:pPr>
            <a:r>
              <a:rPr lang="en-US" altLang="en-US" sz="1400" dirty="0">
                <a:solidFill>
                  <a:srgbClr val="646D72"/>
                </a:solidFill>
                <a:latin typeface="Arial" charset="0"/>
                <a:cs typeface="Times New Roman" pitchFamily="18" charset="0"/>
              </a:rPr>
              <a:t>Feeling depressed just thinking about work</a:t>
            </a:r>
            <a:r>
              <a:rPr lang="en-US" altLang="en-US" sz="1400" dirty="0">
                <a:solidFill>
                  <a:srgbClr val="646D72"/>
                </a:solidFill>
                <a:latin typeface="Arial" charset="0"/>
                <a:cs typeface="Arial"/>
              </a:rPr>
              <a:t>.</a:t>
            </a:r>
          </a:p>
          <a:p>
            <a:pPr marL="285750" lvl="1" eaLnBrk="1" hangingPunct="1">
              <a:spcBef>
                <a:spcPct val="0"/>
              </a:spcBef>
              <a:spcAft>
                <a:spcPts val="669"/>
              </a:spcAft>
              <a:buClr>
                <a:schemeClr val="accent1"/>
              </a:buClr>
              <a:buSzTx/>
              <a:buFont typeface="Arial" panose="020B0604020202020204" pitchFamily="34" charset="0"/>
              <a:buChar char="•"/>
            </a:pPr>
            <a:r>
              <a:rPr lang="en-US" altLang="en-US" sz="1400" dirty="0">
                <a:solidFill>
                  <a:srgbClr val="646D72"/>
                </a:solidFill>
                <a:latin typeface="Arial" charset="0"/>
                <a:cs typeface="Times New Roman" pitchFamily="18" charset="0"/>
              </a:rPr>
              <a:t>Increased cynicism about boss,</a:t>
            </a:r>
            <a:br>
              <a:rPr lang="en-US" dirty="0">
                <a:solidFill>
                  <a:schemeClr val="tx1"/>
                </a:solidFill>
              </a:rPr>
            </a:br>
            <a:r>
              <a:rPr lang="en-US" altLang="en-US" sz="1400" dirty="0">
                <a:solidFill>
                  <a:srgbClr val="646D72"/>
                </a:solidFill>
                <a:latin typeface="Arial" charset="0"/>
                <a:cs typeface="Times New Roman" pitchFamily="18" charset="0"/>
              </a:rPr>
              <a:t>job, company, career</a:t>
            </a:r>
            <a:r>
              <a:rPr lang="en-US" altLang="en-US" sz="1400" dirty="0">
                <a:solidFill>
                  <a:srgbClr val="646D72"/>
                </a:solidFill>
                <a:latin typeface="Arial" charset="0"/>
                <a:cs typeface="Arial"/>
              </a:rPr>
              <a:t>.</a:t>
            </a:r>
          </a:p>
          <a:p>
            <a:pPr marL="285750" lvl="1" eaLnBrk="1" hangingPunct="1">
              <a:spcBef>
                <a:spcPct val="0"/>
              </a:spcBef>
              <a:spcAft>
                <a:spcPts val="669"/>
              </a:spcAft>
              <a:buClr>
                <a:schemeClr val="accent1"/>
              </a:buClr>
              <a:buSzTx/>
              <a:buFont typeface="Arial" panose="020B0604020202020204" pitchFamily="34" charset="0"/>
              <a:buChar char="•"/>
            </a:pPr>
            <a:r>
              <a:rPr lang="en-US" altLang="en-US" sz="1400" dirty="0">
                <a:solidFill>
                  <a:srgbClr val="646D72"/>
                </a:solidFill>
                <a:latin typeface="Arial" charset="0"/>
                <a:cs typeface="Times New Roman" pitchFamily="18" charset="0"/>
              </a:rPr>
              <a:t>Easily annoyed/irritated by co-workers</a:t>
            </a:r>
            <a:r>
              <a:rPr lang="en-US" altLang="en-US" sz="1400" dirty="0">
                <a:solidFill>
                  <a:srgbClr val="646D72"/>
                </a:solidFill>
                <a:latin typeface="Arial" charset="0"/>
                <a:cs typeface="Arial"/>
              </a:rPr>
              <a:t>.</a:t>
            </a:r>
          </a:p>
          <a:p>
            <a:pPr marL="285750" lvl="1" eaLnBrk="1" hangingPunct="1">
              <a:spcBef>
                <a:spcPct val="0"/>
              </a:spcBef>
              <a:spcAft>
                <a:spcPts val="669"/>
              </a:spcAft>
              <a:buClr>
                <a:schemeClr val="accent1"/>
              </a:buClr>
              <a:buSzTx/>
              <a:buFont typeface="Arial" panose="020B0604020202020204" pitchFamily="34" charset="0"/>
              <a:buChar char="•"/>
            </a:pPr>
            <a:r>
              <a:rPr lang="en-US" altLang="en-US" sz="1400" dirty="0">
                <a:solidFill>
                  <a:srgbClr val="646D72"/>
                </a:solidFill>
                <a:latin typeface="Arial" charset="0"/>
                <a:cs typeface="Times New Roman" pitchFamily="18" charset="0"/>
              </a:rPr>
              <a:t>Envy of those happy with work</a:t>
            </a:r>
            <a:r>
              <a:rPr lang="en-US" altLang="en-US" sz="1400" dirty="0">
                <a:solidFill>
                  <a:srgbClr val="646D72"/>
                </a:solidFill>
                <a:latin typeface="Arial" charset="0"/>
                <a:cs typeface="Arial"/>
              </a:rPr>
              <a:t>.</a:t>
            </a:r>
          </a:p>
          <a:p>
            <a:pPr marL="285750" lvl="1" eaLnBrk="1" hangingPunct="1">
              <a:spcBef>
                <a:spcPct val="0"/>
              </a:spcBef>
              <a:spcAft>
                <a:spcPts val="669"/>
              </a:spcAft>
              <a:buClr>
                <a:schemeClr val="accent1"/>
              </a:buClr>
              <a:buSzTx/>
              <a:buFont typeface="Arial" panose="020B0604020202020204" pitchFamily="34" charset="0"/>
              <a:buChar char="•"/>
            </a:pPr>
            <a:r>
              <a:rPr lang="en-US" altLang="en-US" sz="1400" dirty="0">
                <a:solidFill>
                  <a:srgbClr val="646D72"/>
                </a:solidFill>
                <a:latin typeface="Arial" charset="0"/>
                <a:cs typeface="Times New Roman" pitchFamily="18" charset="0"/>
              </a:rPr>
              <a:t>Feeling debilitating sadness, anger, indifference</a:t>
            </a:r>
            <a:r>
              <a:rPr lang="en-US" altLang="en-US" sz="1400" dirty="0">
                <a:solidFill>
                  <a:srgbClr val="646D72"/>
                </a:solidFill>
                <a:latin typeface="Arial" charset="0"/>
                <a:cs typeface="Arial"/>
              </a:rPr>
              <a:t>.</a:t>
            </a:r>
          </a:p>
          <a:p>
            <a:pPr marL="285750" lvl="1" eaLnBrk="1" hangingPunct="1">
              <a:spcBef>
                <a:spcPct val="0"/>
              </a:spcBef>
              <a:spcAft>
                <a:spcPts val="669"/>
              </a:spcAft>
              <a:buClr>
                <a:schemeClr val="accent1"/>
              </a:buClr>
              <a:buSzTx/>
              <a:buFont typeface="Arial" panose="020B0604020202020204" pitchFamily="34" charset="0"/>
              <a:buChar char="•"/>
            </a:pPr>
            <a:r>
              <a:rPr lang="en-US" altLang="en-US" sz="1400" dirty="0">
                <a:solidFill>
                  <a:srgbClr val="646D72"/>
                </a:solidFill>
                <a:latin typeface="Arial" charset="0"/>
                <a:cs typeface="Times New Roman" pitchFamily="18" charset="0"/>
              </a:rPr>
              <a:t>Feeling increasingly overwhelmed</a:t>
            </a:r>
            <a:r>
              <a:rPr lang="en-US" altLang="en-US" sz="1400" dirty="0">
                <a:solidFill>
                  <a:srgbClr val="646D72"/>
                </a:solidFill>
                <a:latin typeface="Arial" charset="0"/>
                <a:cs typeface="Arial"/>
              </a:rPr>
              <a:t>.</a:t>
            </a:r>
          </a:p>
          <a:p>
            <a:pPr marL="285750" lvl="1" eaLnBrk="1" hangingPunct="1">
              <a:spcBef>
                <a:spcPct val="0"/>
              </a:spcBef>
              <a:spcAft>
                <a:spcPts val="669"/>
              </a:spcAft>
              <a:buClr>
                <a:schemeClr val="accent1"/>
              </a:buClr>
              <a:buSzTx/>
              <a:buFont typeface="Arial" panose="020B0604020202020204" pitchFamily="34" charset="0"/>
              <a:buChar char="•"/>
            </a:pPr>
            <a:r>
              <a:rPr lang="en-US" altLang="en-US" sz="1400" dirty="0">
                <a:solidFill>
                  <a:srgbClr val="646D72"/>
                </a:solidFill>
                <a:latin typeface="Arial" charset="0"/>
                <a:cs typeface="Times New Roman" pitchFamily="18" charset="0"/>
              </a:rPr>
              <a:t>Feeling frustrated</a:t>
            </a:r>
            <a:r>
              <a:rPr lang="en-US" altLang="en-US" sz="1400" dirty="0">
                <a:solidFill>
                  <a:srgbClr val="646D72"/>
                </a:solidFill>
                <a:latin typeface="Arial" charset="0"/>
                <a:cs typeface="Arial"/>
              </a:rPr>
              <a:t>.</a:t>
            </a:r>
          </a:p>
          <a:p>
            <a:pPr marL="285750" lvl="1" eaLnBrk="1" hangingPunct="1">
              <a:spcBef>
                <a:spcPct val="0"/>
              </a:spcBef>
              <a:spcAft>
                <a:spcPts val="669"/>
              </a:spcAft>
              <a:buClr>
                <a:schemeClr val="accent1"/>
              </a:buClr>
              <a:buSzTx/>
              <a:buFont typeface="Arial" panose="020B0604020202020204" pitchFamily="34" charset="0"/>
              <a:buChar char="•"/>
            </a:pPr>
            <a:r>
              <a:rPr lang="en-US" altLang="en-US" sz="1400" dirty="0">
                <a:solidFill>
                  <a:srgbClr val="646D72"/>
                </a:solidFill>
                <a:latin typeface="Arial" charset="0"/>
                <a:cs typeface="Times New Roman" pitchFamily="18" charset="0"/>
              </a:rPr>
              <a:t>Inability to cope with daily tasks</a:t>
            </a:r>
            <a:r>
              <a:rPr lang="en-US" altLang="en-US" sz="1400" dirty="0">
                <a:solidFill>
                  <a:srgbClr val="646D72"/>
                </a:solidFill>
                <a:latin typeface="Arial" charset="0"/>
                <a:cs typeface="Arial"/>
              </a:rPr>
              <a:t>.</a:t>
            </a:r>
          </a:p>
          <a:p>
            <a:pPr marL="285750" lvl="1" eaLnBrk="1" hangingPunct="1">
              <a:spcBef>
                <a:spcPct val="0"/>
              </a:spcBef>
              <a:spcAft>
                <a:spcPts val="669"/>
              </a:spcAft>
              <a:buClr>
                <a:schemeClr val="accent1"/>
              </a:buClr>
              <a:buSzTx/>
              <a:buFont typeface="Arial" panose="020B0604020202020204" pitchFamily="34" charset="0"/>
              <a:buChar char="•"/>
            </a:pPr>
            <a:r>
              <a:rPr lang="en-US" altLang="en-US" sz="1400" dirty="0">
                <a:solidFill>
                  <a:srgbClr val="646D72"/>
                </a:solidFill>
                <a:latin typeface="Arial" charset="0"/>
                <a:cs typeface="Times New Roman" pitchFamily="18" charset="0"/>
              </a:rPr>
              <a:t>Inability to do things you like</a:t>
            </a:r>
            <a:r>
              <a:rPr lang="en-US" altLang="en-US" sz="1400" dirty="0">
                <a:solidFill>
                  <a:srgbClr val="646D72"/>
                </a:solidFill>
                <a:latin typeface="Arial" charset="0"/>
                <a:cs typeface="Arial"/>
              </a:rPr>
              <a:t>.</a:t>
            </a:r>
          </a:p>
          <a:p>
            <a:pPr marL="285750" lvl="1" eaLnBrk="1" hangingPunct="1">
              <a:spcBef>
                <a:spcPct val="0"/>
              </a:spcBef>
              <a:spcAft>
                <a:spcPts val="669"/>
              </a:spcAft>
              <a:buClr>
                <a:schemeClr val="accent1"/>
              </a:buClr>
              <a:buSzTx/>
              <a:buFont typeface="Arial" panose="020B0604020202020204" pitchFamily="34" charset="0"/>
              <a:buChar char="•"/>
            </a:pPr>
            <a:r>
              <a:rPr lang="en-US" altLang="en-US" sz="1400" dirty="0">
                <a:solidFill>
                  <a:srgbClr val="646D72"/>
                </a:solidFill>
                <a:latin typeface="Arial" charset="0"/>
                <a:cs typeface="Times New Roman" pitchFamily="18" charset="0"/>
              </a:rPr>
              <a:t>Psychosomatic illnesses</a:t>
            </a:r>
            <a:r>
              <a:rPr lang="en-US" altLang="en-US" sz="1400" dirty="0">
                <a:solidFill>
                  <a:srgbClr val="646D72"/>
                </a:solidFill>
                <a:latin typeface="Arial" charset="0"/>
                <a:cs typeface="Arial"/>
              </a:rPr>
              <a:t>.</a:t>
            </a:r>
          </a:p>
          <a:p>
            <a:pPr marL="285750" lvl="1" eaLnBrk="1" hangingPunct="1">
              <a:spcBef>
                <a:spcPct val="0"/>
              </a:spcBef>
              <a:spcAft>
                <a:spcPts val="669"/>
              </a:spcAft>
              <a:buClr>
                <a:schemeClr val="accent1"/>
              </a:buClr>
              <a:buSzTx/>
              <a:buFont typeface="Arial" panose="020B0604020202020204" pitchFamily="34" charset="0"/>
              <a:buChar char="•"/>
            </a:pPr>
            <a:endParaRPr lang="en-US" altLang="en-US" sz="1400" dirty="0">
              <a:solidFill>
                <a:srgbClr val="646D72"/>
              </a:solidFill>
              <a:latin typeface="Arial" charset="0"/>
              <a:cs typeface="Times New Roman" pitchFamily="18" charset="0"/>
            </a:endParaRPr>
          </a:p>
          <a:p>
            <a:pPr marL="285750" lvl="1" eaLnBrk="1" hangingPunct="1">
              <a:spcBef>
                <a:spcPct val="0"/>
              </a:spcBef>
              <a:spcAft>
                <a:spcPts val="669"/>
              </a:spcAft>
              <a:buClr>
                <a:schemeClr val="accent1"/>
              </a:buClr>
              <a:buSzTx/>
              <a:buFont typeface="Arial" panose="020B0604020202020204" pitchFamily="34" charset="0"/>
              <a:buChar char="•"/>
            </a:pPr>
            <a:endParaRPr lang="en-US" altLang="en-US" sz="1400" dirty="0">
              <a:solidFill>
                <a:srgbClr val="646D72"/>
              </a:solidFill>
              <a:latin typeface="Arial" charset="0"/>
              <a:cs typeface="Times New Roman" pitchFamily="18" charset="0"/>
            </a:endParaRPr>
          </a:p>
        </p:txBody>
      </p:sp>
      <p:sp>
        <p:nvSpPr>
          <p:cNvPr id="19460" name="Text Placeholder 18">
            <a:extLst>
              <a:ext uri="{FF2B5EF4-FFF2-40B4-BE49-F238E27FC236}">
                <a16:creationId xmlns:a16="http://schemas.microsoft.com/office/drawing/2014/main" id="{CD861057-D597-9A4F-AB05-3452A36C9967}"/>
              </a:ext>
            </a:extLst>
          </p:cNvPr>
          <p:cNvSpPr txBox="1">
            <a:spLocks/>
          </p:cNvSpPr>
          <p:nvPr/>
        </p:nvSpPr>
        <p:spPr bwMode="auto">
          <a:xfrm>
            <a:off x="461751" y="1442165"/>
            <a:ext cx="3291840" cy="640080"/>
          </a:xfrm>
          <a:prstGeom prst="rect">
            <a:avLst/>
          </a:prstGeom>
          <a:solidFill>
            <a:schemeClr val="accent2"/>
          </a:solidFill>
          <a:ln w="9525">
            <a:solidFill>
              <a:schemeClr val="bg2"/>
            </a:solidFill>
            <a:miter lim="800000"/>
            <a:headEnd/>
            <a:tailEnd/>
          </a:ln>
        </p:spPr>
        <p:txBody>
          <a:bodyPr lIns="0" tIns="0" rIns="0" bIns="30565" anchor="ctr"/>
          <a:lstStyle>
            <a:lvl1pPr algn="l" eaLnBrk="0" hangingPunct="0">
              <a:spcBef>
                <a:spcPct val="20000"/>
              </a:spcBef>
              <a:buClr>
                <a:srgbClr val="005293"/>
              </a:buClr>
              <a:buSzPct val="115000"/>
              <a:defRPr sz="2000">
                <a:solidFill>
                  <a:srgbClr val="535A5D"/>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2pPr>
            <a:lvl3pPr marL="1143000" indent="-228600" algn="l" eaLnBrk="0" hangingPunct="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3pPr>
            <a:lvl4pPr marL="1600200" indent="-228600" algn="l" eaLnBrk="0" hangingPunct="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4pPr>
            <a:lvl5pPr marL="2057400" indent="-228600" algn="l" eaLnBrk="0" hangingPunct="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9pPr>
          </a:lstStyle>
          <a:p>
            <a:pPr algn="ctr" eaLnBrk="1" hangingPunct="1">
              <a:spcBef>
                <a:spcPct val="0"/>
              </a:spcBef>
              <a:buClr>
                <a:schemeClr val="tx2"/>
              </a:buClr>
              <a:buSzTx/>
            </a:pPr>
            <a:r>
              <a:rPr lang="en-US" altLang="en-US" b="1" dirty="0">
                <a:solidFill>
                  <a:schemeClr val="bg1"/>
                </a:solidFill>
              </a:rPr>
              <a:t>Emotional</a:t>
            </a:r>
          </a:p>
        </p:txBody>
      </p:sp>
      <p:sp>
        <p:nvSpPr>
          <p:cNvPr id="19461" name="Text Placeholder 20">
            <a:extLst>
              <a:ext uri="{FF2B5EF4-FFF2-40B4-BE49-F238E27FC236}">
                <a16:creationId xmlns:a16="http://schemas.microsoft.com/office/drawing/2014/main" id="{4505CFB8-D790-7F44-ADAF-90C467CBEE85}"/>
              </a:ext>
            </a:extLst>
          </p:cNvPr>
          <p:cNvSpPr txBox="1">
            <a:spLocks/>
          </p:cNvSpPr>
          <p:nvPr/>
        </p:nvSpPr>
        <p:spPr bwMode="auto">
          <a:xfrm>
            <a:off x="4020185" y="1443910"/>
            <a:ext cx="3291840" cy="7170580"/>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764118" rIns="101882" bIns="0" anchor="t"/>
          <a:lstStyle>
            <a:lvl1pPr marL="163513" indent="-163513" algn="l" eaLnBrk="0" hangingPunct="0">
              <a:spcBef>
                <a:spcPct val="20000"/>
              </a:spcBef>
              <a:buClr>
                <a:srgbClr val="005293"/>
              </a:buClr>
              <a:buSzPct val="115000"/>
              <a:defRPr sz="2000">
                <a:solidFill>
                  <a:srgbClr val="535A5D"/>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2pPr>
            <a:lvl3pPr marL="1143000" indent="-228600" algn="l" eaLnBrk="0" hangingPunct="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3pPr>
            <a:lvl4pPr marL="1600200" indent="-228600" algn="l" eaLnBrk="0" hangingPunct="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4pPr>
            <a:lvl5pPr marL="2057400" indent="-228600" algn="l" eaLnBrk="0" hangingPunct="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9pPr>
          </a:lstStyle>
          <a:p>
            <a:pPr marL="285750" lvl="1" eaLnBrk="1" hangingPunct="1">
              <a:spcBef>
                <a:spcPct val="0"/>
              </a:spcBef>
              <a:spcAft>
                <a:spcPts val="669"/>
              </a:spcAft>
              <a:buClr>
                <a:schemeClr val="accent1"/>
              </a:buClr>
              <a:buSzTx/>
              <a:buFont typeface="Arial" panose="020B0604020202020204" pitchFamily="34" charset="0"/>
              <a:buChar char="•"/>
            </a:pPr>
            <a:r>
              <a:rPr lang="en-US" altLang="en-US" sz="1400" dirty="0">
                <a:solidFill>
                  <a:srgbClr val="646D72"/>
                </a:solidFill>
                <a:latin typeface="Arial" charset="0"/>
                <a:cs typeface="Times New Roman" pitchFamily="18" charset="0"/>
              </a:rPr>
              <a:t>Cancer</a:t>
            </a:r>
            <a:r>
              <a:rPr lang="en-US" altLang="en-US" sz="1400" dirty="0">
                <a:solidFill>
                  <a:srgbClr val="646D72"/>
                </a:solidFill>
                <a:latin typeface="Arial" charset="0"/>
                <a:cs typeface="Arial"/>
              </a:rPr>
              <a:t>.</a:t>
            </a:r>
            <a:endParaRPr lang="en-US" altLang="en-US" sz="1400" dirty="0">
              <a:solidFill>
                <a:srgbClr val="646D72"/>
              </a:solidFill>
              <a:latin typeface="Arial" charset="0"/>
              <a:cs typeface="Times New Roman" pitchFamily="18" charset="0"/>
            </a:endParaRPr>
          </a:p>
          <a:p>
            <a:pPr marL="285750" lvl="1" eaLnBrk="1" hangingPunct="1">
              <a:spcBef>
                <a:spcPct val="0"/>
              </a:spcBef>
              <a:spcAft>
                <a:spcPts val="669"/>
              </a:spcAft>
              <a:buClr>
                <a:schemeClr val="accent1"/>
              </a:buClr>
              <a:buSzTx/>
              <a:buFont typeface="Arial" panose="020B0604020202020204" pitchFamily="34" charset="0"/>
              <a:buChar char="•"/>
            </a:pPr>
            <a:r>
              <a:rPr lang="en-US" altLang="en-US" sz="1400" dirty="0">
                <a:solidFill>
                  <a:srgbClr val="646D72"/>
                </a:solidFill>
                <a:latin typeface="Arial" charset="0"/>
                <a:cs typeface="Times New Roman" pitchFamily="18" charset="0"/>
              </a:rPr>
              <a:t>Excessive use of self-</a:t>
            </a:r>
            <a:r>
              <a:rPr lang="en-US" altLang="en-US" sz="1400" dirty="0" err="1">
                <a:solidFill>
                  <a:srgbClr val="646D72"/>
                </a:solidFill>
                <a:latin typeface="Arial" charset="0"/>
                <a:cs typeface="Times New Roman" pitchFamily="18" charset="0"/>
              </a:rPr>
              <a:t>medicators</a:t>
            </a:r>
            <a:r>
              <a:rPr lang="en-US" altLang="en-US" sz="1400" dirty="0">
                <a:solidFill>
                  <a:srgbClr val="646D72"/>
                </a:solidFill>
                <a:latin typeface="Arial" charset="0"/>
                <a:cs typeface="Times New Roman" pitchFamily="18" charset="0"/>
              </a:rPr>
              <a:t>: eating, smoking, drinking, drugs</a:t>
            </a:r>
            <a:r>
              <a:rPr lang="en-US" altLang="en-US" sz="1400" dirty="0">
                <a:solidFill>
                  <a:srgbClr val="646D72"/>
                </a:solidFill>
                <a:latin typeface="Arial" charset="0"/>
                <a:cs typeface="Arial"/>
              </a:rPr>
              <a:t>.</a:t>
            </a:r>
          </a:p>
          <a:p>
            <a:pPr marL="285750" lvl="1" eaLnBrk="1" hangingPunct="1">
              <a:spcBef>
                <a:spcPct val="0"/>
              </a:spcBef>
              <a:spcAft>
                <a:spcPts val="669"/>
              </a:spcAft>
              <a:buClr>
                <a:schemeClr val="accent1"/>
              </a:buClr>
              <a:buSzTx/>
              <a:buFont typeface="Arial" panose="020B0604020202020204" pitchFamily="34" charset="0"/>
              <a:buChar char="•"/>
            </a:pPr>
            <a:r>
              <a:rPr lang="en-US" altLang="en-US" sz="1400" dirty="0">
                <a:solidFill>
                  <a:srgbClr val="646D72"/>
                </a:solidFill>
                <a:latin typeface="Arial" charset="0"/>
                <a:cs typeface="Times New Roman" pitchFamily="18" charset="0"/>
              </a:rPr>
              <a:t>Fatigue, low energy levels</a:t>
            </a:r>
            <a:r>
              <a:rPr lang="en-US" altLang="en-US" sz="1400" dirty="0">
                <a:solidFill>
                  <a:srgbClr val="646D72"/>
                </a:solidFill>
                <a:latin typeface="Arial" charset="0"/>
                <a:cs typeface="Arial"/>
              </a:rPr>
              <a:t>.</a:t>
            </a:r>
          </a:p>
          <a:p>
            <a:pPr marL="285750" lvl="1" eaLnBrk="1" hangingPunct="1">
              <a:spcBef>
                <a:spcPct val="0"/>
              </a:spcBef>
              <a:spcAft>
                <a:spcPts val="669"/>
              </a:spcAft>
              <a:buClr>
                <a:schemeClr val="accent1"/>
              </a:buClr>
              <a:buSzTx/>
              <a:buFont typeface="Arial" panose="020B0604020202020204" pitchFamily="34" charset="0"/>
              <a:buChar char="•"/>
            </a:pPr>
            <a:r>
              <a:rPr lang="en-US" altLang="en-US" sz="1400" dirty="0">
                <a:solidFill>
                  <a:srgbClr val="646D72"/>
                </a:solidFill>
                <a:latin typeface="Arial" charset="0"/>
                <a:cs typeface="Times New Roman" pitchFamily="18" charset="0"/>
              </a:rPr>
              <a:t>Gastrointestinal issues; ulcers</a:t>
            </a:r>
            <a:r>
              <a:rPr lang="en-US" altLang="en-US" sz="1400" dirty="0">
                <a:solidFill>
                  <a:srgbClr val="646D72"/>
                </a:solidFill>
                <a:latin typeface="Arial" charset="0"/>
                <a:cs typeface="Arial"/>
              </a:rPr>
              <a:t>.</a:t>
            </a:r>
          </a:p>
          <a:p>
            <a:pPr marL="285750" lvl="1" eaLnBrk="1" hangingPunct="1">
              <a:spcBef>
                <a:spcPct val="0"/>
              </a:spcBef>
              <a:spcAft>
                <a:spcPts val="669"/>
              </a:spcAft>
              <a:buClr>
                <a:schemeClr val="accent1"/>
              </a:buClr>
              <a:buSzTx/>
              <a:buFont typeface="Arial" panose="020B0604020202020204" pitchFamily="34" charset="0"/>
              <a:buChar char="•"/>
            </a:pPr>
            <a:r>
              <a:rPr lang="en-US" altLang="en-US" sz="1400" dirty="0">
                <a:solidFill>
                  <a:srgbClr val="646D72"/>
                </a:solidFill>
                <a:latin typeface="Arial" charset="0"/>
                <a:cs typeface="Times New Roman" pitchFamily="18" charset="0"/>
              </a:rPr>
              <a:t>High blood pressure, heart attack, stroke</a:t>
            </a:r>
            <a:r>
              <a:rPr lang="en-US" altLang="en-US" sz="1400" dirty="0">
                <a:solidFill>
                  <a:srgbClr val="646D72"/>
                </a:solidFill>
                <a:latin typeface="Arial" charset="0"/>
                <a:cs typeface="Arial"/>
              </a:rPr>
              <a:t>.</a:t>
            </a:r>
          </a:p>
          <a:p>
            <a:pPr marL="285750" lvl="1" eaLnBrk="1" hangingPunct="1">
              <a:spcBef>
                <a:spcPct val="0"/>
              </a:spcBef>
              <a:spcAft>
                <a:spcPts val="669"/>
              </a:spcAft>
              <a:buClr>
                <a:schemeClr val="accent1"/>
              </a:buClr>
              <a:buSzTx/>
              <a:buFont typeface="Arial" panose="020B0604020202020204" pitchFamily="34" charset="0"/>
              <a:buChar char="•"/>
            </a:pPr>
            <a:r>
              <a:rPr lang="en-US" altLang="en-US" sz="1400" dirty="0">
                <a:solidFill>
                  <a:srgbClr val="646D72"/>
                </a:solidFill>
                <a:latin typeface="Arial" charset="0"/>
                <a:cs typeface="Times New Roman" pitchFamily="18" charset="0"/>
              </a:rPr>
              <a:t>Inability to meet constant demands</a:t>
            </a:r>
            <a:r>
              <a:rPr lang="en-US" altLang="en-US" sz="1400" dirty="0">
                <a:solidFill>
                  <a:srgbClr val="646D72"/>
                </a:solidFill>
                <a:latin typeface="Arial" charset="0"/>
                <a:cs typeface="Arial"/>
              </a:rPr>
              <a:t>.</a:t>
            </a:r>
          </a:p>
          <a:p>
            <a:pPr marL="285750" lvl="1" eaLnBrk="1" hangingPunct="1">
              <a:spcBef>
                <a:spcPct val="0"/>
              </a:spcBef>
              <a:spcAft>
                <a:spcPts val="669"/>
              </a:spcAft>
              <a:buClr>
                <a:schemeClr val="accent1"/>
              </a:buClr>
              <a:buSzTx/>
              <a:buFont typeface="Arial" panose="020B0604020202020204" pitchFamily="34" charset="0"/>
              <a:buChar char="•"/>
            </a:pPr>
            <a:r>
              <a:rPr lang="en-US" altLang="en-US" sz="1400" dirty="0">
                <a:solidFill>
                  <a:srgbClr val="646D72"/>
                </a:solidFill>
                <a:latin typeface="Arial" charset="0"/>
                <a:cs typeface="Times New Roman" pitchFamily="18" charset="0"/>
              </a:rPr>
              <a:t>Increased crying</a:t>
            </a:r>
            <a:r>
              <a:rPr lang="en-US" altLang="en-US" sz="1400" dirty="0">
                <a:solidFill>
                  <a:srgbClr val="646D72"/>
                </a:solidFill>
                <a:latin typeface="Arial" charset="0"/>
                <a:cs typeface="Arial"/>
              </a:rPr>
              <a:t>.</a:t>
            </a:r>
          </a:p>
          <a:p>
            <a:pPr marL="285750" lvl="1" eaLnBrk="1" hangingPunct="1">
              <a:spcBef>
                <a:spcPct val="0"/>
              </a:spcBef>
              <a:spcAft>
                <a:spcPts val="669"/>
              </a:spcAft>
              <a:buClr>
                <a:schemeClr val="accent1"/>
              </a:buClr>
              <a:buSzTx/>
              <a:buFont typeface="Arial" panose="020B0604020202020204" pitchFamily="34" charset="0"/>
              <a:buChar char="•"/>
            </a:pPr>
            <a:r>
              <a:rPr lang="en-US" altLang="en-US" sz="1400" dirty="0">
                <a:solidFill>
                  <a:srgbClr val="646D72"/>
                </a:solidFill>
                <a:latin typeface="Arial" charset="0"/>
                <a:cs typeface="Times New Roman" pitchFamily="18" charset="0"/>
              </a:rPr>
              <a:t>Impaired immune function</a:t>
            </a:r>
            <a:r>
              <a:rPr lang="en-US" altLang="en-US" sz="1400" dirty="0">
                <a:solidFill>
                  <a:srgbClr val="646D72"/>
                </a:solidFill>
                <a:latin typeface="Arial" charset="0"/>
                <a:cs typeface="Arial"/>
              </a:rPr>
              <a:t>.</a:t>
            </a:r>
          </a:p>
          <a:p>
            <a:pPr marL="285750" lvl="1" eaLnBrk="1" hangingPunct="1">
              <a:spcBef>
                <a:spcPct val="0"/>
              </a:spcBef>
              <a:spcAft>
                <a:spcPts val="669"/>
              </a:spcAft>
              <a:buClr>
                <a:schemeClr val="accent1"/>
              </a:buClr>
              <a:buSzTx/>
              <a:buFont typeface="Arial" panose="020B0604020202020204" pitchFamily="34" charset="0"/>
              <a:buChar char="•"/>
            </a:pPr>
            <a:r>
              <a:rPr lang="en-US" altLang="en-US" sz="1400" dirty="0">
                <a:solidFill>
                  <a:srgbClr val="646D72"/>
                </a:solidFill>
                <a:latin typeface="Arial" charset="0"/>
                <a:cs typeface="Times New Roman" pitchFamily="18" charset="0"/>
              </a:rPr>
              <a:t>Loss of appetite or weight gain</a:t>
            </a:r>
            <a:r>
              <a:rPr lang="en-US" altLang="en-US" sz="1400" dirty="0">
                <a:solidFill>
                  <a:srgbClr val="646D72"/>
                </a:solidFill>
                <a:latin typeface="Arial" charset="0"/>
                <a:cs typeface="Arial"/>
              </a:rPr>
              <a:t>.</a:t>
            </a:r>
          </a:p>
          <a:p>
            <a:pPr marL="285750" lvl="1" eaLnBrk="1" hangingPunct="1">
              <a:spcBef>
                <a:spcPct val="0"/>
              </a:spcBef>
              <a:spcAft>
                <a:spcPts val="669"/>
              </a:spcAft>
              <a:buClr>
                <a:schemeClr val="accent1"/>
              </a:buClr>
              <a:buSzTx/>
              <a:buFont typeface="Arial" panose="020B0604020202020204" pitchFamily="34" charset="0"/>
              <a:buChar char="•"/>
            </a:pPr>
            <a:r>
              <a:rPr lang="en-US" altLang="en-US" sz="1400" dirty="0">
                <a:solidFill>
                  <a:srgbClr val="646D72"/>
                </a:solidFill>
                <a:latin typeface="Arial" charset="0"/>
                <a:cs typeface="Times New Roman" pitchFamily="18" charset="0"/>
              </a:rPr>
              <a:t>Musculoskeletal disorders</a:t>
            </a:r>
            <a:r>
              <a:rPr lang="en-US" altLang="en-US" sz="1400" dirty="0">
                <a:solidFill>
                  <a:srgbClr val="646D72"/>
                </a:solidFill>
                <a:latin typeface="Arial" charset="0"/>
                <a:cs typeface="Arial"/>
              </a:rPr>
              <a:t>.</a:t>
            </a:r>
          </a:p>
          <a:p>
            <a:pPr marL="285750" lvl="1" eaLnBrk="1" hangingPunct="1">
              <a:spcBef>
                <a:spcPct val="0"/>
              </a:spcBef>
              <a:spcAft>
                <a:spcPts val="669"/>
              </a:spcAft>
              <a:buClr>
                <a:schemeClr val="accent1"/>
              </a:buClr>
              <a:buSzTx/>
              <a:buFont typeface="Arial" panose="020B0604020202020204" pitchFamily="34" charset="0"/>
              <a:buChar char="•"/>
            </a:pPr>
            <a:r>
              <a:rPr lang="en-US" altLang="en-US" sz="1400" dirty="0">
                <a:solidFill>
                  <a:srgbClr val="646D72"/>
                </a:solidFill>
                <a:latin typeface="Arial" charset="0"/>
                <a:cs typeface="Times New Roman" pitchFamily="18" charset="0"/>
              </a:rPr>
              <a:t>Psychosomatic illnesses</a:t>
            </a:r>
            <a:r>
              <a:rPr lang="en-US" altLang="en-US" sz="1400" dirty="0">
                <a:solidFill>
                  <a:srgbClr val="646D72"/>
                </a:solidFill>
                <a:latin typeface="Arial" charset="0"/>
                <a:cs typeface="Arial"/>
              </a:rPr>
              <a:t>.</a:t>
            </a:r>
          </a:p>
          <a:p>
            <a:pPr marL="285750" lvl="1" eaLnBrk="1" hangingPunct="1">
              <a:spcBef>
                <a:spcPct val="0"/>
              </a:spcBef>
              <a:spcAft>
                <a:spcPts val="669"/>
              </a:spcAft>
              <a:buClr>
                <a:schemeClr val="accent1"/>
              </a:buClr>
              <a:buSzTx/>
              <a:buFont typeface="Arial" panose="020B0604020202020204" pitchFamily="34" charset="0"/>
              <a:buChar char="•"/>
            </a:pPr>
            <a:r>
              <a:rPr lang="en-US" altLang="en-US" sz="1400" dirty="0">
                <a:solidFill>
                  <a:srgbClr val="646D72"/>
                </a:solidFill>
                <a:latin typeface="Arial" charset="0"/>
                <a:cs typeface="Times New Roman" pitchFamily="18" charset="0"/>
              </a:rPr>
              <a:t>Spike in the number of sick days</a:t>
            </a:r>
            <a:r>
              <a:rPr lang="en-US" altLang="en-US" sz="1400" dirty="0">
                <a:solidFill>
                  <a:srgbClr val="646D72"/>
                </a:solidFill>
                <a:latin typeface="Arial" charset="0"/>
                <a:cs typeface="Arial"/>
              </a:rPr>
              <a:t>.</a:t>
            </a:r>
          </a:p>
          <a:p>
            <a:pPr marL="285750" lvl="1" eaLnBrk="1" hangingPunct="1">
              <a:spcBef>
                <a:spcPct val="0"/>
              </a:spcBef>
              <a:spcAft>
                <a:spcPts val="669"/>
              </a:spcAft>
              <a:buClr>
                <a:schemeClr val="accent1"/>
              </a:buClr>
              <a:buSzTx/>
              <a:buFont typeface="Arial" panose="020B0604020202020204" pitchFamily="34" charset="0"/>
              <a:buChar char="•"/>
            </a:pPr>
            <a:r>
              <a:rPr lang="en-US" altLang="en-US" sz="1400" dirty="0">
                <a:solidFill>
                  <a:srgbClr val="646D72"/>
                </a:solidFill>
                <a:latin typeface="Arial" charset="0"/>
                <a:cs typeface="Times New Roman" pitchFamily="18" charset="0"/>
              </a:rPr>
              <a:t>Suicide attempts</a:t>
            </a:r>
            <a:r>
              <a:rPr lang="en-US" altLang="en-US" sz="1400" dirty="0">
                <a:solidFill>
                  <a:srgbClr val="646D72"/>
                </a:solidFill>
                <a:latin typeface="Arial" charset="0"/>
                <a:cs typeface="Arial"/>
              </a:rPr>
              <a:t>.</a:t>
            </a:r>
          </a:p>
          <a:p>
            <a:pPr marL="285750" lvl="1" eaLnBrk="1" hangingPunct="1">
              <a:spcBef>
                <a:spcPct val="0"/>
              </a:spcBef>
              <a:spcAft>
                <a:spcPts val="669"/>
              </a:spcAft>
              <a:buClr>
                <a:schemeClr val="accent1"/>
              </a:buClr>
              <a:buSzTx/>
              <a:buFont typeface="Arial" panose="020B0604020202020204" pitchFamily="34" charset="0"/>
              <a:buChar char="•"/>
            </a:pPr>
            <a:r>
              <a:rPr lang="en-US" altLang="en-US" sz="1400" dirty="0">
                <a:solidFill>
                  <a:srgbClr val="646D72"/>
                </a:solidFill>
                <a:latin typeface="Arial" charset="0"/>
                <a:cs typeface="Times New Roman" pitchFamily="18" charset="0"/>
              </a:rPr>
              <a:t>Teeth-grinding</a:t>
            </a:r>
            <a:r>
              <a:rPr lang="en-US" altLang="en-US" sz="1400" dirty="0">
                <a:solidFill>
                  <a:srgbClr val="646D72"/>
                </a:solidFill>
                <a:latin typeface="Arial" charset="0"/>
                <a:cs typeface="Arial"/>
              </a:rPr>
              <a:t>.</a:t>
            </a:r>
          </a:p>
          <a:p>
            <a:pPr marL="285750" lvl="1" eaLnBrk="1" hangingPunct="1">
              <a:spcBef>
                <a:spcPct val="0"/>
              </a:spcBef>
              <a:spcAft>
                <a:spcPts val="669"/>
              </a:spcAft>
              <a:buClr>
                <a:schemeClr val="accent1"/>
              </a:buClr>
              <a:buSzTx/>
              <a:buFont typeface="Arial" panose="020B0604020202020204" pitchFamily="34" charset="0"/>
              <a:buChar char="•"/>
            </a:pPr>
            <a:r>
              <a:rPr lang="en-US" altLang="en-US" sz="1400" dirty="0">
                <a:solidFill>
                  <a:srgbClr val="646D72"/>
                </a:solidFill>
                <a:latin typeface="Arial" charset="0"/>
                <a:cs typeface="Times New Roman" pitchFamily="18" charset="0"/>
              </a:rPr>
              <a:t>Workplace injuries</a:t>
            </a:r>
            <a:r>
              <a:rPr lang="en-US" altLang="en-US" sz="1400" dirty="0">
                <a:solidFill>
                  <a:srgbClr val="646D72"/>
                </a:solidFill>
                <a:latin typeface="Arial" charset="0"/>
                <a:cs typeface="Arial"/>
              </a:rPr>
              <a:t>.</a:t>
            </a:r>
          </a:p>
        </p:txBody>
      </p:sp>
      <p:sp>
        <p:nvSpPr>
          <p:cNvPr id="19462" name="Text Placeholder 21">
            <a:extLst>
              <a:ext uri="{FF2B5EF4-FFF2-40B4-BE49-F238E27FC236}">
                <a16:creationId xmlns:a16="http://schemas.microsoft.com/office/drawing/2014/main" id="{DC525618-151D-0540-867B-734D54D2A0A6}"/>
              </a:ext>
            </a:extLst>
          </p:cNvPr>
          <p:cNvSpPr txBox="1">
            <a:spLocks/>
          </p:cNvSpPr>
          <p:nvPr/>
        </p:nvSpPr>
        <p:spPr bwMode="auto">
          <a:xfrm>
            <a:off x="4020185" y="1442165"/>
            <a:ext cx="3291840" cy="640080"/>
          </a:xfrm>
          <a:prstGeom prst="rect">
            <a:avLst/>
          </a:prstGeom>
          <a:solidFill>
            <a:schemeClr val="accent2"/>
          </a:solidFill>
          <a:ln w="9525">
            <a:solidFill>
              <a:schemeClr val="bg2"/>
            </a:solidFill>
            <a:miter lim="800000"/>
            <a:headEnd/>
            <a:tailEnd/>
          </a:ln>
        </p:spPr>
        <p:txBody>
          <a:bodyPr lIns="0" tIns="0" rIns="0" bIns="30565" anchor="ctr"/>
          <a:lstStyle>
            <a:lvl1pPr algn="l" eaLnBrk="0" hangingPunct="0">
              <a:spcBef>
                <a:spcPct val="20000"/>
              </a:spcBef>
              <a:buClr>
                <a:srgbClr val="005293"/>
              </a:buClr>
              <a:buSzPct val="115000"/>
              <a:defRPr sz="2000">
                <a:solidFill>
                  <a:srgbClr val="535A5D"/>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2pPr>
            <a:lvl3pPr marL="1143000" indent="-228600" algn="l" eaLnBrk="0" hangingPunct="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3pPr>
            <a:lvl4pPr marL="1600200" indent="-228600" algn="l" eaLnBrk="0" hangingPunct="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4pPr>
            <a:lvl5pPr marL="2057400" indent="-228600" algn="l" eaLnBrk="0" hangingPunct="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9pPr>
          </a:lstStyle>
          <a:p>
            <a:pPr algn="ctr" eaLnBrk="1" hangingPunct="1">
              <a:spcBef>
                <a:spcPct val="0"/>
              </a:spcBef>
              <a:buClr>
                <a:schemeClr val="tx2"/>
              </a:buClr>
              <a:buSzTx/>
            </a:pPr>
            <a:r>
              <a:rPr lang="en-US" altLang="en-US" b="1" dirty="0">
                <a:solidFill>
                  <a:schemeClr val="bg1"/>
                </a:solidFill>
              </a:rPr>
              <a:t>Physical</a:t>
            </a:r>
          </a:p>
        </p:txBody>
      </p:sp>
      <p:sp>
        <p:nvSpPr>
          <p:cNvPr id="3" name="Title 2"/>
          <p:cNvSpPr>
            <a:spLocks noGrp="1"/>
          </p:cNvSpPr>
          <p:nvPr>
            <p:ph type="title"/>
          </p:nvPr>
        </p:nvSpPr>
        <p:spPr>
          <a:xfrm>
            <a:off x="318670" y="457200"/>
            <a:ext cx="7037805" cy="898213"/>
          </a:xfrm>
        </p:spPr>
        <p:txBody>
          <a:bodyPr/>
          <a:lstStyle/>
          <a:p>
            <a:r>
              <a:rPr lang="en-US" dirty="0"/>
              <a:t>Are You Burned Out?</a:t>
            </a:r>
          </a:p>
        </p:txBody>
      </p:sp>
    </p:spTree>
    <p:extLst>
      <p:ext uri="{BB962C8B-B14F-4D97-AF65-F5344CB8AC3E}">
        <p14:creationId xmlns:p14="http://schemas.microsoft.com/office/powerpoint/2010/main" val="3630885499"/>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Placeholder 19">
            <a:extLst>
              <a:ext uri="{FF2B5EF4-FFF2-40B4-BE49-F238E27FC236}">
                <a16:creationId xmlns:a16="http://schemas.microsoft.com/office/drawing/2014/main" id="{BD0D82BF-6A28-7D41-B39B-08413E03F9D3}"/>
              </a:ext>
            </a:extLst>
          </p:cNvPr>
          <p:cNvSpPr txBox="1">
            <a:spLocks/>
          </p:cNvSpPr>
          <p:nvPr/>
        </p:nvSpPr>
        <p:spPr bwMode="auto">
          <a:xfrm>
            <a:off x="460375" y="1970088"/>
            <a:ext cx="3291840" cy="4194544"/>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764118" rIns="101882" bIns="0" anchor="t"/>
          <a:lstStyle>
            <a:lvl1pPr marL="171450" indent="-171450" algn="l" eaLnBrk="0" hangingPunct="0">
              <a:spcBef>
                <a:spcPct val="20000"/>
              </a:spcBef>
              <a:buClr>
                <a:srgbClr val="005293"/>
              </a:buClr>
              <a:buSzPct val="115000"/>
              <a:defRPr sz="2000">
                <a:solidFill>
                  <a:srgbClr val="535A5D"/>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2pPr>
            <a:lvl3pPr marL="1143000" indent="-228600" algn="l" eaLnBrk="0" hangingPunct="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3pPr>
            <a:lvl4pPr marL="1600200" indent="-228600" algn="l" eaLnBrk="0" hangingPunct="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4pPr>
            <a:lvl5pPr marL="2057400" indent="-228600" algn="l" eaLnBrk="0" hangingPunct="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9pPr>
          </a:lstStyle>
          <a:p>
            <a:pPr marL="285750" lvl="1" eaLnBrk="1" hangingPunct="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latin typeface="Arial" charset="0"/>
                <a:cs typeface="Times New Roman" pitchFamily="18" charset="0"/>
              </a:rPr>
              <a:t>Indecisive</a:t>
            </a:r>
            <a:r>
              <a:rPr lang="en-US" altLang="en-US" sz="1600" dirty="0">
                <a:solidFill>
                  <a:srgbClr val="646D72"/>
                </a:solidFill>
                <a:latin typeface="Arial" charset="0"/>
                <a:cs typeface="Arial"/>
              </a:rPr>
              <a:t>.</a:t>
            </a:r>
            <a:endParaRPr lang="en-US" altLang="en-US" sz="1600" dirty="0">
              <a:solidFill>
                <a:srgbClr val="646D72"/>
              </a:solidFill>
              <a:latin typeface="Arial" charset="0"/>
              <a:cs typeface="Times New Roman" pitchFamily="18" charset="0"/>
            </a:endParaRPr>
          </a:p>
          <a:p>
            <a:pPr marL="285750" lvl="1" eaLnBrk="1" hangingPunct="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latin typeface="Arial" charset="0"/>
                <a:cs typeface="Times New Roman" pitchFamily="18" charset="0"/>
              </a:rPr>
              <a:t>Increased sensitivity to criticism</a:t>
            </a:r>
            <a:r>
              <a:rPr lang="en-US" altLang="en-US" sz="1600" dirty="0">
                <a:solidFill>
                  <a:srgbClr val="646D72"/>
                </a:solidFill>
                <a:latin typeface="Arial" charset="0"/>
                <a:cs typeface="Arial"/>
              </a:rPr>
              <a:t>.</a:t>
            </a:r>
          </a:p>
          <a:p>
            <a:pPr marL="285750" lvl="1" eaLnBrk="1" hangingPunct="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latin typeface="Arial" charset="0"/>
                <a:cs typeface="Times New Roman" pitchFamily="18" charset="0"/>
              </a:rPr>
              <a:t>Insecure</a:t>
            </a:r>
            <a:r>
              <a:rPr lang="en-US" altLang="en-US" sz="1600" dirty="0">
                <a:solidFill>
                  <a:srgbClr val="646D72"/>
                </a:solidFill>
                <a:latin typeface="Arial" charset="0"/>
                <a:cs typeface="Arial"/>
              </a:rPr>
              <a:t>.</a:t>
            </a:r>
          </a:p>
          <a:p>
            <a:pPr marL="285750" lvl="1" eaLnBrk="1" hangingPunct="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latin typeface="Arial" charset="0"/>
                <a:cs typeface="Times New Roman" pitchFamily="18" charset="0"/>
              </a:rPr>
              <a:t>Feeling like a failure</a:t>
            </a:r>
            <a:r>
              <a:rPr lang="en-US" altLang="en-US" sz="1600" dirty="0">
                <a:solidFill>
                  <a:srgbClr val="646D72"/>
                </a:solidFill>
                <a:latin typeface="Arial" charset="0"/>
                <a:cs typeface="Arial"/>
              </a:rPr>
              <a:t>.</a:t>
            </a:r>
          </a:p>
          <a:p>
            <a:pPr marL="285750" lvl="1" eaLnBrk="1" hangingPunct="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latin typeface="Arial" charset="0"/>
                <a:cs typeface="Times New Roman" pitchFamily="18" charset="0"/>
              </a:rPr>
              <a:t>Feeling stuck</a:t>
            </a:r>
            <a:r>
              <a:rPr lang="en-US" altLang="en-US" sz="1600" dirty="0">
                <a:solidFill>
                  <a:srgbClr val="646D72"/>
                </a:solidFill>
                <a:latin typeface="Arial" charset="0"/>
                <a:cs typeface="Arial"/>
              </a:rPr>
              <a:t>.</a:t>
            </a:r>
          </a:p>
          <a:p>
            <a:pPr marL="285750" lvl="1" eaLnBrk="1" hangingPunct="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latin typeface="Arial" charset="0"/>
                <a:cs typeface="Times New Roman" pitchFamily="18" charset="0"/>
              </a:rPr>
              <a:t>Forgetful</a:t>
            </a:r>
            <a:r>
              <a:rPr lang="en-US" altLang="en-US" sz="1600" dirty="0">
                <a:solidFill>
                  <a:srgbClr val="646D72"/>
                </a:solidFill>
                <a:latin typeface="Arial" charset="0"/>
                <a:cs typeface="Arial"/>
              </a:rPr>
              <a:t>.</a:t>
            </a:r>
          </a:p>
          <a:p>
            <a:pPr marL="285750" lvl="1" eaLnBrk="1" hangingPunct="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latin typeface="Arial" charset="0"/>
                <a:cs typeface="Times New Roman" pitchFamily="18" charset="0"/>
              </a:rPr>
              <a:t>Psychological disorders</a:t>
            </a:r>
            <a:r>
              <a:rPr lang="en-US" altLang="en-US" sz="1600" dirty="0">
                <a:solidFill>
                  <a:srgbClr val="646D72"/>
                </a:solidFill>
                <a:latin typeface="Arial" charset="0"/>
                <a:cs typeface="Arial"/>
              </a:rPr>
              <a:t>.</a:t>
            </a:r>
          </a:p>
          <a:p>
            <a:pPr marL="285750" lvl="1" eaLnBrk="1" hangingPunct="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latin typeface="Arial" charset="0"/>
                <a:cs typeface="Times New Roman" pitchFamily="18" charset="0"/>
              </a:rPr>
              <a:t>Resentful</a:t>
            </a:r>
            <a:r>
              <a:rPr lang="en-US" altLang="en-US" sz="1600" dirty="0">
                <a:solidFill>
                  <a:srgbClr val="646D72"/>
                </a:solidFill>
                <a:latin typeface="Arial" charset="0"/>
                <a:cs typeface="Arial"/>
              </a:rPr>
              <a:t>.</a:t>
            </a:r>
          </a:p>
          <a:p>
            <a:pPr marL="285750" lvl="1" eaLnBrk="1" hangingPunct="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latin typeface="Arial" charset="0"/>
                <a:cs typeface="Times New Roman" pitchFamily="18" charset="0"/>
              </a:rPr>
              <a:t>Suicidal</a:t>
            </a:r>
            <a:r>
              <a:rPr lang="en-US" altLang="en-US" sz="1600" dirty="0">
                <a:solidFill>
                  <a:srgbClr val="646D72"/>
                </a:solidFill>
                <a:latin typeface="Arial" charset="0"/>
                <a:cs typeface="Arial"/>
              </a:rPr>
              <a:t>.</a:t>
            </a:r>
          </a:p>
          <a:p>
            <a:pPr>
              <a:spcBef>
                <a:spcPct val="0"/>
              </a:spcBef>
              <a:spcAft>
                <a:spcPts val="557"/>
              </a:spcAft>
              <a:buClr>
                <a:schemeClr val="tx2"/>
              </a:buClr>
              <a:buSzTx/>
              <a:buFontTx/>
              <a:buChar char="•"/>
            </a:pPr>
            <a:endParaRPr lang="en-US" altLang="en-US" sz="1300" dirty="0">
              <a:solidFill>
                <a:srgbClr val="646D72"/>
              </a:solidFill>
            </a:endParaRPr>
          </a:p>
          <a:p>
            <a:pPr eaLnBrk="1" hangingPunct="1">
              <a:spcBef>
                <a:spcPct val="0"/>
              </a:spcBef>
              <a:spcAft>
                <a:spcPts val="334"/>
              </a:spcAft>
              <a:buClr>
                <a:schemeClr val="tx2"/>
              </a:buClr>
              <a:buSzTx/>
            </a:pPr>
            <a:endParaRPr lang="en-US" altLang="en-US" sz="1100" dirty="0">
              <a:solidFill>
                <a:srgbClr val="646D72"/>
              </a:solidFill>
            </a:endParaRPr>
          </a:p>
        </p:txBody>
      </p:sp>
      <p:sp>
        <p:nvSpPr>
          <p:cNvPr id="21507" name="Text Placeholder 18">
            <a:extLst>
              <a:ext uri="{FF2B5EF4-FFF2-40B4-BE49-F238E27FC236}">
                <a16:creationId xmlns:a16="http://schemas.microsoft.com/office/drawing/2014/main" id="{1ADF2DBE-1F2E-A042-B962-9AB7B97A5924}"/>
              </a:ext>
            </a:extLst>
          </p:cNvPr>
          <p:cNvSpPr txBox="1">
            <a:spLocks/>
          </p:cNvSpPr>
          <p:nvPr/>
        </p:nvSpPr>
        <p:spPr bwMode="auto">
          <a:xfrm>
            <a:off x="460375" y="1970088"/>
            <a:ext cx="3291840" cy="640080"/>
          </a:xfrm>
          <a:prstGeom prst="rect">
            <a:avLst/>
          </a:prstGeom>
          <a:solidFill>
            <a:schemeClr val="accent2"/>
          </a:solidFill>
          <a:ln w="9525">
            <a:solidFill>
              <a:schemeClr val="bg2"/>
            </a:solidFill>
            <a:miter lim="800000"/>
            <a:headEnd/>
            <a:tailEnd/>
          </a:ln>
        </p:spPr>
        <p:txBody>
          <a:bodyPr lIns="0" tIns="0" rIns="0" bIns="30565" anchor="ctr"/>
          <a:lstStyle>
            <a:lvl1pPr algn="l" eaLnBrk="0" hangingPunct="0">
              <a:spcBef>
                <a:spcPct val="20000"/>
              </a:spcBef>
              <a:buClr>
                <a:srgbClr val="005293"/>
              </a:buClr>
              <a:buSzPct val="115000"/>
              <a:defRPr sz="2000">
                <a:solidFill>
                  <a:srgbClr val="535A5D"/>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2pPr>
            <a:lvl3pPr marL="1143000" indent="-228600" algn="l" eaLnBrk="0" hangingPunct="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3pPr>
            <a:lvl4pPr marL="1600200" indent="-228600" algn="l" eaLnBrk="0" hangingPunct="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4pPr>
            <a:lvl5pPr marL="2057400" indent="-228600" algn="l" eaLnBrk="0" hangingPunct="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9pPr>
          </a:lstStyle>
          <a:p>
            <a:pPr algn="ctr" eaLnBrk="1" hangingPunct="1">
              <a:spcBef>
                <a:spcPct val="0"/>
              </a:spcBef>
              <a:buClr>
                <a:schemeClr val="tx2"/>
              </a:buClr>
              <a:buSzTx/>
            </a:pPr>
            <a:r>
              <a:rPr lang="en-US" altLang="en-US" b="1" dirty="0">
                <a:solidFill>
                  <a:schemeClr val="bg1"/>
                </a:solidFill>
              </a:rPr>
              <a:t>Emotional</a:t>
            </a:r>
          </a:p>
        </p:txBody>
      </p:sp>
      <p:sp>
        <p:nvSpPr>
          <p:cNvPr id="8" name="Text Placeholder 20">
            <a:extLst>
              <a:ext uri="{FF2B5EF4-FFF2-40B4-BE49-F238E27FC236}">
                <a16:creationId xmlns:a16="http://schemas.microsoft.com/office/drawing/2014/main" id="{E683D58F-B7D7-F542-A7D9-2D1EC6EF59A4}"/>
              </a:ext>
            </a:extLst>
          </p:cNvPr>
          <p:cNvSpPr txBox="1">
            <a:spLocks/>
          </p:cNvSpPr>
          <p:nvPr/>
        </p:nvSpPr>
        <p:spPr bwMode="auto">
          <a:xfrm>
            <a:off x="4020185" y="1970088"/>
            <a:ext cx="3291840" cy="2750637"/>
          </a:xfrm>
          <a:prstGeom prst="rect">
            <a:avLst/>
          </a:prstGeom>
          <a:noFill/>
          <a:ln w="12700">
            <a:solidFill>
              <a:schemeClr val="bg2"/>
            </a:solidFill>
            <a:miter lim="800000"/>
            <a:headEnd/>
            <a:tailEnd/>
          </a:ln>
        </p:spPr>
        <p:txBody>
          <a:bodyPr lIns="101882" tIns="764118" rIns="101882" bIns="0" anchor="t"/>
          <a:lstStyle/>
          <a:p>
            <a:pPr marL="285750" lvl="1" indent="-285750">
              <a:spcBef>
                <a:spcPct val="0"/>
              </a:spcBef>
              <a:spcAft>
                <a:spcPts val="669"/>
              </a:spcAft>
              <a:buClr>
                <a:schemeClr val="accent1"/>
              </a:buClr>
              <a:buFont typeface="Arial" panose="020B0604020202020204" pitchFamily="34" charset="0"/>
              <a:buChar char="•"/>
              <a:defRPr/>
            </a:pPr>
            <a:r>
              <a:rPr lang="en-US" sz="1600" dirty="0">
                <a:solidFill>
                  <a:srgbClr val="646D72"/>
                </a:solidFill>
                <a:latin typeface="Arial" charset="0"/>
                <a:ea typeface="ＭＳ Ｐゴシック" pitchFamily="34" charset="-128"/>
                <a:cs typeface="Times New Roman" pitchFamily="18" charset="0"/>
              </a:rPr>
              <a:t>Indifference</a:t>
            </a:r>
            <a:r>
              <a:rPr lang="en-US" sz="1600" dirty="0">
                <a:solidFill>
                  <a:srgbClr val="646D72"/>
                </a:solidFill>
                <a:latin typeface="Arial" charset="0"/>
                <a:ea typeface="ＭＳ Ｐゴシック" pitchFamily="34" charset="-128"/>
                <a:cs typeface="Arial"/>
              </a:rPr>
              <a:t>.</a:t>
            </a:r>
            <a:endParaRPr lang="en-US" sz="1600" dirty="0">
              <a:solidFill>
                <a:srgbClr val="646D72"/>
              </a:solidFill>
              <a:latin typeface="Arial" charset="0"/>
              <a:ea typeface="ＭＳ Ｐゴシック" pitchFamily="34" charset="-128"/>
              <a:cs typeface="Times New Roman" pitchFamily="18" charset="0"/>
            </a:endParaRPr>
          </a:p>
          <a:p>
            <a:pPr marL="285750" lvl="1" indent="-285750">
              <a:spcBef>
                <a:spcPct val="0"/>
              </a:spcBef>
              <a:spcAft>
                <a:spcPts val="669"/>
              </a:spcAft>
              <a:buClr>
                <a:schemeClr val="accent1"/>
              </a:buClr>
              <a:buFont typeface="Arial" panose="020B0604020202020204" pitchFamily="34" charset="0"/>
              <a:buChar char="•"/>
              <a:defRPr/>
            </a:pPr>
            <a:r>
              <a:rPr lang="en-US" sz="1600" dirty="0">
                <a:solidFill>
                  <a:srgbClr val="646D72"/>
                </a:solidFill>
                <a:latin typeface="Arial" charset="0"/>
                <a:ea typeface="ＭＳ Ｐゴシック" pitchFamily="34" charset="-128"/>
                <a:cs typeface="Times New Roman" pitchFamily="18" charset="0"/>
              </a:rPr>
              <a:t>Loss of interest/motivation in the role you originally chose</a:t>
            </a:r>
            <a:r>
              <a:rPr lang="en-US" sz="1600" dirty="0">
                <a:solidFill>
                  <a:srgbClr val="646D72"/>
                </a:solidFill>
                <a:latin typeface="Arial" charset="0"/>
                <a:ea typeface="ＭＳ Ｐゴシック" pitchFamily="34" charset="-128"/>
                <a:cs typeface="Arial"/>
              </a:rPr>
              <a:t>.</a:t>
            </a:r>
          </a:p>
          <a:p>
            <a:pPr marL="285750" lvl="1" indent="-285750">
              <a:spcBef>
                <a:spcPct val="0"/>
              </a:spcBef>
              <a:spcAft>
                <a:spcPts val="669"/>
              </a:spcAft>
              <a:buClr>
                <a:schemeClr val="accent1"/>
              </a:buClr>
              <a:buFont typeface="Arial" panose="020B0604020202020204" pitchFamily="34" charset="0"/>
              <a:buChar char="•"/>
              <a:defRPr/>
            </a:pPr>
            <a:r>
              <a:rPr lang="en-US" sz="1600" dirty="0">
                <a:solidFill>
                  <a:srgbClr val="646D72"/>
                </a:solidFill>
                <a:latin typeface="Arial" charset="0"/>
                <a:ea typeface="ＭＳ Ｐゴシック" pitchFamily="34" charset="-128"/>
                <a:cs typeface="Times New Roman" pitchFamily="18" charset="0"/>
              </a:rPr>
              <a:t>Low productivity</a:t>
            </a:r>
            <a:r>
              <a:rPr lang="en-US" sz="1600" dirty="0">
                <a:solidFill>
                  <a:srgbClr val="646D72"/>
                </a:solidFill>
                <a:latin typeface="Arial" charset="0"/>
                <a:ea typeface="ＭＳ Ｐゴシック" pitchFamily="34" charset="-128"/>
                <a:cs typeface="Arial"/>
              </a:rPr>
              <a:t>.</a:t>
            </a:r>
          </a:p>
          <a:p>
            <a:pPr marL="285750" lvl="1" indent="-285750">
              <a:spcBef>
                <a:spcPct val="0"/>
              </a:spcBef>
              <a:spcAft>
                <a:spcPts val="669"/>
              </a:spcAft>
              <a:buClr>
                <a:schemeClr val="accent1"/>
              </a:buClr>
              <a:buFont typeface="Arial" panose="020B0604020202020204" pitchFamily="34" charset="0"/>
              <a:buChar char="•"/>
              <a:defRPr/>
            </a:pPr>
            <a:r>
              <a:rPr lang="en-US" sz="1600" dirty="0">
                <a:solidFill>
                  <a:srgbClr val="646D72"/>
                </a:solidFill>
                <a:latin typeface="Arial" charset="0"/>
                <a:ea typeface="ＭＳ Ｐゴシック" pitchFamily="34" charset="-128"/>
                <a:cs typeface="Times New Roman" pitchFamily="18" charset="0"/>
              </a:rPr>
              <a:t>Procrastination</a:t>
            </a:r>
            <a:r>
              <a:rPr lang="en-US" sz="1600" dirty="0">
                <a:solidFill>
                  <a:srgbClr val="646D72"/>
                </a:solidFill>
                <a:latin typeface="Arial" charset="0"/>
                <a:ea typeface="ＭＳ Ｐゴシック" pitchFamily="34" charset="-128"/>
                <a:cs typeface="Arial"/>
              </a:rPr>
              <a:t>.</a:t>
            </a:r>
          </a:p>
          <a:p>
            <a:pPr marL="285750" lvl="1" indent="-285750">
              <a:spcBef>
                <a:spcPct val="0"/>
              </a:spcBef>
              <a:spcAft>
                <a:spcPts val="669"/>
              </a:spcAft>
              <a:buClr>
                <a:schemeClr val="accent1"/>
              </a:buClr>
              <a:buFont typeface="Arial" panose="020B0604020202020204" pitchFamily="34" charset="0"/>
              <a:buChar char="•"/>
              <a:defRPr/>
            </a:pPr>
            <a:r>
              <a:rPr lang="en-US" sz="1600" dirty="0">
                <a:solidFill>
                  <a:srgbClr val="646D72"/>
                </a:solidFill>
                <a:latin typeface="Arial" charset="0"/>
                <a:ea typeface="ＭＳ Ｐゴシック" pitchFamily="34" charset="-128"/>
                <a:cs typeface="Times New Roman" pitchFamily="18" charset="0"/>
              </a:rPr>
              <a:t>Psychological disorders</a:t>
            </a:r>
            <a:r>
              <a:rPr lang="en-US" sz="1600" dirty="0">
                <a:solidFill>
                  <a:srgbClr val="646D72"/>
                </a:solidFill>
                <a:latin typeface="Arial" charset="0"/>
                <a:ea typeface="ＭＳ Ｐゴシック" pitchFamily="34" charset="-128"/>
                <a:cs typeface="Arial"/>
              </a:rPr>
              <a:t>.</a:t>
            </a:r>
          </a:p>
        </p:txBody>
      </p:sp>
      <p:sp>
        <p:nvSpPr>
          <p:cNvPr id="21509" name="Text Placeholder 21">
            <a:extLst>
              <a:ext uri="{FF2B5EF4-FFF2-40B4-BE49-F238E27FC236}">
                <a16:creationId xmlns:a16="http://schemas.microsoft.com/office/drawing/2014/main" id="{C4A27872-AE95-5B4B-A432-CD0CDE3227EC}"/>
              </a:ext>
            </a:extLst>
          </p:cNvPr>
          <p:cNvSpPr txBox="1">
            <a:spLocks/>
          </p:cNvSpPr>
          <p:nvPr/>
        </p:nvSpPr>
        <p:spPr bwMode="auto">
          <a:xfrm>
            <a:off x="4020185" y="1970088"/>
            <a:ext cx="3291840" cy="640080"/>
          </a:xfrm>
          <a:prstGeom prst="rect">
            <a:avLst/>
          </a:prstGeom>
          <a:solidFill>
            <a:schemeClr val="accent2"/>
          </a:solidFill>
          <a:ln w="9525">
            <a:solidFill>
              <a:schemeClr val="bg2"/>
            </a:solidFill>
            <a:miter lim="800000"/>
            <a:headEnd/>
            <a:tailEnd/>
          </a:ln>
        </p:spPr>
        <p:txBody>
          <a:bodyPr lIns="0" tIns="0" rIns="0" bIns="30565" anchor="ctr"/>
          <a:lstStyle>
            <a:lvl1pPr algn="l" eaLnBrk="0" hangingPunct="0">
              <a:spcBef>
                <a:spcPct val="20000"/>
              </a:spcBef>
              <a:buClr>
                <a:srgbClr val="005293"/>
              </a:buClr>
              <a:buSzPct val="115000"/>
              <a:defRPr sz="2000">
                <a:solidFill>
                  <a:srgbClr val="535A5D"/>
                </a:solidFill>
                <a:latin typeface="Arial" panose="020B0604020202020204" pitchFamily="34" charset="0"/>
                <a:ea typeface="ＭＳ Ｐゴシック" panose="020B0600070205080204" pitchFamily="34" charset="-128"/>
              </a:defRPr>
            </a:lvl1pPr>
            <a:lvl2pPr marL="742950" indent="-285750" algn="l" eaLnBrk="0" hangingPunct="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2pPr>
            <a:lvl3pPr marL="1143000" indent="-228600" algn="l" eaLnBrk="0" hangingPunct="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3pPr>
            <a:lvl4pPr marL="1600200" indent="-228600" algn="l" eaLnBrk="0" hangingPunct="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4pPr>
            <a:lvl5pPr marL="2057400" indent="-228600" algn="l" eaLnBrk="0" hangingPunct="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9pPr>
          </a:lstStyle>
          <a:p>
            <a:pPr algn="ctr" eaLnBrk="1" hangingPunct="1">
              <a:spcBef>
                <a:spcPct val="0"/>
              </a:spcBef>
              <a:buClr>
                <a:schemeClr val="tx2"/>
              </a:buClr>
              <a:buSzTx/>
            </a:pPr>
            <a:r>
              <a:rPr lang="en-US" altLang="en-US" b="1" dirty="0">
                <a:solidFill>
                  <a:schemeClr val="bg1"/>
                </a:solidFill>
              </a:rPr>
              <a:t>Mental</a:t>
            </a:r>
          </a:p>
        </p:txBody>
      </p:sp>
      <p:sp>
        <p:nvSpPr>
          <p:cNvPr id="21510" name="Text Placeholder 20">
            <a:extLst>
              <a:ext uri="{FF2B5EF4-FFF2-40B4-BE49-F238E27FC236}">
                <a16:creationId xmlns:a16="http://schemas.microsoft.com/office/drawing/2014/main" id="{8C469112-343F-0248-9A95-991E3C98F659}"/>
              </a:ext>
            </a:extLst>
          </p:cNvPr>
          <p:cNvSpPr txBox="1">
            <a:spLocks/>
          </p:cNvSpPr>
          <p:nvPr/>
        </p:nvSpPr>
        <p:spPr bwMode="auto">
          <a:xfrm>
            <a:off x="4025583" y="5136038"/>
            <a:ext cx="3291840" cy="2914492"/>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764118" rIns="101882" bIns="0" anchor="t"/>
          <a:lstStyle>
            <a:lvl1pPr marL="163513" indent="-163513" algn="l" eaLnBrk="0" hangingPunct="0">
              <a:spcBef>
                <a:spcPct val="20000"/>
              </a:spcBef>
              <a:buClr>
                <a:srgbClr val="005293"/>
              </a:buClr>
              <a:buSzPct val="115000"/>
              <a:defRPr sz="2000">
                <a:solidFill>
                  <a:srgbClr val="535A5D"/>
                </a:solidFill>
                <a:latin typeface="Arial" panose="020B0604020202020204" pitchFamily="34" charset="0"/>
                <a:ea typeface="ＭＳ Ｐゴシック" panose="020B0600070205080204" pitchFamily="34" charset="-128"/>
              </a:defRPr>
            </a:lvl1pPr>
            <a:lvl2pPr marL="511175" indent="-228600" algn="l" eaLnBrk="0" hangingPunct="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2pPr>
            <a:lvl3pPr marL="776288" indent="-163513" algn="l" eaLnBrk="0" hangingPunct="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3pPr>
            <a:lvl4pPr marL="1143000" indent="-228600" algn="l" eaLnBrk="0" hangingPunct="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4pPr>
            <a:lvl5pPr marL="1416050" indent="-163513" algn="l" eaLnBrk="0" hangingPunct="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5pPr>
            <a:lvl6pPr marL="1873250" indent="-163513"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6pPr>
            <a:lvl7pPr marL="2330450" indent="-163513"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7pPr>
            <a:lvl8pPr marL="2787650" indent="-163513"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8pPr>
            <a:lvl9pPr marL="3244850" indent="-163513"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9pPr>
          </a:lstStyle>
          <a:p>
            <a:pPr marL="285750" lvl="1" indent="-285750" eaLnBrk="1" hangingPunct="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latin typeface="Arial" charset="0"/>
                <a:cs typeface="Times New Roman" pitchFamily="18" charset="0"/>
              </a:rPr>
              <a:t>Feeling detached; withdrawing</a:t>
            </a:r>
            <a:r>
              <a:rPr lang="en-US" altLang="en-US" sz="1600" dirty="0">
                <a:solidFill>
                  <a:srgbClr val="646D72"/>
                </a:solidFill>
                <a:latin typeface="Arial" charset="0"/>
                <a:cs typeface="Arial"/>
              </a:rPr>
              <a:t>.</a:t>
            </a:r>
            <a:endParaRPr lang="en-US" altLang="en-US" sz="1600" dirty="0">
              <a:solidFill>
                <a:srgbClr val="646D72"/>
              </a:solidFill>
              <a:latin typeface="Arial" charset="0"/>
              <a:cs typeface="Times New Roman" pitchFamily="18" charset="0"/>
            </a:endParaRPr>
          </a:p>
          <a:p>
            <a:pPr marL="285750" lvl="1" indent="-285750" eaLnBrk="1" hangingPunct="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latin typeface="Arial" charset="0"/>
                <a:cs typeface="Times New Roman" pitchFamily="18" charset="0"/>
              </a:rPr>
              <a:t>Non-work relationships affected by work feelings</a:t>
            </a:r>
            <a:r>
              <a:rPr lang="en-US" altLang="en-US" sz="1600" dirty="0">
                <a:solidFill>
                  <a:srgbClr val="646D72"/>
                </a:solidFill>
                <a:latin typeface="Arial" charset="0"/>
                <a:cs typeface="Arial"/>
              </a:rPr>
              <a:t>.</a:t>
            </a:r>
          </a:p>
        </p:txBody>
      </p:sp>
      <p:sp>
        <p:nvSpPr>
          <p:cNvPr id="21511" name="Text Placeholder 21">
            <a:extLst>
              <a:ext uri="{FF2B5EF4-FFF2-40B4-BE49-F238E27FC236}">
                <a16:creationId xmlns:a16="http://schemas.microsoft.com/office/drawing/2014/main" id="{8C615EFB-9048-174D-BD3C-1C9D45A86CFF}"/>
              </a:ext>
            </a:extLst>
          </p:cNvPr>
          <p:cNvSpPr txBox="1">
            <a:spLocks/>
          </p:cNvSpPr>
          <p:nvPr/>
        </p:nvSpPr>
        <p:spPr bwMode="auto">
          <a:xfrm>
            <a:off x="4020186" y="5136038"/>
            <a:ext cx="3291840" cy="640080"/>
          </a:xfrm>
          <a:prstGeom prst="rect">
            <a:avLst/>
          </a:prstGeom>
          <a:solidFill>
            <a:schemeClr val="accent2"/>
          </a:solidFill>
          <a:ln w="9525">
            <a:solidFill>
              <a:schemeClr val="bg2"/>
            </a:solidFill>
            <a:miter lim="800000"/>
            <a:headEnd/>
            <a:tailEnd/>
          </a:ln>
        </p:spPr>
        <p:txBody>
          <a:bodyPr lIns="0" tIns="0" rIns="0" bIns="30565" anchor="ctr"/>
          <a:lstStyle>
            <a:lvl1pPr algn="l" eaLnBrk="0" hangingPunct="0">
              <a:spcBef>
                <a:spcPct val="20000"/>
              </a:spcBef>
              <a:buClr>
                <a:srgbClr val="005293"/>
              </a:buClr>
              <a:buSzPct val="115000"/>
              <a:defRPr sz="2000">
                <a:solidFill>
                  <a:srgbClr val="535A5D"/>
                </a:solidFill>
                <a:latin typeface="Arial" panose="020B0604020202020204" pitchFamily="34" charset="0"/>
                <a:ea typeface="ＭＳ Ｐゴシック" panose="020B0600070205080204" pitchFamily="34" charset="-128"/>
              </a:defRPr>
            </a:lvl1pPr>
            <a:lvl2pPr marL="511175" indent="-228600" algn="l" eaLnBrk="0" hangingPunct="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2pPr>
            <a:lvl3pPr marL="776288" indent="-163513" algn="l" eaLnBrk="0" hangingPunct="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3pPr>
            <a:lvl4pPr marL="1143000" indent="-228600" algn="l" eaLnBrk="0" hangingPunct="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4pPr>
            <a:lvl5pPr marL="1416050" indent="-163513" algn="l" eaLnBrk="0" hangingPunct="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5pPr>
            <a:lvl6pPr marL="1873250" indent="-163513"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6pPr>
            <a:lvl7pPr marL="2330450" indent="-163513"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7pPr>
            <a:lvl8pPr marL="2787650" indent="-163513"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8pPr>
            <a:lvl9pPr marL="3244850" indent="-163513"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9pPr>
          </a:lstStyle>
          <a:p>
            <a:pPr algn="ctr" eaLnBrk="1" hangingPunct="1">
              <a:spcBef>
                <a:spcPct val="0"/>
              </a:spcBef>
              <a:buClr>
                <a:schemeClr val="tx2"/>
              </a:buClr>
              <a:buSzTx/>
            </a:pPr>
            <a:r>
              <a:rPr lang="en-US" altLang="en-US" b="1" dirty="0">
                <a:solidFill>
                  <a:schemeClr val="bg1"/>
                </a:solidFill>
              </a:rPr>
              <a:t>Social</a:t>
            </a:r>
          </a:p>
        </p:txBody>
      </p:sp>
      <p:sp>
        <p:nvSpPr>
          <p:cNvPr id="3" name="Title 2"/>
          <p:cNvSpPr>
            <a:spLocks noGrp="1"/>
          </p:cNvSpPr>
          <p:nvPr>
            <p:ph type="title"/>
          </p:nvPr>
        </p:nvSpPr>
        <p:spPr>
          <a:xfrm>
            <a:off x="318670" y="457200"/>
            <a:ext cx="7037805" cy="898213"/>
          </a:xfrm>
        </p:spPr>
        <p:txBody>
          <a:bodyPr/>
          <a:lstStyle/>
          <a:p>
            <a:r>
              <a:rPr lang="en-US" dirty="0"/>
              <a:t>Are You Burned Out?</a:t>
            </a:r>
          </a:p>
        </p:txBody>
      </p:sp>
    </p:spTree>
    <p:extLst>
      <p:ext uri="{BB962C8B-B14F-4D97-AF65-F5344CB8AC3E}">
        <p14:creationId xmlns:p14="http://schemas.microsoft.com/office/powerpoint/2010/main" val="203626271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entagon 5">
            <a:extLst>
              <a:ext uri="{FF2B5EF4-FFF2-40B4-BE49-F238E27FC236}">
                <a16:creationId xmlns:a16="http://schemas.microsoft.com/office/drawing/2014/main" id="{58421A5E-3526-AE41-A4B5-754B467497D4}"/>
              </a:ext>
            </a:extLst>
          </p:cNvPr>
          <p:cNvSpPr/>
          <p:nvPr/>
        </p:nvSpPr>
        <p:spPr>
          <a:xfrm>
            <a:off x="5170805" y="6171248"/>
            <a:ext cx="2279545" cy="1611789"/>
          </a:xfrm>
          <a:prstGeom prst="homePlate">
            <a:avLst>
              <a:gd name="adj" fmla="val 22929"/>
            </a:avLst>
          </a:prstGeom>
          <a:solidFill>
            <a:schemeClr val="accent2"/>
          </a:solidFill>
          <a:ln w="63500">
            <a:solidFill>
              <a:schemeClr val="bg1"/>
            </a:solidFill>
          </a:ln>
          <a:effectLst/>
        </p:spPr>
        <p:style>
          <a:lnRef idx="1">
            <a:schemeClr val="accent1"/>
          </a:lnRef>
          <a:fillRef idx="3">
            <a:schemeClr val="accent1"/>
          </a:fillRef>
          <a:effectRef idx="2">
            <a:schemeClr val="accent1"/>
          </a:effectRef>
          <a:fontRef idx="minor">
            <a:schemeClr val="lt1"/>
          </a:fontRef>
        </p:style>
        <p:txBody>
          <a:bodyPr lIns="101882" tIns="50941" rIns="101882" bIns="50941" anchor="ctr"/>
          <a:lstStyle/>
          <a:p>
            <a:pPr marL="254706" algn="r">
              <a:defRPr/>
            </a:pPr>
            <a:r>
              <a:rPr lang="en-US" sz="1800" b="1" dirty="0">
                <a:solidFill>
                  <a:schemeClr val="bg1"/>
                </a:solidFill>
              </a:rPr>
              <a:t> Burned out</a:t>
            </a:r>
          </a:p>
        </p:txBody>
      </p:sp>
      <p:sp>
        <p:nvSpPr>
          <p:cNvPr id="23555" name="Text Placeholder 8">
            <a:extLst>
              <a:ext uri="{FF2B5EF4-FFF2-40B4-BE49-F238E27FC236}">
                <a16:creationId xmlns:a16="http://schemas.microsoft.com/office/drawing/2014/main" id="{6330CA9D-2B3F-9949-A429-D329A00153FE}"/>
              </a:ext>
            </a:extLst>
          </p:cNvPr>
          <p:cNvSpPr txBox="1">
            <a:spLocks/>
          </p:cNvSpPr>
          <p:nvPr/>
        </p:nvSpPr>
        <p:spPr bwMode="auto">
          <a:xfrm>
            <a:off x="474981" y="1970088"/>
            <a:ext cx="6837044" cy="259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Early warning signs may include:</a:t>
            </a:r>
          </a:p>
          <a:p>
            <a:pPr lvl="1"/>
            <a:r>
              <a:rPr lang="en-US" altLang="en-US" dirty="0"/>
              <a:t>Difficulty concentrating</a:t>
            </a:r>
            <a:r>
              <a:rPr lang="en-US" altLang="en-US" dirty="0">
                <a:cs typeface="Arial"/>
              </a:rPr>
              <a:t>.</a:t>
            </a:r>
          </a:p>
          <a:p>
            <a:pPr lvl="1"/>
            <a:r>
              <a:rPr lang="en-US" altLang="en-US" dirty="0"/>
              <a:t>Headache</a:t>
            </a:r>
            <a:r>
              <a:rPr lang="en-US" altLang="en-US" dirty="0">
                <a:cs typeface="Arial"/>
              </a:rPr>
              <a:t>.</a:t>
            </a:r>
          </a:p>
          <a:p>
            <a:pPr lvl="1"/>
            <a:r>
              <a:rPr lang="en-US" altLang="en-US" dirty="0"/>
              <a:t>Job dissatisfaction</a:t>
            </a:r>
            <a:r>
              <a:rPr lang="en-US" altLang="en-US" dirty="0">
                <a:cs typeface="Arial"/>
              </a:rPr>
              <a:t>.</a:t>
            </a:r>
          </a:p>
          <a:p>
            <a:pPr lvl="1"/>
            <a:r>
              <a:rPr lang="en-US" altLang="en-US" dirty="0"/>
              <a:t>Low morale</a:t>
            </a:r>
            <a:r>
              <a:rPr lang="en-US" altLang="en-US" dirty="0">
                <a:cs typeface="Arial"/>
              </a:rPr>
              <a:t>.</a:t>
            </a:r>
          </a:p>
          <a:p>
            <a:pPr lvl="1"/>
            <a:r>
              <a:rPr lang="en-US" altLang="en-US" dirty="0"/>
              <a:t>Sleep disturbance</a:t>
            </a:r>
            <a:r>
              <a:rPr lang="en-US" altLang="en-US" dirty="0">
                <a:cs typeface="Arial"/>
              </a:rPr>
              <a:t>.</a:t>
            </a:r>
          </a:p>
          <a:p>
            <a:pPr lvl="1"/>
            <a:r>
              <a:rPr lang="en-US" altLang="en-US" dirty="0"/>
              <a:t>Short temper</a:t>
            </a:r>
            <a:r>
              <a:rPr lang="en-US" altLang="en-US" dirty="0">
                <a:cs typeface="Arial"/>
              </a:rPr>
              <a:t>.</a:t>
            </a:r>
          </a:p>
          <a:p>
            <a:pPr lvl="1"/>
            <a:r>
              <a:rPr lang="en-US" altLang="en-US" dirty="0"/>
              <a:t>Upset stomach</a:t>
            </a:r>
            <a:r>
              <a:rPr lang="en-US" altLang="en-US" dirty="0">
                <a:cs typeface="Arial"/>
              </a:rPr>
              <a:t>.</a:t>
            </a:r>
          </a:p>
        </p:txBody>
      </p:sp>
      <p:sp>
        <p:nvSpPr>
          <p:cNvPr id="8" name="Pentagon 7">
            <a:extLst>
              <a:ext uri="{FF2B5EF4-FFF2-40B4-BE49-F238E27FC236}">
                <a16:creationId xmlns:a16="http://schemas.microsoft.com/office/drawing/2014/main" id="{B05A434F-86F5-2144-A195-0E02B32BD503}"/>
              </a:ext>
            </a:extLst>
          </p:cNvPr>
          <p:cNvSpPr/>
          <p:nvPr/>
        </p:nvSpPr>
        <p:spPr>
          <a:xfrm>
            <a:off x="2986617" y="6167756"/>
            <a:ext cx="2745528" cy="1611789"/>
          </a:xfrm>
          <a:prstGeom prst="homePlate">
            <a:avLst>
              <a:gd name="adj" fmla="val 22929"/>
            </a:avLst>
          </a:prstGeom>
          <a:solidFill>
            <a:schemeClr val="tx1"/>
          </a:solidFill>
          <a:ln w="63500">
            <a:solidFill>
              <a:schemeClr val="bg1"/>
            </a:solidFill>
          </a:ln>
          <a:effectLst/>
        </p:spPr>
        <p:style>
          <a:lnRef idx="1">
            <a:schemeClr val="accent1"/>
          </a:lnRef>
          <a:fillRef idx="3">
            <a:schemeClr val="accent1"/>
          </a:fillRef>
          <a:effectRef idx="2">
            <a:schemeClr val="accent1"/>
          </a:effectRef>
          <a:fontRef idx="minor">
            <a:schemeClr val="lt1"/>
          </a:fontRef>
        </p:style>
        <p:txBody>
          <a:bodyPr lIns="101882" tIns="50941" rIns="101882" bIns="50941" anchor="ctr"/>
          <a:lstStyle/>
          <a:p>
            <a:pPr marL="254706">
              <a:defRPr/>
            </a:pPr>
            <a:r>
              <a:rPr lang="en-US" sz="1800" b="1" dirty="0">
                <a:solidFill>
                  <a:schemeClr val="bg1"/>
                </a:solidFill>
              </a:rPr>
              <a:t>                  Cynical</a:t>
            </a:r>
          </a:p>
        </p:txBody>
      </p:sp>
      <p:sp>
        <p:nvSpPr>
          <p:cNvPr id="9" name="Pentagon 8">
            <a:extLst>
              <a:ext uri="{FF2B5EF4-FFF2-40B4-BE49-F238E27FC236}">
                <a16:creationId xmlns:a16="http://schemas.microsoft.com/office/drawing/2014/main" id="{AD4EABF1-8CBD-0E46-98CB-7963B505075B}"/>
              </a:ext>
            </a:extLst>
          </p:cNvPr>
          <p:cNvSpPr/>
          <p:nvPr/>
        </p:nvSpPr>
        <p:spPr>
          <a:xfrm>
            <a:off x="1676824" y="6167756"/>
            <a:ext cx="2682558" cy="1611789"/>
          </a:xfrm>
          <a:prstGeom prst="homePlate">
            <a:avLst>
              <a:gd name="adj" fmla="val 22929"/>
            </a:avLst>
          </a:prstGeom>
          <a:solidFill>
            <a:schemeClr val="accent4"/>
          </a:solidFill>
          <a:ln w="63500">
            <a:solidFill>
              <a:schemeClr val="bg1"/>
            </a:solidFill>
          </a:ln>
          <a:effectLst/>
        </p:spPr>
        <p:style>
          <a:lnRef idx="1">
            <a:schemeClr val="accent1"/>
          </a:lnRef>
          <a:fillRef idx="3">
            <a:schemeClr val="accent1"/>
          </a:fillRef>
          <a:effectRef idx="2">
            <a:schemeClr val="accent1"/>
          </a:effectRef>
          <a:fontRef idx="minor">
            <a:schemeClr val="lt1"/>
          </a:fontRef>
        </p:style>
        <p:txBody>
          <a:bodyPr lIns="101882" tIns="50941" rIns="101882" bIns="50941" anchor="ctr"/>
          <a:lstStyle/>
          <a:p>
            <a:pPr marL="254706" algn="r">
              <a:defRPr/>
            </a:pPr>
            <a:r>
              <a:rPr lang="en-US" sz="1800" b="1" dirty="0">
                <a:solidFill>
                  <a:schemeClr val="bg1"/>
                </a:solidFill>
              </a:rPr>
              <a:t>Unenthusiastic</a:t>
            </a:r>
          </a:p>
        </p:txBody>
      </p:sp>
      <p:sp>
        <p:nvSpPr>
          <p:cNvPr id="10" name="Pentagon 9">
            <a:extLst>
              <a:ext uri="{FF2B5EF4-FFF2-40B4-BE49-F238E27FC236}">
                <a16:creationId xmlns:a16="http://schemas.microsoft.com/office/drawing/2014/main" id="{1E1AFFDC-02C4-EC41-B4F1-D47DF2BA84D9}"/>
              </a:ext>
            </a:extLst>
          </p:cNvPr>
          <p:cNvSpPr/>
          <p:nvPr/>
        </p:nvSpPr>
        <p:spPr>
          <a:xfrm>
            <a:off x="474981" y="6167756"/>
            <a:ext cx="1833351" cy="1611789"/>
          </a:xfrm>
          <a:prstGeom prst="homePlate">
            <a:avLst>
              <a:gd name="adj" fmla="val 22929"/>
            </a:avLst>
          </a:prstGeom>
          <a:solidFill>
            <a:schemeClr val="tx2">
              <a:lumMod val="75000"/>
            </a:schemeClr>
          </a:solidFill>
          <a:ln w="63500">
            <a:solidFill>
              <a:schemeClr val="bg1"/>
            </a:solidFill>
          </a:ln>
          <a:effectLst/>
        </p:spPr>
        <p:style>
          <a:lnRef idx="1">
            <a:schemeClr val="accent1"/>
          </a:lnRef>
          <a:fillRef idx="3">
            <a:schemeClr val="accent1"/>
          </a:fillRef>
          <a:effectRef idx="2">
            <a:schemeClr val="accent1"/>
          </a:effectRef>
          <a:fontRef idx="minor">
            <a:schemeClr val="lt1"/>
          </a:fontRef>
        </p:style>
        <p:txBody>
          <a:bodyPr lIns="101882" tIns="50941" rIns="101882" bIns="50941" anchor="ctr"/>
          <a:lstStyle/>
          <a:p>
            <a:pPr marL="254706">
              <a:defRPr/>
            </a:pPr>
            <a:r>
              <a:rPr lang="en-US" sz="1800" b="1" dirty="0">
                <a:solidFill>
                  <a:schemeClr val="bg1"/>
                </a:solidFill>
              </a:rPr>
              <a:t>Energized</a:t>
            </a:r>
          </a:p>
        </p:txBody>
      </p:sp>
      <p:sp>
        <p:nvSpPr>
          <p:cNvPr id="23559" name="TextBox 10">
            <a:extLst>
              <a:ext uri="{FF2B5EF4-FFF2-40B4-BE49-F238E27FC236}">
                <a16:creationId xmlns:a16="http://schemas.microsoft.com/office/drawing/2014/main" id="{940E12AD-54F1-2445-B70B-471B6987B8A8}"/>
              </a:ext>
            </a:extLst>
          </p:cNvPr>
          <p:cNvSpPr txBox="1">
            <a:spLocks noChangeArrowheads="1"/>
          </p:cNvSpPr>
          <p:nvPr/>
        </p:nvSpPr>
        <p:spPr bwMode="auto">
          <a:xfrm>
            <a:off x="474980" y="5446554"/>
            <a:ext cx="697537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b="1" dirty="0"/>
              <a:t>Where do you fall on this continuum?</a:t>
            </a:r>
          </a:p>
        </p:txBody>
      </p:sp>
      <p:sp>
        <p:nvSpPr>
          <p:cNvPr id="3" name="Title 2"/>
          <p:cNvSpPr>
            <a:spLocks noGrp="1"/>
          </p:cNvSpPr>
          <p:nvPr>
            <p:ph type="title"/>
          </p:nvPr>
        </p:nvSpPr>
        <p:spPr>
          <a:xfrm>
            <a:off x="318670" y="457200"/>
            <a:ext cx="7037805" cy="898213"/>
          </a:xfrm>
        </p:spPr>
        <p:txBody>
          <a:bodyPr/>
          <a:lstStyle/>
          <a:p>
            <a:r>
              <a:rPr lang="en-US" dirty="0"/>
              <a:t>Are You Burned Out?</a:t>
            </a:r>
          </a:p>
        </p:txBody>
      </p:sp>
    </p:spTree>
    <p:extLst>
      <p:ext uri="{BB962C8B-B14F-4D97-AF65-F5344CB8AC3E}">
        <p14:creationId xmlns:p14="http://schemas.microsoft.com/office/powerpoint/2010/main" val="3789838849"/>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theme/theme1.xml><?xml version="1.0" encoding="utf-8"?>
<a:theme xmlns:a="http://schemas.openxmlformats.org/drawingml/2006/main" name="Master Theme">
  <a:themeElements>
    <a:clrScheme name="Custom 27">
      <a:dk1>
        <a:srgbClr val="002477"/>
      </a:dk1>
      <a:lt1>
        <a:srgbClr val="FFFFFF"/>
      </a:lt1>
      <a:dk2>
        <a:srgbClr val="595959"/>
      </a:dk2>
      <a:lt2>
        <a:srgbClr val="CCF2F7"/>
      </a:lt2>
      <a:accent1>
        <a:srgbClr val="002477"/>
      </a:accent1>
      <a:accent2>
        <a:srgbClr val="00BED5"/>
      </a:accent2>
      <a:accent3>
        <a:srgbClr val="99E5EE"/>
      </a:accent3>
      <a:accent4>
        <a:srgbClr val="F5B700"/>
      </a:accent4>
      <a:accent5>
        <a:srgbClr val="FBE299"/>
      </a:accent5>
      <a:accent6>
        <a:srgbClr val="FF681F"/>
      </a:accent6>
      <a:hlink>
        <a:srgbClr val="196ECF"/>
      </a:hlink>
      <a:folHlink>
        <a:srgbClr val="002677"/>
      </a:folHlink>
    </a:clrScheme>
    <a:fontScheme name="UnitedHealthcare">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tx2">
              <a:lumMod val="40000"/>
              <a:lumOff val="60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B81EE8A72B8AE4980CDE9969CE37903" ma:contentTypeVersion="4" ma:contentTypeDescription="Create a new document." ma:contentTypeScope="" ma:versionID="6396699fb2d23bbdcdc250672ea22339">
  <xsd:schema xmlns:xsd="http://www.w3.org/2001/XMLSchema" xmlns:xs="http://www.w3.org/2001/XMLSchema" xmlns:p="http://schemas.microsoft.com/office/2006/metadata/properties" xmlns:ns2="d7b5156c-7859-495b-a65c-a7601d85f73c" targetNamespace="http://schemas.microsoft.com/office/2006/metadata/properties" ma:root="true" ma:fieldsID="96bd85ec804b84d5cac1abbaee854adf" ns2:_="">
    <xsd:import namespace="d7b5156c-7859-495b-a65c-a7601d85f73c"/>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b5156c-7859-495b-a65c-a7601d85f73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file>

<file path=customXml/itemProps1.xml><?xml version="1.0" encoding="utf-8"?>
<ds:datastoreItem xmlns:ds="http://schemas.openxmlformats.org/officeDocument/2006/customXml" ds:itemID="{05B1ED2C-8B95-4AC4-9F46-15CC303CBD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b5156c-7859-495b-a65c-a7601d85f73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4A06612-E0A0-4547-BDC8-26AE191B79F0}">
  <ds:schemaRefs>
    <ds:schemaRef ds:uri="http://schemas.microsoft.com/office/2006/documentManagement/types"/>
    <ds:schemaRef ds:uri="http://purl.org/dc/dcmitype/"/>
    <ds:schemaRef ds:uri="http://purl.org/dc/terms/"/>
    <ds:schemaRef ds:uri="http://purl.org/dc/elements/1.1/"/>
    <ds:schemaRef ds:uri="http://schemas.microsoft.com/office/2006/metadata/properties"/>
    <ds:schemaRef ds:uri="d7b5156c-7859-495b-a65c-a7601d85f73c"/>
    <ds:schemaRef ds:uri="http://www.w3.org/XML/1998/namespace"/>
    <ds:schemaRef ds:uri="http://schemas.openxmlformats.org/package/2006/metadata/core-properties"/>
    <ds:schemaRef ds:uri="http://schemas.microsoft.com/office/infopath/2007/PartnerControls"/>
  </ds:schemaRefs>
</ds:datastoreItem>
</file>

<file path=customXml/itemProps3.xml><?xml version="1.0" encoding="utf-8"?>
<ds:datastoreItem xmlns:ds="http://schemas.openxmlformats.org/officeDocument/2006/customXml" ds:itemID="{74898F28-9711-4C66-B5FA-43DD2571D20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OptumPortrait</Template>
  <TotalTime>0</TotalTime>
  <Words>1710</Words>
  <Application>Microsoft Office PowerPoint</Application>
  <PresentationFormat>Custom</PresentationFormat>
  <Paragraphs>322</Paragraphs>
  <Slides>16</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ＭＳ Ｐゴシック</vt:lpstr>
      <vt:lpstr>Arial</vt:lpstr>
      <vt:lpstr>Calibri</vt:lpstr>
      <vt:lpstr>Georgia</vt:lpstr>
      <vt:lpstr>System Font Regular</vt:lpstr>
      <vt:lpstr>Wingdings</vt:lpstr>
      <vt:lpstr>Master Theme</vt:lpstr>
      <vt:lpstr>Preventing Burnout</vt:lpstr>
      <vt:lpstr>The Program</vt:lpstr>
      <vt:lpstr>Learning Points</vt:lpstr>
      <vt:lpstr>Definition</vt:lpstr>
      <vt:lpstr>Causes</vt:lpstr>
      <vt:lpstr>Fact or Fiction</vt:lpstr>
      <vt:lpstr>Are You Burned Out?</vt:lpstr>
      <vt:lpstr>Are You Burned Out?</vt:lpstr>
      <vt:lpstr>Are You Burned Out?</vt:lpstr>
      <vt:lpstr>Possible Solutions</vt:lpstr>
      <vt:lpstr>Possible Solutions</vt:lpstr>
      <vt:lpstr>Possible Solutions</vt:lpstr>
      <vt:lpstr>Lift Your Spirits</vt:lpstr>
      <vt:lpstr>Make Your Action Plan</vt:lpstr>
      <vt:lpstr>Make Your Action Plan</vt:lpstr>
      <vt:lpstr>About Professional Support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Preventing Burnout</dc:title>
  <dc:creator/>
  <cp:lastModifiedBy/>
  <cp:revision>3</cp:revision>
  <dcterms:created xsi:type="dcterms:W3CDTF">2018-11-13T13:21:47Z</dcterms:created>
  <dcterms:modified xsi:type="dcterms:W3CDTF">2021-08-04T16:46:17Z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0x0101005B81EE8A72B8AE4980CDE9969CE37903</vt:lpwstr>
  </property>
  <property fmtid="{D5CDD505-2E9C-101B-9397-08002B2CF9AE}" pid="3" name="Order">
    <vt:r8>165100</vt:r8>
  </property>
</Properties>
</file>