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396" r:id="rId4"/>
  </p:sldMasterIdLst>
  <p:notesMasterIdLst>
    <p:notesMasterId r:id="rId20"/>
  </p:notesMasterIdLst>
  <p:handoutMasterIdLst>
    <p:handoutMasterId r:id="rId21"/>
  </p:handoutMasterIdLst>
  <p:sldIdLst>
    <p:sldId id="280" r:id="rId5"/>
    <p:sldId id="284" r:id="rId6"/>
    <p:sldId id="286" r:id="rId7"/>
    <p:sldId id="288" r:id="rId8"/>
    <p:sldId id="290" r:id="rId9"/>
    <p:sldId id="292" r:id="rId10"/>
    <p:sldId id="294" r:id="rId11"/>
    <p:sldId id="296" r:id="rId12"/>
    <p:sldId id="297" r:id="rId13"/>
    <p:sldId id="299" r:id="rId14"/>
    <p:sldId id="300" r:id="rId15"/>
    <p:sldId id="302" r:id="rId16"/>
    <p:sldId id="311" r:id="rId17"/>
    <p:sldId id="307" r:id="rId18"/>
    <p:sldId id="309" r:id="rId19"/>
  </p:sldIdLst>
  <p:sldSz cx="6858000" cy="9144000" type="screen4x3"/>
  <p:notesSz cx="7102475" cy="9388475"/>
  <p:defaultTextStyle>
    <a:defPPr>
      <a:defRPr lang="en-US"/>
    </a:defPPr>
    <a:lvl1pPr algn="ctr" defTabSz="457200" rtl="0" fontAlgn="base">
      <a:spcBef>
        <a:spcPct val="0"/>
      </a:spcBef>
      <a:spcAft>
        <a:spcPct val="0"/>
      </a:spcAft>
      <a:defRPr sz="2200" kern="1200">
        <a:solidFill>
          <a:srgbClr val="646D72"/>
        </a:solidFill>
        <a:latin typeface="Arial" panose="020B0604020202020204" pitchFamily="34" charset="0"/>
        <a:ea typeface="ＭＳ Ｐゴシック" panose="020B0600070205080204" pitchFamily="34" charset="-128"/>
        <a:cs typeface="+mn-cs"/>
      </a:defRPr>
    </a:lvl1pPr>
    <a:lvl2pPr marL="457200" algn="ctr" defTabSz="457200" rtl="0" fontAlgn="base">
      <a:spcBef>
        <a:spcPct val="0"/>
      </a:spcBef>
      <a:spcAft>
        <a:spcPct val="0"/>
      </a:spcAft>
      <a:defRPr sz="2200" kern="1200">
        <a:solidFill>
          <a:srgbClr val="646D72"/>
        </a:solidFill>
        <a:latin typeface="Arial" panose="020B0604020202020204" pitchFamily="34" charset="0"/>
        <a:ea typeface="ＭＳ Ｐゴシック" panose="020B0600070205080204" pitchFamily="34" charset="-128"/>
        <a:cs typeface="+mn-cs"/>
      </a:defRPr>
    </a:lvl2pPr>
    <a:lvl3pPr marL="914400" algn="ctr" defTabSz="457200" rtl="0" fontAlgn="base">
      <a:spcBef>
        <a:spcPct val="0"/>
      </a:spcBef>
      <a:spcAft>
        <a:spcPct val="0"/>
      </a:spcAft>
      <a:defRPr sz="2200" kern="1200">
        <a:solidFill>
          <a:srgbClr val="646D72"/>
        </a:solidFill>
        <a:latin typeface="Arial" panose="020B0604020202020204" pitchFamily="34" charset="0"/>
        <a:ea typeface="ＭＳ Ｐゴシック" panose="020B0600070205080204" pitchFamily="34" charset="-128"/>
        <a:cs typeface="+mn-cs"/>
      </a:defRPr>
    </a:lvl3pPr>
    <a:lvl4pPr marL="1371600" algn="ctr" defTabSz="457200" rtl="0" fontAlgn="base">
      <a:spcBef>
        <a:spcPct val="0"/>
      </a:spcBef>
      <a:spcAft>
        <a:spcPct val="0"/>
      </a:spcAft>
      <a:defRPr sz="2200" kern="1200">
        <a:solidFill>
          <a:srgbClr val="646D72"/>
        </a:solidFill>
        <a:latin typeface="Arial" panose="020B0604020202020204" pitchFamily="34" charset="0"/>
        <a:ea typeface="ＭＳ Ｐゴシック" panose="020B0600070205080204" pitchFamily="34" charset="-128"/>
        <a:cs typeface="+mn-cs"/>
      </a:defRPr>
    </a:lvl4pPr>
    <a:lvl5pPr marL="1828800" algn="ctr" defTabSz="457200" rtl="0" fontAlgn="base">
      <a:spcBef>
        <a:spcPct val="0"/>
      </a:spcBef>
      <a:spcAft>
        <a:spcPct val="0"/>
      </a:spcAft>
      <a:defRPr sz="2200" kern="1200">
        <a:solidFill>
          <a:srgbClr val="646D72"/>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200" kern="1200">
        <a:solidFill>
          <a:srgbClr val="646D72"/>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200" kern="1200">
        <a:solidFill>
          <a:srgbClr val="646D72"/>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200" kern="1200">
        <a:solidFill>
          <a:srgbClr val="646D72"/>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200" kern="1200">
        <a:solidFill>
          <a:srgbClr val="646D72"/>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yP" initials="A" lastIdx="25" clrIdx="0"/>
  <p:cmAuthor id="2" name="Pickett, Amy" initials="PA"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D55BC0-4575-F9D2-C309-BA1296DF627E}" v="1" dt="2020-10-22T21:47:40.2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761" autoAdjust="0"/>
    <p:restoredTop sz="94701"/>
  </p:normalViewPr>
  <p:slideViewPr>
    <p:cSldViewPr snapToGrid="0">
      <p:cViewPr varScale="1">
        <p:scale>
          <a:sx n="58" d="100"/>
          <a:sy n="58" d="100"/>
        </p:scale>
        <p:origin x="2760" y="66"/>
      </p:cViewPr>
      <p:guideLst>
        <p:guide orient="horz" pos="2880"/>
        <p:guide pos="2160"/>
      </p:guideLst>
    </p:cSldViewPr>
  </p:slideViewPr>
  <p:notesTextViewPr>
    <p:cViewPr>
      <p:scale>
        <a:sx n="100" d="100"/>
        <a:sy n="100" d="100"/>
      </p:scale>
      <p:origin x="0" y="0"/>
    </p:cViewPr>
  </p:notesTextViewPr>
  <p:sorterViewPr>
    <p:cViewPr>
      <p:scale>
        <a:sx n="60" d="100"/>
        <a:sy n="60" d="100"/>
      </p:scale>
      <p:origin x="0" y="0"/>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F44FA78-EA01-6841-A5BA-7E20E6DFA78C}"/>
              </a:ext>
            </a:extLst>
          </p:cNvPr>
          <p:cNvSpPr>
            <a:spLocks noGrp="1"/>
          </p:cNvSpPr>
          <p:nvPr>
            <p:ph type="hdr" sz="quarter"/>
          </p:nvPr>
        </p:nvSpPr>
        <p:spPr bwMode="auto">
          <a:xfrm>
            <a:off x="1" y="1"/>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13" tIns="47107" rIns="94213" bIns="47107" numCol="1" anchor="t" anchorCtr="0" compatLnSpc="1">
            <a:prstTxWarp prst="textNoShape">
              <a:avLst/>
            </a:prstTxWarp>
          </a:bodyPr>
          <a:lstStyle>
            <a:lvl1pPr algn="l" defTabSz="470379">
              <a:defRPr sz="1300">
                <a:solidFill>
                  <a:schemeClr val="tx1"/>
                </a:solidFill>
                <a:latin typeface="Arial" pitchFamily="34" charset="0"/>
              </a:defRPr>
            </a:lvl1pPr>
          </a:lstStyle>
          <a:p>
            <a:pPr>
              <a:defRPr/>
            </a:pPr>
            <a:endParaRPr lang="en-US" altLang="en-US" dirty="0"/>
          </a:p>
        </p:txBody>
      </p:sp>
      <p:sp>
        <p:nvSpPr>
          <p:cNvPr id="3" name="Date Placeholder 2">
            <a:extLst>
              <a:ext uri="{FF2B5EF4-FFF2-40B4-BE49-F238E27FC236}">
                <a16:creationId xmlns:a16="http://schemas.microsoft.com/office/drawing/2014/main" id="{B7FF56E1-4264-BF4D-8DD0-6764DFB78AC0}"/>
              </a:ext>
            </a:extLst>
          </p:cNvPr>
          <p:cNvSpPr>
            <a:spLocks noGrp="1"/>
          </p:cNvSpPr>
          <p:nvPr>
            <p:ph type="dt" sz="quarter" idx="1"/>
          </p:nvPr>
        </p:nvSpPr>
        <p:spPr bwMode="auto">
          <a:xfrm>
            <a:off x="4022726" y="1"/>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13" tIns="47107" rIns="94213" bIns="47107" numCol="1" anchor="t" anchorCtr="0" compatLnSpc="1">
            <a:prstTxWarp prst="textNoShape">
              <a:avLst/>
            </a:prstTxWarp>
          </a:bodyPr>
          <a:lstStyle>
            <a:lvl1pPr algn="r" defTabSz="470379">
              <a:defRPr sz="1300">
                <a:solidFill>
                  <a:schemeClr val="tx1"/>
                </a:solidFill>
                <a:latin typeface="Arial" pitchFamily="34" charset="0"/>
              </a:defRPr>
            </a:lvl1pPr>
          </a:lstStyle>
          <a:p>
            <a:pPr>
              <a:defRPr/>
            </a:pPr>
            <a:fld id="{A72699B6-DFCD-0F4A-89FB-2B43DEBD6761}" type="datetime1">
              <a:rPr lang="en-US" altLang="en-US"/>
              <a:pPr>
                <a:defRPr/>
              </a:pPr>
              <a:t>10/6/2021</a:t>
            </a:fld>
            <a:endParaRPr lang="en-US" altLang="en-US" dirty="0"/>
          </a:p>
        </p:txBody>
      </p:sp>
      <p:sp>
        <p:nvSpPr>
          <p:cNvPr id="4" name="Footer Placeholder 3">
            <a:extLst>
              <a:ext uri="{FF2B5EF4-FFF2-40B4-BE49-F238E27FC236}">
                <a16:creationId xmlns:a16="http://schemas.microsoft.com/office/drawing/2014/main" id="{A76D1C50-3E54-CF41-B650-85A54183D628}"/>
              </a:ext>
            </a:extLst>
          </p:cNvPr>
          <p:cNvSpPr>
            <a:spLocks noGrp="1"/>
          </p:cNvSpPr>
          <p:nvPr>
            <p:ph type="ftr" sz="quarter" idx="2"/>
          </p:nvPr>
        </p:nvSpPr>
        <p:spPr bwMode="auto">
          <a:xfrm>
            <a:off x="1" y="8918576"/>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13" tIns="47107" rIns="94213" bIns="47107" numCol="1" anchor="b" anchorCtr="0" compatLnSpc="1">
            <a:prstTxWarp prst="textNoShape">
              <a:avLst/>
            </a:prstTxWarp>
          </a:bodyPr>
          <a:lstStyle>
            <a:lvl1pPr algn="l" defTabSz="470379">
              <a:defRPr sz="1300">
                <a:solidFill>
                  <a:schemeClr val="tx1"/>
                </a:solidFill>
                <a:latin typeface="Arial" pitchFamily="34" charset="0"/>
              </a:defRPr>
            </a:lvl1pPr>
          </a:lstStyle>
          <a:p>
            <a:pPr>
              <a:defRPr/>
            </a:pPr>
            <a:endParaRPr lang="en-US" altLang="en-US" dirty="0"/>
          </a:p>
        </p:txBody>
      </p:sp>
      <p:sp>
        <p:nvSpPr>
          <p:cNvPr id="5" name="Slide Number Placeholder 4">
            <a:extLst>
              <a:ext uri="{FF2B5EF4-FFF2-40B4-BE49-F238E27FC236}">
                <a16:creationId xmlns:a16="http://schemas.microsoft.com/office/drawing/2014/main" id="{B591BB52-E305-9640-A036-A545F3478A79}"/>
              </a:ext>
            </a:extLst>
          </p:cNvPr>
          <p:cNvSpPr>
            <a:spLocks noGrp="1"/>
          </p:cNvSpPr>
          <p:nvPr>
            <p:ph type="sldNum" sz="quarter" idx="3"/>
          </p:nvPr>
        </p:nvSpPr>
        <p:spPr bwMode="auto">
          <a:xfrm>
            <a:off x="4022726" y="8918576"/>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13" tIns="47107" rIns="94213" bIns="47107" numCol="1" anchor="b" anchorCtr="0" compatLnSpc="1">
            <a:prstTxWarp prst="textNoShape">
              <a:avLst/>
            </a:prstTxWarp>
          </a:bodyPr>
          <a:lstStyle>
            <a:lvl1pPr algn="r" defTabSz="469841">
              <a:defRPr sz="1300">
                <a:solidFill>
                  <a:schemeClr val="tx1"/>
                </a:solidFill>
              </a:defRPr>
            </a:lvl1pPr>
          </a:lstStyle>
          <a:p>
            <a:fld id="{3961D2F2-6427-8B42-82AF-10A59641EAC8}" type="slidenum">
              <a:rPr lang="en-US" altLang="en-US"/>
              <a:pPr/>
              <a:t>‹#›</a:t>
            </a:fld>
            <a:endParaRPr lang="en-US" altLang="en-US" dirty="0"/>
          </a:p>
        </p:txBody>
      </p:sp>
    </p:spTree>
    <p:extLst>
      <p:ext uri="{BB962C8B-B14F-4D97-AF65-F5344CB8AC3E}">
        <p14:creationId xmlns:p14="http://schemas.microsoft.com/office/powerpoint/2010/main" val="33868399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D0674CD-5DFA-074B-A7C0-A0955E4A0429}"/>
              </a:ext>
            </a:extLst>
          </p:cNvPr>
          <p:cNvSpPr>
            <a:spLocks noGrp="1"/>
          </p:cNvSpPr>
          <p:nvPr>
            <p:ph type="hdr" sz="quarter"/>
          </p:nvPr>
        </p:nvSpPr>
        <p:spPr bwMode="auto">
          <a:xfrm>
            <a:off x="1" y="1"/>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13" tIns="47107" rIns="94213" bIns="47107" numCol="1" anchor="t" anchorCtr="0" compatLnSpc="1">
            <a:prstTxWarp prst="textNoShape">
              <a:avLst/>
            </a:prstTxWarp>
          </a:bodyPr>
          <a:lstStyle>
            <a:lvl1pPr algn="l" defTabSz="470379">
              <a:defRPr sz="1300">
                <a:solidFill>
                  <a:schemeClr val="tx1"/>
                </a:solidFill>
                <a:latin typeface="Arial" pitchFamily="34" charset="0"/>
              </a:defRPr>
            </a:lvl1pPr>
          </a:lstStyle>
          <a:p>
            <a:pPr>
              <a:defRPr/>
            </a:pPr>
            <a:endParaRPr lang="en-US" altLang="en-US" dirty="0"/>
          </a:p>
        </p:txBody>
      </p:sp>
      <p:sp>
        <p:nvSpPr>
          <p:cNvPr id="3" name="Date Placeholder 2">
            <a:extLst>
              <a:ext uri="{FF2B5EF4-FFF2-40B4-BE49-F238E27FC236}">
                <a16:creationId xmlns:a16="http://schemas.microsoft.com/office/drawing/2014/main" id="{BBCB5057-7BBE-4149-BAB6-65B8F1DCED68}"/>
              </a:ext>
            </a:extLst>
          </p:cNvPr>
          <p:cNvSpPr>
            <a:spLocks noGrp="1"/>
          </p:cNvSpPr>
          <p:nvPr>
            <p:ph type="dt" idx="1"/>
          </p:nvPr>
        </p:nvSpPr>
        <p:spPr bwMode="auto">
          <a:xfrm>
            <a:off x="4022726" y="1"/>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13" tIns="47107" rIns="94213" bIns="47107" numCol="1" anchor="t" anchorCtr="0" compatLnSpc="1">
            <a:prstTxWarp prst="textNoShape">
              <a:avLst/>
            </a:prstTxWarp>
          </a:bodyPr>
          <a:lstStyle>
            <a:lvl1pPr algn="r" defTabSz="470379">
              <a:defRPr sz="1300">
                <a:solidFill>
                  <a:schemeClr val="tx1"/>
                </a:solidFill>
                <a:latin typeface="Arial" pitchFamily="34" charset="0"/>
              </a:defRPr>
            </a:lvl1pPr>
          </a:lstStyle>
          <a:p>
            <a:pPr>
              <a:defRPr/>
            </a:pPr>
            <a:fld id="{3F16CE76-BE96-6143-922E-DC32228CD2B0}" type="datetime1">
              <a:rPr lang="en-US" altLang="en-US"/>
              <a:pPr>
                <a:defRPr/>
              </a:pPr>
              <a:t>10/6/2021</a:t>
            </a:fld>
            <a:endParaRPr lang="en-US" altLang="en-US" dirty="0"/>
          </a:p>
        </p:txBody>
      </p:sp>
      <p:sp>
        <p:nvSpPr>
          <p:cNvPr id="35844" name="Slide Image Placeholder 3">
            <a:extLst>
              <a:ext uri="{FF2B5EF4-FFF2-40B4-BE49-F238E27FC236}">
                <a16:creationId xmlns:a16="http://schemas.microsoft.com/office/drawing/2014/main" id="{C98656B1-67A4-BB4D-8FDD-F40B7C75C0FF}"/>
              </a:ext>
            </a:extLst>
          </p:cNvPr>
          <p:cNvSpPr>
            <a:spLocks noGrp="1" noRot="1" noChangeAspect="1"/>
          </p:cNvSpPr>
          <p:nvPr>
            <p:ph type="sldImg" idx="2"/>
          </p:nvPr>
        </p:nvSpPr>
        <p:spPr bwMode="auto">
          <a:xfrm>
            <a:off x="2230438" y="704850"/>
            <a:ext cx="2641600" cy="35210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a:ext uri="{FF2B5EF4-FFF2-40B4-BE49-F238E27FC236}">
                <a16:creationId xmlns:a16="http://schemas.microsoft.com/office/drawing/2014/main" id="{3B5769E3-A2A9-A14B-80BD-A6C5E553D4D4}"/>
              </a:ext>
            </a:extLst>
          </p:cNvPr>
          <p:cNvSpPr>
            <a:spLocks noGrp="1"/>
          </p:cNvSpPr>
          <p:nvPr>
            <p:ph type="body" sz="quarter" idx="3"/>
          </p:nvPr>
        </p:nvSpPr>
        <p:spPr bwMode="auto">
          <a:xfrm>
            <a:off x="711201" y="4459288"/>
            <a:ext cx="5680075" cy="422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13" tIns="47107" rIns="94213" bIns="47107"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 name="Footer Placeholder 5">
            <a:extLst>
              <a:ext uri="{FF2B5EF4-FFF2-40B4-BE49-F238E27FC236}">
                <a16:creationId xmlns:a16="http://schemas.microsoft.com/office/drawing/2014/main" id="{679AE223-9C07-7849-808C-CC8272E313DF}"/>
              </a:ext>
            </a:extLst>
          </p:cNvPr>
          <p:cNvSpPr>
            <a:spLocks noGrp="1"/>
          </p:cNvSpPr>
          <p:nvPr>
            <p:ph type="ftr" sz="quarter" idx="4"/>
          </p:nvPr>
        </p:nvSpPr>
        <p:spPr bwMode="auto">
          <a:xfrm>
            <a:off x="1" y="8918576"/>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13" tIns="47107" rIns="94213" bIns="47107" numCol="1" anchor="b" anchorCtr="0" compatLnSpc="1">
            <a:prstTxWarp prst="textNoShape">
              <a:avLst/>
            </a:prstTxWarp>
          </a:bodyPr>
          <a:lstStyle>
            <a:lvl1pPr algn="l" defTabSz="470379">
              <a:defRPr sz="1300">
                <a:solidFill>
                  <a:schemeClr val="tx1"/>
                </a:solidFill>
                <a:latin typeface="Arial" pitchFamily="34" charset="0"/>
              </a:defRPr>
            </a:lvl1pPr>
          </a:lstStyle>
          <a:p>
            <a:pPr>
              <a:defRPr/>
            </a:pPr>
            <a:endParaRPr lang="en-US" altLang="en-US" dirty="0"/>
          </a:p>
        </p:txBody>
      </p:sp>
      <p:sp>
        <p:nvSpPr>
          <p:cNvPr id="7" name="Slide Number Placeholder 6">
            <a:extLst>
              <a:ext uri="{FF2B5EF4-FFF2-40B4-BE49-F238E27FC236}">
                <a16:creationId xmlns:a16="http://schemas.microsoft.com/office/drawing/2014/main" id="{24DCBD87-46BD-A048-9896-ECDB3CF83A5D}"/>
              </a:ext>
            </a:extLst>
          </p:cNvPr>
          <p:cNvSpPr>
            <a:spLocks noGrp="1"/>
          </p:cNvSpPr>
          <p:nvPr>
            <p:ph type="sldNum" sz="quarter" idx="5"/>
          </p:nvPr>
        </p:nvSpPr>
        <p:spPr bwMode="auto">
          <a:xfrm>
            <a:off x="4022726" y="8918576"/>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13" tIns="47107" rIns="94213" bIns="47107" numCol="1" anchor="b" anchorCtr="0" compatLnSpc="1">
            <a:prstTxWarp prst="textNoShape">
              <a:avLst/>
            </a:prstTxWarp>
          </a:bodyPr>
          <a:lstStyle>
            <a:lvl1pPr algn="r" defTabSz="469841">
              <a:defRPr sz="1300">
                <a:solidFill>
                  <a:schemeClr val="tx1"/>
                </a:solidFill>
              </a:defRPr>
            </a:lvl1pPr>
          </a:lstStyle>
          <a:p>
            <a:fld id="{A46CB4A8-A848-AF4D-A4AD-1811D6F80184}" type="slidenum">
              <a:rPr lang="en-US" altLang="en-US"/>
              <a:pPr/>
              <a:t>‹#›</a:t>
            </a:fld>
            <a:endParaRPr lang="en-US" altLang="en-US" dirty="0"/>
          </a:p>
        </p:txBody>
      </p:sp>
    </p:spTree>
    <p:extLst>
      <p:ext uri="{BB962C8B-B14F-4D97-AF65-F5344CB8AC3E}">
        <p14:creationId xmlns:p14="http://schemas.microsoft.com/office/powerpoint/2010/main" val="2963471027"/>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4759FF95-6F65-5143-99E0-B3093257BE44}"/>
              </a:ext>
            </a:extLst>
          </p:cNvPr>
          <p:cNvSpPr>
            <a:spLocks noGrp="1" noRot="1" noChangeAspect="1" noTextEdit="1"/>
          </p:cNvSpPr>
          <p:nvPr>
            <p:ph type="sldImg"/>
          </p:nvPr>
        </p:nvSpPr>
        <p:spPr>
          <a:xfrm>
            <a:off x="2197100" y="696913"/>
            <a:ext cx="2616200" cy="3486150"/>
          </a:xfrm>
          <a:ln/>
        </p:spPr>
      </p:sp>
      <p:sp>
        <p:nvSpPr>
          <p:cNvPr id="37891" name="Notes Placeholder 2">
            <a:extLst>
              <a:ext uri="{FF2B5EF4-FFF2-40B4-BE49-F238E27FC236}">
                <a16:creationId xmlns:a16="http://schemas.microsoft.com/office/drawing/2014/main" id="{9A97FB56-92A1-9340-9DC5-36873D80C4FA}"/>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7892" name="Slide Number Placeholder 3">
            <a:extLst>
              <a:ext uri="{FF2B5EF4-FFF2-40B4-BE49-F238E27FC236}">
                <a16:creationId xmlns:a16="http://schemas.microsoft.com/office/drawing/2014/main" id="{90B9C86D-9970-3749-8414-89F1E380A3C4}"/>
              </a:ext>
            </a:extLst>
          </p:cNvPr>
          <p:cNvSpPr txBox="1">
            <a:spLocks noGrp="1"/>
          </p:cNvSpPr>
          <p:nvPr/>
        </p:nvSpPr>
        <p:spPr bwMode="auto">
          <a:xfrm>
            <a:off x="3970577"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51" tIns="46575" rIns="93151" bIns="46575" anchor="b"/>
          <a:lstStyle>
            <a:lvl1pPr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3518324A-6F7B-A943-95AA-83F4EDEE1043}" type="slidenum">
              <a:rPr lang="en-US" altLang="en-US">
                <a:solidFill>
                  <a:srgbClr val="646D72"/>
                </a:solidFill>
                <a:latin typeface="Calibri" panose="020F0502020204030204" pitchFamily="34" charset="0"/>
              </a:rPr>
              <a:pPr algn="r" eaLnBrk="1" hangingPunct="1">
                <a:spcBef>
                  <a:spcPct val="0"/>
                </a:spcBef>
              </a:pPr>
              <a:t>2</a:t>
            </a:fld>
            <a:endParaRPr lang="en-US" altLang="en-US" dirty="0">
              <a:solidFill>
                <a:srgbClr val="646D72"/>
              </a:solidFill>
              <a:latin typeface="Calibri" panose="020F0502020204030204" pitchFamily="34" charset="0"/>
            </a:endParaRPr>
          </a:p>
        </p:txBody>
      </p:sp>
    </p:spTree>
    <p:extLst>
      <p:ext uri="{BB962C8B-B14F-4D97-AF65-F5344CB8AC3E}">
        <p14:creationId xmlns:p14="http://schemas.microsoft.com/office/powerpoint/2010/main" val="36808628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F7BF31A0-F809-4B45-B606-6742176C16D3}"/>
              </a:ext>
            </a:extLst>
          </p:cNvPr>
          <p:cNvSpPr>
            <a:spLocks noGrp="1" noRot="1" noChangeAspect="1" noTextEdit="1"/>
          </p:cNvSpPr>
          <p:nvPr>
            <p:ph type="sldImg"/>
          </p:nvPr>
        </p:nvSpPr>
        <p:spPr>
          <a:xfrm>
            <a:off x="2197100" y="696913"/>
            <a:ext cx="2616200" cy="3486150"/>
          </a:xfrm>
          <a:ln/>
        </p:spPr>
      </p:sp>
      <p:sp>
        <p:nvSpPr>
          <p:cNvPr id="54275" name="Notes Placeholder 2">
            <a:extLst>
              <a:ext uri="{FF2B5EF4-FFF2-40B4-BE49-F238E27FC236}">
                <a16:creationId xmlns:a16="http://schemas.microsoft.com/office/drawing/2014/main" id="{A2005AC1-C653-4848-A66D-3BE1E7B8AF55}"/>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54276" name="Slide Number Placeholder 3">
            <a:extLst>
              <a:ext uri="{FF2B5EF4-FFF2-40B4-BE49-F238E27FC236}">
                <a16:creationId xmlns:a16="http://schemas.microsoft.com/office/drawing/2014/main" id="{D15C8752-421F-CF4E-9A89-D1EDC21BD9F0}"/>
              </a:ext>
            </a:extLst>
          </p:cNvPr>
          <p:cNvSpPr txBox="1">
            <a:spLocks noGrp="1"/>
          </p:cNvSpPr>
          <p:nvPr/>
        </p:nvSpPr>
        <p:spPr bwMode="auto">
          <a:xfrm>
            <a:off x="3970577"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51" tIns="46575" rIns="93151" bIns="46575" anchor="b"/>
          <a:lstStyle>
            <a:lvl1pPr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AB7F405B-C425-9C46-91EC-F4BCFA427CBC}" type="slidenum">
              <a:rPr lang="en-US" altLang="en-US">
                <a:solidFill>
                  <a:srgbClr val="646D72"/>
                </a:solidFill>
                <a:latin typeface="Calibri" panose="020F0502020204030204" pitchFamily="34" charset="0"/>
              </a:rPr>
              <a:pPr algn="r" eaLnBrk="1" hangingPunct="1">
                <a:spcBef>
                  <a:spcPct val="0"/>
                </a:spcBef>
              </a:pPr>
              <a:t>11</a:t>
            </a:fld>
            <a:endParaRPr lang="en-US" altLang="en-US" dirty="0">
              <a:solidFill>
                <a:srgbClr val="646D72"/>
              </a:solidFill>
              <a:latin typeface="Calibri" panose="020F0502020204030204" pitchFamily="34" charset="0"/>
            </a:endParaRPr>
          </a:p>
        </p:txBody>
      </p:sp>
    </p:spTree>
    <p:extLst>
      <p:ext uri="{BB962C8B-B14F-4D97-AF65-F5344CB8AC3E}">
        <p14:creationId xmlns:p14="http://schemas.microsoft.com/office/powerpoint/2010/main" val="37257069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9CC9F578-5B20-D44D-8F7A-5C069C0A9519}"/>
              </a:ext>
            </a:extLst>
          </p:cNvPr>
          <p:cNvSpPr>
            <a:spLocks noGrp="1" noRot="1" noChangeAspect="1" noTextEdit="1"/>
          </p:cNvSpPr>
          <p:nvPr>
            <p:ph type="sldImg"/>
          </p:nvPr>
        </p:nvSpPr>
        <p:spPr>
          <a:xfrm>
            <a:off x="2197100" y="696913"/>
            <a:ext cx="2616200" cy="3486150"/>
          </a:xfrm>
          <a:ln/>
        </p:spPr>
      </p:sp>
      <p:sp>
        <p:nvSpPr>
          <p:cNvPr id="56323" name="Notes Placeholder 2">
            <a:extLst>
              <a:ext uri="{FF2B5EF4-FFF2-40B4-BE49-F238E27FC236}">
                <a16:creationId xmlns:a16="http://schemas.microsoft.com/office/drawing/2014/main" id="{74C62227-4B5E-7F4F-9FB0-939FEA40EAD3}"/>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56324" name="Slide Number Placeholder 3">
            <a:extLst>
              <a:ext uri="{FF2B5EF4-FFF2-40B4-BE49-F238E27FC236}">
                <a16:creationId xmlns:a16="http://schemas.microsoft.com/office/drawing/2014/main" id="{A8DB0B8D-5D9B-384C-9713-98B711EDA99B}"/>
              </a:ext>
            </a:extLst>
          </p:cNvPr>
          <p:cNvSpPr txBox="1">
            <a:spLocks noGrp="1"/>
          </p:cNvSpPr>
          <p:nvPr/>
        </p:nvSpPr>
        <p:spPr bwMode="auto">
          <a:xfrm>
            <a:off x="3970577"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51" tIns="46575" rIns="93151" bIns="46575" anchor="b"/>
          <a:lstStyle>
            <a:lvl1pPr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94A45C2A-3BB3-8C4B-BDD9-CF0BE9185D4C}" type="slidenum">
              <a:rPr lang="en-US" altLang="en-US">
                <a:solidFill>
                  <a:srgbClr val="646D72"/>
                </a:solidFill>
                <a:latin typeface="Calibri" panose="020F0502020204030204" pitchFamily="34" charset="0"/>
              </a:rPr>
              <a:pPr algn="r" eaLnBrk="1" hangingPunct="1">
                <a:spcBef>
                  <a:spcPct val="0"/>
                </a:spcBef>
              </a:pPr>
              <a:t>12</a:t>
            </a:fld>
            <a:endParaRPr lang="en-US" altLang="en-US" dirty="0">
              <a:solidFill>
                <a:srgbClr val="646D72"/>
              </a:solidFill>
              <a:latin typeface="Calibri" panose="020F0502020204030204" pitchFamily="34" charset="0"/>
            </a:endParaRPr>
          </a:p>
        </p:txBody>
      </p:sp>
    </p:spTree>
    <p:extLst>
      <p:ext uri="{BB962C8B-B14F-4D97-AF65-F5344CB8AC3E}">
        <p14:creationId xmlns:p14="http://schemas.microsoft.com/office/powerpoint/2010/main" val="27925200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BE7BC0E2-0CC6-5242-A0A5-265AF83F8B3D}"/>
              </a:ext>
            </a:extLst>
          </p:cNvPr>
          <p:cNvSpPr>
            <a:spLocks noGrp="1" noRot="1" noChangeAspect="1" noTextEdit="1"/>
          </p:cNvSpPr>
          <p:nvPr>
            <p:ph type="sldImg"/>
          </p:nvPr>
        </p:nvSpPr>
        <p:spPr>
          <a:xfrm>
            <a:off x="2197100" y="696913"/>
            <a:ext cx="2616200" cy="3486150"/>
          </a:xfrm>
          <a:ln/>
        </p:spPr>
      </p:sp>
      <p:sp>
        <p:nvSpPr>
          <p:cNvPr id="58371" name="Notes Placeholder 2">
            <a:extLst>
              <a:ext uri="{FF2B5EF4-FFF2-40B4-BE49-F238E27FC236}">
                <a16:creationId xmlns:a16="http://schemas.microsoft.com/office/drawing/2014/main" id="{6B989786-98F9-EA4E-9718-639E3559F3FB}"/>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58372" name="Slide Number Placeholder 3">
            <a:extLst>
              <a:ext uri="{FF2B5EF4-FFF2-40B4-BE49-F238E27FC236}">
                <a16:creationId xmlns:a16="http://schemas.microsoft.com/office/drawing/2014/main" id="{CB0F53AF-D56F-4A44-A088-90E8840B8FD7}"/>
              </a:ext>
            </a:extLst>
          </p:cNvPr>
          <p:cNvSpPr txBox="1">
            <a:spLocks noGrp="1"/>
          </p:cNvSpPr>
          <p:nvPr/>
        </p:nvSpPr>
        <p:spPr bwMode="auto">
          <a:xfrm>
            <a:off x="3970577"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51" tIns="46575" rIns="93151" bIns="46575" anchor="b"/>
          <a:lstStyle>
            <a:lvl1pPr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2720DC4E-8884-E74F-8659-D1A7308DD94F}" type="slidenum">
              <a:rPr lang="en-US" altLang="en-US">
                <a:solidFill>
                  <a:srgbClr val="646D72"/>
                </a:solidFill>
                <a:latin typeface="Calibri" panose="020F0502020204030204" pitchFamily="34" charset="0"/>
              </a:rPr>
              <a:pPr algn="r" eaLnBrk="1" hangingPunct="1">
                <a:spcBef>
                  <a:spcPct val="0"/>
                </a:spcBef>
              </a:pPr>
              <a:t>13</a:t>
            </a:fld>
            <a:endParaRPr lang="en-US" altLang="en-US" dirty="0">
              <a:solidFill>
                <a:srgbClr val="646D72"/>
              </a:solidFill>
              <a:latin typeface="Calibri" panose="020F0502020204030204" pitchFamily="34" charset="0"/>
            </a:endParaRPr>
          </a:p>
        </p:txBody>
      </p:sp>
    </p:spTree>
    <p:extLst>
      <p:ext uri="{BB962C8B-B14F-4D97-AF65-F5344CB8AC3E}">
        <p14:creationId xmlns:p14="http://schemas.microsoft.com/office/powerpoint/2010/main" val="2390928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97100" y="696913"/>
            <a:ext cx="26162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14</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38877916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214A9F3F-B23D-1943-92A3-9FFA2192898E}"/>
              </a:ext>
            </a:extLst>
          </p:cNvPr>
          <p:cNvSpPr>
            <a:spLocks noGrp="1" noRot="1" noChangeAspect="1" noTextEdit="1"/>
          </p:cNvSpPr>
          <p:nvPr>
            <p:ph type="sldImg"/>
          </p:nvPr>
        </p:nvSpPr>
        <p:spPr>
          <a:xfrm>
            <a:off x="2197100" y="696913"/>
            <a:ext cx="2616200" cy="3486150"/>
          </a:xfrm>
          <a:ln/>
        </p:spPr>
      </p:sp>
      <p:sp>
        <p:nvSpPr>
          <p:cNvPr id="62467" name="Notes Placeholder 2">
            <a:extLst>
              <a:ext uri="{FF2B5EF4-FFF2-40B4-BE49-F238E27FC236}">
                <a16:creationId xmlns:a16="http://schemas.microsoft.com/office/drawing/2014/main" id="{E684FDC2-EC73-D644-A139-4F7BC20E1B55}"/>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62468" name="Slide Number Placeholder 3">
            <a:extLst>
              <a:ext uri="{FF2B5EF4-FFF2-40B4-BE49-F238E27FC236}">
                <a16:creationId xmlns:a16="http://schemas.microsoft.com/office/drawing/2014/main" id="{94C76248-9CF7-694B-A9FA-93DC777D03C7}"/>
              </a:ext>
            </a:extLst>
          </p:cNvPr>
          <p:cNvSpPr txBox="1">
            <a:spLocks noGrp="1"/>
          </p:cNvSpPr>
          <p:nvPr/>
        </p:nvSpPr>
        <p:spPr bwMode="auto">
          <a:xfrm>
            <a:off x="3970577"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51" tIns="46575" rIns="93151" bIns="46575" anchor="b"/>
          <a:lstStyle>
            <a:lvl1pPr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8E0E6D18-FEAB-9A4B-AE68-7BF7DE0AEA91}" type="slidenum">
              <a:rPr lang="en-US" altLang="en-US">
                <a:solidFill>
                  <a:srgbClr val="646D72"/>
                </a:solidFill>
                <a:latin typeface="Calibri" panose="020F0502020204030204" pitchFamily="34" charset="0"/>
              </a:rPr>
              <a:pPr algn="r" eaLnBrk="1" hangingPunct="1">
                <a:spcBef>
                  <a:spcPct val="0"/>
                </a:spcBef>
              </a:pPr>
              <a:t>15</a:t>
            </a:fld>
            <a:endParaRPr lang="en-US" altLang="en-US" dirty="0">
              <a:solidFill>
                <a:srgbClr val="646D72"/>
              </a:solidFill>
              <a:latin typeface="Calibri" panose="020F0502020204030204" pitchFamily="34" charset="0"/>
            </a:endParaRPr>
          </a:p>
        </p:txBody>
      </p:sp>
    </p:spTree>
    <p:extLst>
      <p:ext uri="{BB962C8B-B14F-4D97-AF65-F5344CB8AC3E}">
        <p14:creationId xmlns:p14="http://schemas.microsoft.com/office/powerpoint/2010/main" val="4182941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864E403A-9D16-2E4F-BE31-217772B460B5}"/>
              </a:ext>
            </a:extLst>
          </p:cNvPr>
          <p:cNvSpPr>
            <a:spLocks noGrp="1" noRot="1" noChangeAspect="1" noTextEdit="1"/>
          </p:cNvSpPr>
          <p:nvPr>
            <p:ph type="sldImg"/>
          </p:nvPr>
        </p:nvSpPr>
        <p:spPr>
          <a:xfrm>
            <a:off x="2197100" y="696913"/>
            <a:ext cx="2616200" cy="3486150"/>
          </a:xfrm>
          <a:ln/>
        </p:spPr>
      </p:sp>
      <p:sp>
        <p:nvSpPr>
          <p:cNvPr id="39939" name="Notes Placeholder 2">
            <a:extLst>
              <a:ext uri="{FF2B5EF4-FFF2-40B4-BE49-F238E27FC236}">
                <a16:creationId xmlns:a16="http://schemas.microsoft.com/office/drawing/2014/main" id="{796EBF8E-9B9D-024C-AA0B-751BC6D46ACC}"/>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B2B96C16-29AD-8047-80D2-CE56E5A7486C}"/>
              </a:ext>
            </a:extLst>
          </p:cNvPr>
          <p:cNvSpPr txBox="1">
            <a:spLocks noGrp="1"/>
          </p:cNvSpPr>
          <p:nvPr/>
        </p:nvSpPr>
        <p:spPr bwMode="auto">
          <a:xfrm>
            <a:off x="3970577"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51" tIns="46575" rIns="93151" bIns="46575" anchor="b"/>
          <a:lstStyle>
            <a:lvl1pPr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0DFE1D08-BAB0-2F41-A057-0EEF285FE4E5}" type="slidenum">
              <a:rPr lang="en-US" altLang="en-US">
                <a:solidFill>
                  <a:srgbClr val="646D72"/>
                </a:solidFill>
                <a:latin typeface="Calibri" panose="020F0502020204030204" pitchFamily="34" charset="0"/>
              </a:rPr>
              <a:pPr algn="r" eaLnBrk="1" hangingPunct="1">
                <a:spcBef>
                  <a:spcPct val="0"/>
                </a:spcBef>
              </a:pPr>
              <a:t>3</a:t>
            </a:fld>
            <a:endParaRPr lang="en-US" altLang="en-US" dirty="0">
              <a:solidFill>
                <a:srgbClr val="646D72"/>
              </a:solidFill>
              <a:latin typeface="Calibri" panose="020F0502020204030204" pitchFamily="34" charset="0"/>
            </a:endParaRPr>
          </a:p>
        </p:txBody>
      </p:sp>
    </p:spTree>
    <p:extLst>
      <p:ext uri="{BB962C8B-B14F-4D97-AF65-F5344CB8AC3E}">
        <p14:creationId xmlns:p14="http://schemas.microsoft.com/office/powerpoint/2010/main" val="3139386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412AED7E-CE1E-E946-8419-62EE2E725500}"/>
              </a:ext>
            </a:extLst>
          </p:cNvPr>
          <p:cNvSpPr>
            <a:spLocks noGrp="1" noRot="1" noChangeAspect="1" noTextEdit="1"/>
          </p:cNvSpPr>
          <p:nvPr>
            <p:ph type="sldImg"/>
          </p:nvPr>
        </p:nvSpPr>
        <p:spPr>
          <a:xfrm>
            <a:off x="2197100" y="696913"/>
            <a:ext cx="2616200" cy="3486150"/>
          </a:xfrm>
          <a:ln/>
        </p:spPr>
      </p:sp>
      <p:sp>
        <p:nvSpPr>
          <p:cNvPr id="41987" name="Notes Placeholder 2">
            <a:extLst>
              <a:ext uri="{FF2B5EF4-FFF2-40B4-BE49-F238E27FC236}">
                <a16:creationId xmlns:a16="http://schemas.microsoft.com/office/drawing/2014/main" id="{92F0EFF0-FE88-3B45-9703-E882049BC9DF}"/>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41988" name="Slide Number Placeholder 3">
            <a:extLst>
              <a:ext uri="{FF2B5EF4-FFF2-40B4-BE49-F238E27FC236}">
                <a16:creationId xmlns:a16="http://schemas.microsoft.com/office/drawing/2014/main" id="{7F835D55-ABB7-1A4B-92A4-3AB99B4BC35E}"/>
              </a:ext>
            </a:extLst>
          </p:cNvPr>
          <p:cNvSpPr txBox="1">
            <a:spLocks noGrp="1"/>
          </p:cNvSpPr>
          <p:nvPr/>
        </p:nvSpPr>
        <p:spPr bwMode="auto">
          <a:xfrm>
            <a:off x="3970577"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51" tIns="46575" rIns="93151" bIns="46575" anchor="b"/>
          <a:lstStyle>
            <a:lvl1pPr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1B86CA39-4F16-EC42-BD60-CC88ED5015C3}" type="slidenum">
              <a:rPr lang="en-US" altLang="en-US">
                <a:solidFill>
                  <a:srgbClr val="646D72"/>
                </a:solidFill>
                <a:latin typeface="Calibri" panose="020F0502020204030204" pitchFamily="34" charset="0"/>
              </a:rPr>
              <a:pPr algn="r" eaLnBrk="1" hangingPunct="1">
                <a:spcBef>
                  <a:spcPct val="0"/>
                </a:spcBef>
              </a:pPr>
              <a:t>4</a:t>
            </a:fld>
            <a:endParaRPr lang="en-US" altLang="en-US" dirty="0">
              <a:solidFill>
                <a:srgbClr val="646D72"/>
              </a:solidFill>
              <a:latin typeface="Calibri" panose="020F0502020204030204" pitchFamily="34" charset="0"/>
            </a:endParaRPr>
          </a:p>
        </p:txBody>
      </p:sp>
    </p:spTree>
    <p:extLst>
      <p:ext uri="{BB962C8B-B14F-4D97-AF65-F5344CB8AC3E}">
        <p14:creationId xmlns:p14="http://schemas.microsoft.com/office/powerpoint/2010/main" val="791215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035EDDED-51BE-5740-803D-B0ED49167C1C}"/>
              </a:ext>
            </a:extLst>
          </p:cNvPr>
          <p:cNvSpPr>
            <a:spLocks noGrp="1" noRot="1" noChangeAspect="1" noTextEdit="1"/>
          </p:cNvSpPr>
          <p:nvPr>
            <p:ph type="sldImg"/>
          </p:nvPr>
        </p:nvSpPr>
        <p:spPr>
          <a:xfrm>
            <a:off x="2197100" y="696913"/>
            <a:ext cx="2616200" cy="3486150"/>
          </a:xfrm>
          <a:ln/>
        </p:spPr>
      </p:sp>
      <p:sp>
        <p:nvSpPr>
          <p:cNvPr id="44035" name="Notes Placeholder 2">
            <a:extLst>
              <a:ext uri="{FF2B5EF4-FFF2-40B4-BE49-F238E27FC236}">
                <a16:creationId xmlns:a16="http://schemas.microsoft.com/office/drawing/2014/main" id="{EC603F3C-D317-4842-9238-C096AE306C66}"/>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44036" name="Slide Number Placeholder 3">
            <a:extLst>
              <a:ext uri="{FF2B5EF4-FFF2-40B4-BE49-F238E27FC236}">
                <a16:creationId xmlns:a16="http://schemas.microsoft.com/office/drawing/2014/main" id="{361F0674-2E8E-D74A-912D-3F12405CF67E}"/>
              </a:ext>
            </a:extLst>
          </p:cNvPr>
          <p:cNvSpPr txBox="1">
            <a:spLocks noGrp="1"/>
          </p:cNvSpPr>
          <p:nvPr/>
        </p:nvSpPr>
        <p:spPr bwMode="auto">
          <a:xfrm>
            <a:off x="3970577"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51" tIns="46575" rIns="93151" bIns="46575" anchor="b"/>
          <a:lstStyle>
            <a:lvl1pPr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587D3BC-CF7D-044B-8102-A00001F1B306}" type="slidenum">
              <a:rPr lang="en-US" altLang="en-US">
                <a:solidFill>
                  <a:srgbClr val="646D72"/>
                </a:solidFill>
                <a:latin typeface="Calibri" panose="020F0502020204030204" pitchFamily="34" charset="0"/>
              </a:rPr>
              <a:pPr algn="r" eaLnBrk="1" hangingPunct="1">
                <a:spcBef>
                  <a:spcPct val="0"/>
                </a:spcBef>
              </a:pPr>
              <a:t>5</a:t>
            </a:fld>
            <a:endParaRPr lang="en-US" altLang="en-US" dirty="0">
              <a:solidFill>
                <a:srgbClr val="646D72"/>
              </a:solidFill>
              <a:latin typeface="Calibri" panose="020F0502020204030204" pitchFamily="34" charset="0"/>
            </a:endParaRPr>
          </a:p>
        </p:txBody>
      </p:sp>
    </p:spTree>
    <p:extLst>
      <p:ext uri="{BB962C8B-B14F-4D97-AF65-F5344CB8AC3E}">
        <p14:creationId xmlns:p14="http://schemas.microsoft.com/office/powerpoint/2010/main" val="3714557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9F2332DF-D997-3D4F-82B4-BA83952FB26B}"/>
              </a:ext>
            </a:extLst>
          </p:cNvPr>
          <p:cNvSpPr>
            <a:spLocks noGrp="1" noRot="1" noChangeAspect="1" noTextEdit="1"/>
          </p:cNvSpPr>
          <p:nvPr>
            <p:ph type="sldImg"/>
          </p:nvPr>
        </p:nvSpPr>
        <p:spPr>
          <a:xfrm>
            <a:off x="2197100" y="696913"/>
            <a:ext cx="2616200" cy="3486150"/>
          </a:xfrm>
          <a:ln/>
        </p:spPr>
      </p:sp>
      <p:sp>
        <p:nvSpPr>
          <p:cNvPr id="46083" name="Notes Placeholder 2">
            <a:extLst>
              <a:ext uri="{FF2B5EF4-FFF2-40B4-BE49-F238E27FC236}">
                <a16:creationId xmlns:a16="http://schemas.microsoft.com/office/drawing/2014/main" id="{1A163885-C1EF-F345-B2CC-A03542316C08}"/>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46084" name="Slide Number Placeholder 3">
            <a:extLst>
              <a:ext uri="{FF2B5EF4-FFF2-40B4-BE49-F238E27FC236}">
                <a16:creationId xmlns:a16="http://schemas.microsoft.com/office/drawing/2014/main" id="{533D4CE1-6BBB-9C4B-A735-F5D18D14275C}"/>
              </a:ext>
            </a:extLst>
          </p:cNvPr>
          <p:cNvSpPr txBox="1">
            <a:spLocks noGrp="1"/>
          </p:cNvSpPr>
          <p:nvPr/>
        </p:nvSpPr>
        <p:spPr bwMode="auto">
          <a:xfrm>
            <a:off x="3970577"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51" tIns="46575" rIns="93151" bIns="46575" anchor="b"/>
          <a:lstStyle>
            <a:lvl1pPr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C2C24F3C-7227-0149-AE2E-ABE4E17A8EFF}" type="slidenum">
              <a:rPr lang="en-US" altLang="en-US">
                <a:solidFill>
                  <a:srgbClr val="646D72"/>
                </a:solidFill>
                <a:latin typeface="Calibri" panose="020F0502020204030204" pitchFamily="34" charset="0"/>
              </a:rPr>
              <a:pPr algn="r" eaLnBrk="1" hangingPunct="1">
                <a:spcBef>
                  <a:spcPct val="0"/>
                </a:spcBef>
              </a:pPr>
              <a:t>6</a:t>
            </a:fld>
            <a:endParaRPr lang="en-US" altLang="en-US" dirty="0">
              <a:solidFill>
                <a:srgbClr val="646D72"/>
              </a:solidFill>
              <a:latin typeface="Calibri" panose="020F0502020204030204" pitchFamily="34" charset="0"/>
            </a:endParaRPr>
          </a:p>
        </p:txBody>
      </p:sp>
    </p:spTree>
    <p:extLst>
      <p:ext uri="{BB962C8B-B14F-4D97-AF65-F5344CB8AC3E}">
        <p14:creationId xmlns:p14="http://schemas.microsoft.com/office/powerpoint/2010/main" val="228587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EE7A0627-61BD-4342-B9FB-4447AF3B8FEA}"/>
              </a:ext>
            </a:extLst>
          </p:cNvPr>
          <p:cNvSpPr>
            <a:spLocks noGrp="1" noRot="1" noChangeAspect="1" noTextEdit="1"/>
          </p:cNvSpPr>
          <p:nvPr>
            <p:ph type="sldImg"/>
          </p:nvPr>
        </p:nvSpPr>
        <p:spPr>
          <a:xfrm>
            <a:off x="2197100" y="696913"/>
            <a:ext cx="2616200" cy="3486150"/>
          </a:xfrm>
          <a:ln/>
        </p:spPr>
      </p:sp>
      <p:sp>
        <p:nvSpPr>
          <p:cNvPr id="48131" name="Notes Placeholder 2">
            <a:extLst>
              <a:ext uri="{FF2B5EF4-FFF2-40B4-BE49-F238E27FC236}">
                <a16:creationId xmlns:a16="http://schemas.microsoft.com/office/drawing/2014/main" id="{4846EB1E-E54D-834D-8F42-3FE4CF4BE839}"/>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48132" name="Slide Number Placeholder 3">
            <a:extLst>
              <a:ext uri="{FF2B5EF4-FFF2-40B4-BE49-F238E27FC236}">
                <a16:creationId xmlns:a16="http://schemas.microsoft.com/office/drawing/2014/main" id="{533BB91E-E21B-6546-AE95-56EA572F053E}"/>
              </a:ext>
            </a:extLst>
          </p:cNvPr>
          <p:cNvSpPr txBox="1">
            <a:spLocks noGrp="1"/>
          </p:cNvSpPr>
          <p:nvPr/>
        </p:nvSpPr>
        <p:spPr bwMode="auto">
          <a:xfrm>
            <a:off x="3970577"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51" tIns="46575" rIns="93151" bIns="46575" anchor="b"/>
          <a:lstStyle>
            <a:lvl1pPr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385D0E21-B194-2F43-9E11-00DE1136E1AD}" type="slidenum">
              <a:rPr lang="en-US" altLang="en-US">
                <a:solidFill>
                  <a:srgbClr val="646D72"/>
                </a:solidFill>
                <a:latin typeface="Calibri" panose="020F0502020204030204" pitchFamily="34" charset="0"/>
              </a:rPr>
              <a:pPr algn="r" eaLnBrk="1" hangingPunct="1">
                <a:spcBef>
                  <a:spcPct val="0"/>
                </a:spcBef>
              </a:pPr>
              <a:t>7</a:t>
            </a:fld>
            <a:endParaRPr lang="en-US" altLang="en-US" dirty="0">
              <a:solidFill>
                <a:srgbClr val="646D72"/>
              </a:solidFill>
              <a:latin typeface="Calibri" panose="020F0502020204030204" pitchFamily="34" charset="0"/>
            </a:endParaRPr>
          </a:p>
        </p:txBody>
      </p:sp>
    </p:spTree>
    <p:extLst>
      <p:ext uri="{BB962C8B-B14F-4D97-AF65-F5344CB8AC3E}">
        <p14:creationId xmlns:p14="http://schemas.microsoft.com/office/powerpoint/2010/main" val="2537967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EB4BB76B-A188-1C4E-BC02-B0172AA92708}"/>
              </a:ext>
            </a:extLst>
          </p:cNvPr>
          <p:cNvSpPr>
            <a:spLocks noGrp="1" noRot="1" noChangeAspect="1" noTextEdit="1"/>
          </p:cNvSpPr>
          <p:nvPr>
            <p:ph type="sldImg"/>
          </p:nvPr>
        </p:nvSpPr>
        <p:spPr>
          <a:xfrm>
            <a:off x="2197100" y="696913"/>
            <a:ext cx="2616200" cy="3486150"/>
          </a:xfrm>
          <a:ln/>
        </p:spPr>
      </p:sp>
      <p:sp>
        <p:nvSpPr>
          <p:cNvPr id="50179" name="Notes Placeholder 2">
            <a:extLst>
              <a:ext uri="{FF2B5EF4-FFF2-40B4-BE49-F238E27FC236}">
                <a16:creationId xmlns:a16="http://schemas.microsoft.com/office/drawing/2014/main" id="{6FA471F0-60B0-2847-8501-1BE57D28854F}"/>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50180" name="Slide Number Placeholder 3">
            <a:extLst>
              <a:ext uri="{FF2B5EF4-FFF2-40B4-BE49-F238E27FC236}">
                <a16:creationId xmlns:a16="http://schemas.microsoft.com/office/drawing/2014/main" id="{A856824A-B932-E942-8920-9A7ACCD8EF1D}"/>
              </a:ext>
            </a:extLst>
          </p:cNvPr>
          <p:cNvSpPr txBox="1">
            <a:spLocks noGrp="1"/>
          </p:cNvSpPr>
          <p:nvPr/>
        </p:nvSpPr>
        <p:spPr bwMode="auto">
          <a:xfrm>
            <a:off x="3970577"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51" tIns="46575" rIns="93151" bIns="46575" anchor="b"/>
          <a:lstStyle>
            <a:lvl1pPr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E6468FCB-876E-534A-A204-CB85EBCDE27C}" type="slidenum">
              <a:rPr lang="en-US" altLang="en-US">
                <a:solidFill>
                  <a:srgbClr val="646D72"/>
                </a:solidFill>
                <a:latin typeface="Calibri" panose="020F0502020204030204" pitchFamily="34" charset="0"/>
              </a:rPr>
              <a:pPr algn="r" eaLnBrk="1" hangingPunct="1">
                <a:spcBef>
                  <a:spcPct val="0"/>
                </a:spcBef>
              </a:pPr>
              <a:t>8</a:t>
            </a:fld>
            <a:endParaRPr lang="en-US" altLang="en-US" dirty="0">
              <a:solidFill>
                <a:srgbClr val="646D72"/>
              </a:solidFill>
              <a:latin typeface="Calibri" panose="020F0502020204030204" pitchFamily="34" charset="0"/>
            </a:endParaRPr>
          </a:p>
        </p:txBody>
      </p:sp>
    </p:spTree>
    <p:extLst>
      <p:ext uri="{BB962C8B-B14F-4D97-AF65-F5344CB8AC3E}">
        <p14:creationId xmlns:p14="http://schemas.microsoft.com/office/powerpoint/2010/main" val="4162493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B4D0E3C2-B107-6649-9267-1FD29D067969}"/>
              </a:ext>
            </a:extLst>
          </p:cNvPr>
          <p:cNvSpPr>
            <a:spLocks noGrp="1" noRot="1" noChangeAspect="1" noTextEdit="1"/>
          </p:cNvSpPr>
          <p:nvPr>
            <p:ph type="sldImg"/>
          </p:nvPr>
        </p:nvSpPr>
        <p:spPr>
          <a:xfrm>
            <a:off x="2197100" y="696913"/>
            <a:ext cx="2616200" cy="3486150"/>
          </a:xfrm>
          <a:ln/>
        </p:spPr>
      </p:sp>
      <p:sp>
        <p:nvSpPr>
          <p:cNvPr id="51203" name="Notes Placeholder 2">
            <a:extLst>
              <a:ext uri="{FF2B5EF4-FFF2-40B4-BE49-F238E27FC236}">
                <a16:creationId xmlns:a16="http://schemas.microsoft.com/office/drawing/2014/main" id="{5DFBF5CC-7E99-384B-8A2A-9A124049723C}"/>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51204" name="Slide Number Placeholder 3">
            <a:extLst>
              <a:ext uri="{FF2B5EF4-FFF2-40B4-BE49-F238E27FC236}">
                <a16:creationId xmlns:a16="http://schemas.microsoft.com/office/drawing/2014/main" id="{67C3E847-B212-E044-BCF8-A56E37B451B4}"/>
              </a:ext>
            </a:extLst>
          </p:cNvPr>
          <p:cNvSpPr txBox="1">
            <a:spLocks noGrp="1"/>
          </p:cNvSpPr>
          <p:nvPr/>
        </p:nvSpPr>
        <p:spPr bwMode="auto">
          <a:xfrm>
            <a:off x="3970577"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51" tIns="46575" rIns="93151" bIns="46575" anchor="b"/>
          <a:lstStyle>
            <a:lvl1pPr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BAAB3F9A-AA09-9D4C-A9FC-0DF98EDFF74C}" type="slidenum">
              <a:rPr lang="en-US" altLang="en-US">
                <a:solidFill>
                  <a:srgbClr val="646D72"/>
                </a:solidFill>
                <a:latin typeface="Calibri" panose="020F0502020204030204" pitchFamily="34" charset="0"/>
              </a:rPr>
              <a:pPr algn="r" eaLnBrk="1" hangingPunct="1">
                <a:spcBef>
                  <a:spcPct val="0"/>
                </a:spcBef>
              </a:pPr>
              <a:t>9</a:t>
            </a:fld>
            <a:endParaRPr lang="en-US" altLang="en-US" dirty="0">
              <a:solidFill>
                <a:srgbClr val="646D72"/>
              </a:solidFill>
              <a:latin typeface="Calibri" panose="020F0502020204030204" pitchFamily="34" charset="0"/>
            </a:endParaRPr>
          </a:p>
        </p:txBody>
      </p:sp>
    </p:spTree>
    <p:extLst>
      <p:ext uri="{BB962C8B-B14F-4D97-AF65-F5344CB8AC3E}">
        <p14:creationId xmlns:p14="http://schemas.microsoft.com/office/powerpoint/2010/main" val="11694939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B22BC852-8ED0-1B45-9CD0-463DE5CA9A6B}"/>
              </a:ext>
            </a:extLst>
          </p:cNvPr>
          <p:cNvSpPr>
            <a:spLocks noGrp="1" noRot="1" noChangeAspect="1" noTextEdit="1"/>
          </p:cNvSpPr>
          <p:nvPr>
            <p:ph type="sldImg"/>
          </p:nvPr>
        </p:nvSpPr>
        <p:spPr>
          <a:xfrm>
            <a:off x="2197100" y="696913"/>
            <a:ext cx="2616200" cy="3486150"/>
          </a:xfrm>
          <a:ln/>
        </p:spPr>
      </p:sp>
      <p:sp>
        <p:nvSpPr>
          <p:cNvPr id="53251" name="Notes Placeholder 2">
            <a:extLst>
              <a:ext uri="{FF2B5EF4-FFF2-40B4-BE49-F238E27FC236}">
                <a16:creationId xmlns:a16="http://schemas.microsoft.com/office/drawing/2014/main" id="{815CE1A1-F43F-D94B-96EB-D7D0B0F955DE}"/>
              </a:ext>
            </a:extLst>
          </p:cNvPr>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53252" name="Slide Number Placeholder 3">
            <a:extLst>
              <a:ext uri="{FF2B5EF4-FFF2-40B4-BE49-F238E27FC236}">
                <a16:creationId xmlns:a16="http://schemas.microsoft.com/office/drawing/2014/main" id="{B12F58A4-A984-704C-B833-ACF007614AD0}"/>
              </a:ext>
            </a:extLst>
          </p:cNvPr>
          <p:cNvSpPr txBox="1">
            <a:spLocks noGrp="1"/>
          </p:cNvSpPr>
          <p:nvPr/>
        </p:nvSpPr>
        <p:spPr bwMode="auto">
          <a:xfrm>
            <a:off x="3970577"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51" tIns="46575" rIns="93151" bIns="46575" anchor="b"/>
          <a:lstStyle>
            <a:lvl1pPr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lgn="l" defTabSz="481013"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240A211F-98DF-B74C-8DA5-E96A8FACCA8C}" type="slidenum">
              <a:rPr lang="en-US" altLang="en-US">
                <a:solidFill>
                  <a:srgbClr val="646D72"/>
                </a:solidFill>
                <a:latin typeface="Calibri" panose="020F0502020204030204" pitchFamily="34" charset="0"/>
              </a:rPr>
              <a:pPr algn="r" eaLnBrk="1" hangingPunct="1">
                <a:spcBef>
                  <a:spcPct val="0"/>
                </a:spcBef>
              </a:pPr>
              <a:t>10</a:t>
            </a:fld>
            <a:endParaRPr lang="en-US" altLang="en-US" dirty="0">
              <a:solidFill>
                <a:srgbClr val="646D72"/>
              </a:solidFill>
              <a:latin typeface="Calibri" panose="020F0502020204030204" pitchFamily="34" charset="0"/>
            </a:endParaRPr>
          </a:p>
        </p:txBody>
      </p:sp>
    </p:spTree>
    <p:extLst>
      <p:ext uri="{BB962C8B-B14F-4D97-AF65-F5344CB8AC3E}">
        <p14:creationId xmlns:p14="http://schemas.microsoft.com/office/powerpoint/2010/main" val="8281889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8C0DD54-8F3E-3141-9EFA-297A3BB9A28B}"/>
              </a:ext>
            </a:extLst>
          </p:cNvPr>
          <p:cNvSpPr/>
          <p:nvPr userDrawn="1"/>
        </p:nvSpPr>
        <p:spPr>
          <a:xfrm>
            <a:off x="295360" y="8428737"/>
            <a:ext cx="2343625" cy="596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1056279" y="2413000"/>
            <a:ext cx="4670629" cy="1594555"/>
          </a:xfrm>
        </p:spPr>
        <p:txBody>
          <a:bodyPr anchor="b">
            <a:noAutofit/>
          </a:bodyPr>
          <a:lstStyle>
            <a:lvl1pPr algn="l">
              <a:defRPr sz="3353" spc="0" baseline="0"/>
            </a:lvl1pPr>
          </a:lstStyle>
          <a:p>
            <a:r>
              <a:rPr lang="en-US" dirty="0"/>
              <a:t>Title slide</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1056279" y="3988269"/>
            <a:ext cx="4670629" cy="733823"/>
          </a:xfrm>
        </p:spPr>
        <p:txBody>
          <a:bodyPr>
            <a:noAutofit/>
          </a:bodyPr>
          <a:lstStyle>
            <a:lvl1pPr marL="0" indent="0" algn="l">
              <a:buNone/>
              <a:defRPr sz="1324">
                <a:solidFill>
                  <a:schemeClr val="accent1"/>
                </a:solidFill>
              </a:defRPr>
            </a:lvl1pPr>
            <a:lvl2pPr marL="257213" indent="0" algn="ctr">
              <a:buNone/>
              <a:defRPr sz="1125"/>
            </a:lvl2pPr>
            <a:lvl3pPr marL="514425" indent="0" algn="ctr">
              <a:buNone/>
              <a:defRPr sz="1013"/>
            </a:lvl3pPr>
            <a:lvl4pPr marL="771639" indent="0" algn="ctr">
              <a:buNone/>
              <a:defRPr sz="900"/>
            </a:lvl4pPr>
            <a:lvl5pPr marL="1028852" indent="0" algn="ctr">
              <a:buNone/>
              <a:defRPr sz="900"/>
            </a:lvl5pPr>
            <a:lvl6pPr marL="1286064" indent="0" algn="ctr">
              <a:buNone/>
              <a:defRPr sz="900"/>
            </a:lvl6pPr>
            <a:lvl7pPr marL="1543277" indent="0" algn="ctr">
              <a:buNone/>
              <a:defRPr sz="900"/>
            </a:lvl7pPr>
            <a:lvl8pPr marL="1800490" indent="0" algn="ctr">
              <a:buNone/>
              <a:defRPr sz="900"/>
            </a:lvl8pPr>
            <a:lvl9pPr marL="2057702" indent="0" algn="ctr">
              <a:buNone/>
              <a:defRPr sz="900"/>
            </a:lvl9pPr>
          </a:lstStyle>
          <a:p>
            <a:r>
              <a:rPr lang="en-US" dirty="0"/>
              <a:t>Click to edit Master subtitle style</a:t>
            </a:r>
          </a:p>
        </p:txBody>
      </p:sp>
      <p:sp>
        <p:nvSpPr>
          <p:cNvPr id="14" name="Freeform 13">
            <a:extLst>
              <a:ext uri="{FF2B5EF4-FFF2-40B4-BE49-F238E27FC236}">
                <a16:creationId xmlns:a16="http://schemas.microsoft.com/office/drawing/2014/main" id="{938C69CE-1617-8142-9FB2-67C7B2543F88}"/>
              </a:ext>
            </a:extLst>
          </p:cNvPr>
          <p:cNvSpPr/>
          <p:nvPr userDrawn="1"/>
        </p:nvSpPr>
        <p:spPr>
          <a:xfrm>
            <a:off x="1" y="4352527"/>
            <a:ext cx="6857999" cy="1466382"/>
          </a:xfrm>
          <a:custGeom>
            <a:avLst/>
            <a:gdLst>
              <a:gd name="connsiteX0" fmla="*/ 59617 w 7772399"/>
              <a:gd name="connsiteY0" fmla="*/ 665741 h 1613020"/>
              <a:gd name="connsiteX1" fmla="*/ 2207111 w 7772399"/>
              <a:gd name="connsiteY1" fmla="*/ 1377985 h 1613020"/>
              <a:gd name="connsiteX2" fmla="*/ 34824 w 7772399"/>
              <a:gd name="connsiteY2" fmla="*/ 793082 h 1613020"/>
              <a:gd name="connsiteX3" fmla="*/ 0 w 7772399"/>
              <a:gd name="connsiteY3" fmla="*/ 794126 h 1613020"/>
              <a:gd name="connsiteX4" fmla="*/ 0 w 7772399"/>
              <a:gd name="connsiteY4" fmla="*/ 665858 h 1613020"/>
              <a:gd name="connsiteX5" fmla="*/ 7772399 w 7772399"/>
              <a:gd name="connsiteY5" fmla="*/ 549209 h 1613020"/>
              <a:gd name="connsiteX6" fmla="*/ 7772399 w 7772399"/>
              <a:gd name="connsiteY6" fmla="*/ 678690 h 1613020"/>
              <a:gd name="connsiteX7" fmla="*/ 7578720 w 7772399"/>
              <a:gd name="connsiteY7" fmla="*/ 781481 h 1613020"/>
              <a:gd name="connsiteX8" fmla="*/ 6300215 w 7772399"/>
              <a:gd name="connsiteY8" fmla="*/ 887644 h 1613020"/>
              <a:gd name="connsiteX9" fmla="*/ 7559739 w 7772399"/>
              <a:gd name="connsiteY9" fmla="*/ 672700 h 1613020"/>
              <a:gd name="connsiteX10" fmla="*/ 0 w 7772399"/>
              <a:gd name="connsiteY10" fmla="*/ 400277 h 1613020"/>
              <a:gd name="connsiteX11" fmla="*/ 159836 w 7772399"/>
              <a:gd name="connsiteY11" fmla="*/ 417146 h 1613020"/>
              <a:gd name="connsiteX12" fmla="*/ 2149558 w 7772399"/>
              <a:gd name="connsiteY12" fmla="*/ 1334629 h 1613020"/>
              <a:gd name="connsiteX13" fmla="*/ 96431 w 7772399"/>
              <a:gd name="connsiteY13" fmla="*/ 540721 h 1613020"/>
              <a:gd name="connsiteX14" fmla="*/ 0 w 7772399"/>
              <a:gd name="connsiteY14" fmla="*/ 534169 h 1613020"/>
              <a:gd name="connsiteX15" fmla="*/ 5159121 w 7772399"/>
              <a:gd name="connsiteY15" fmla="*/ 366586 h 1613020"/>
              <a:gd name="connsiteX16" fmla="*/ 5977900 w 7772399"/>
              <a:gd name="connsiteY16" fmla="*/ 652200 h 1613020"/>
              <a:gd name="connsiteX17" fmla="*/ 5977900 w 7772399"/>
              <a:gd name="connsiteY17" fmla="*/ 652374 h 1613020"/>
              <a:gd name="connsiteX18" fmla="*/ 4848001 w 7772399"/>
              <a:gd name="connsiteY18" fmla="*/ 814368 h 1613020"/>
              <a:gd name="connsiteX19" fmla="*/ 3635709 w 7772399"/>
              <a:gd name="connsiteY19" fmla="*/ 1443149 h 1613020"/>
              <a:gd name="connsiteX20" fmla="*/ 2788154 w 7772399"/>
              <a:gd name="connsiteY20" fmla="*/ 1607671 h 1613020"/>
              <a:gd name="connsiteX21" fmla="*/ 2206937 w 7772399"/>
              <a:gd name="connsiteY21" fmla="*/ 1377985 h 1613020"/>
              <a:gd name="connsiteX22" fmla="*/ 3151580 w 7772399"/>
              <a:gd name="connsiteY22" fmla="*/ 1239283 h 1613020"/>
              <a:gd name="connsiteX23" fmla="*/ 4361334 w 7772399"/>
              <a:gd name="connsiteY23" fmla="*/ 561390 h 1613020"/>
              <a:gd name="connsiteX24" fmla="*/ 5159121 w 7772399"/>
              <a:gd name="connsiteY24" fmla="*/ 366586 h 1613020"/>
              <a:gd name="connsiteX25" fmla="*/ 7772399 w 7772399"/>
              <a:gd name="connsiteY25" fmla="*/ 276909 h 1613020"/>
              <a:gd name="connsiteX26" fmla="*/ 7772399 w 7772399"/>
              <a:gd name="connsiteY26" fmla="*/ 418190 h 1613020"/>
              <a:gd name="connsiteX27" fmla="*/ 7360227 w 7772399"/>
              <a:gd name="connsiteY27" fmla="*/ 674794 h 1613020"/>
              <a:gd name="connsiteX28" fmla="*/ 6162717 w 7772399"/>
              <a:gd name="connsiteY28" fmla="*/ 778427 h 1613020"/>
              <a:gd name="connsiteX29" fmla="*/ 7305998 w 7772399"/>
              <a:gd name="connsiteY29" fmla="*/ 582937 h 1613020"/>
              <a:gd name="connsiteX30" fmla="*/ 7747355 w 7772399"/>
              <a:gd name="connsiteY30" fmla="*/ 293170 h 1613020"/>
              <a:gd name="connsiteX31" fmla="*/ 0 w 7772399"/>
              <a:gd name="connsiteY31" fmla="*/ 125947 h 1613020"/>
              <a:gd name="connsiteX32" fmla="*/ 203166 w 7772399"/>
              <a:gd name="connsiteY32" fmla="*/ 148323 h 1613020"/>
              <a:gd name="connsiteX33" fmla="*/ 2106087 w 7772399"/>
              <a:gd name="connsiteY33" fmla="*/ 1285866 h 1613020"/>
              <a:gd name="connsiteX34" fmla="*/ 180952 w 7772399"/>
              <a:gd name="connsiteY34" fmla="*/ 282724 h 1613020"/>
              <a:gd name="connsiteX35" fmla="*/ 0 w 7772399"/>
              <a:gd name="connsiteY35" fmla="*/ 263137 h 1613020"/>
              <a:gd name="connsiteX36" fmla="*/ 7772399 w 7772399"/>
              <a:gd name="connsiteY36" fmla="*/ 0 h 1613020"/>
              <a:gd name="connsiteX37" fmla="*/ 7772399 w 7772399"/>
              <a:gd name="connsiteY37" fmla="*/ 150013 h 1613020"/>
              <a:gd name="connsiteX38" fmla="*/ 7610634 w 7772399"/>
              <a:gd name="connsiteY38" fmla="*/ 260658 h 1613020"/>
              <a:gd name="connsiteX39" fmla="*/ 7081557 w 7772399"/>
              <a:gd name="connsiteY39" fmla="*/ 610153 h 1613020"/>
              <a:gd name="connsiteX40" fmla="*/ 5977900 w 7772399"/>
              <a:gd name="connsiteY40" fmla="*/ 652200 h 1613020"/>
              <a:gd name="connsiteX41" fmla="*/ 7046833 w 7772399"/>
              <a:gd name="connsiteY41" fmla="*/ 507305 h 1613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72399" h="1613020">
                <a:moveTo>
                  <a:pt x="59617" y="665741"/>
                </a:moveTo>
                <a:cubicBezTo>
                  <a:pt x="891463" y="698830"/>
                  <a:pt x="1520112" y="1233149"/>
                  <a:pt x="2207111" y="1377985"/>
                </a:cubicBezTo>
                <a:cubicBezTo>
                  <a:pt x="1470912" y="1308062"/>
                  <a:pt x="850335" y="802651"/>
                  <a:pt x="34824" y="793082"/>
                </a:cubicBezTo>
                <a:lnTo>
                  <a:pt x="0" y="794126"/>
                </a:lnTo>
                <a:lnTo>
                  <a:pt x="0" y="665858"/>
                </a:lnTo>
                <a:close/>
                <a:moveTo>
                  <a:pt x="7772399" y="549209"/>
                </a:moveTo>
                <a:lnTo>
                  <a:pt x="7772399" y="678690"/>
                </a:lnTo>
                <a:lnTo>
                  <a:pt x="7578720" y="781481"/>
                </a:lnTo>
                <a:cubicBezTo>
                  <a:pt x="7000913" y="1057575"/>
                  <a:pt x="6673261" y="1100669"/>
                  <a:pt x="6300215" y="887644"/>
                </a:cubicBezTo>
                <a:cubicBezTo>
                  <a:pt x="6735276" y="1045450"/>
                  <a:pt x="7107010" y="913117"/>
                  <a:pt x="7559739" y="672700"/>
                </a:cubicBezTo>
                <a:close/>
                <a:moveTo>
                  <a:pt x="0" y="400277"/>
                </a:moveTo>
                <a:lnTo>
                  <a:pt x="159836" y="417146"/>
                </a:lnTo>
                <a:cubicBezTo>
                  <a:pt x="1238616" y="564554"/>
                  <a:pt x="1627052" y="1123633"/>
                  <a:pt x="2149558" y="1334629"/>
                </a:cubicBezTo>
                <a:cubicBezTo>
                  <a:pt x="1656736" y="1212121"/>
                  <a:pt x="998402" y="636491"/>
                  <a:pt x="96431" y="540721"/>
                </a:cubicBezTo>
                <a:lnTo>
                  <a:pt x="0" y="534169"/>
                </a:lnTo>
                <a:close/>
                <a:moveTo>
                  <a:pt x="5159121" y="366586"/>
                </a:moveTo>
                <a:cubicBezTo>
                  <a:pt x="5455984" y="365332"/>
                  <a:pt x="5756346" y="444148"/>
                  <a:pt x="5977900" y="652200"/>
                </a:cubicBezTo>
                <a:lnTo>
                  <a:pt x="5977900" y="652374"/>
                </a:lnTo>
                <a:cubicBezTo>
                  <a:pt x="5716373" y="548654"/>
                  <a:pt x="5230320" y="574737"/>
                  <a:pt x="4848001" y="814368"/>
                </a:cubicBezTo>
                <a:lnTo>
                  <a:pt x="3635709" y="1443149"/>
                </a:lnTo>
                <a:cubicBezTo>
                  <a:pt x="3341907" y="1580977"/>
                  <a:pt x="3053791" y="1630526"/>
                  <a:pt x="2788154" y="1607671"/>
                </a:cubicBezTo>
                <a:cubicBezTo>
                  <a:pt x="2565551" y="1588567"/>
                  <a:pt x="2383007" y="1504473"/>
                  <a:pt x="2206937" y="1377985"/>
                </a:cubicBezTo>
                <a:cubicBezTo>
                  <a:pt x="2654680" y="1427882"/>
                  <a:pt x="2865213" y="1372227"/>
                  <a:pt x="3151580" y="1239283"/>
                </a:cubicBezTo>
                <a:lnTo>
                  <a:pt x="4361334" y="561390"/>
                </a:lnTo>
                <a:cubicBezTo>
                  <a:pt x="4568894" y="449164"/>
                  <a:pt x="4862258" y="367840"/>
                  <a:pt x="5159121" y="366586"/>
                </a:cubicBezTo>
                <a:close/>
                <a:moveTo>
                  <a:pt x="7772399" y="276909"/>
                </a:moveTo>
                <a:lnTo>
                  <a:pt x="7772399" y="418190"/>
                </a:lnTo>
                <a:lnTo>
                  <a:pt x="7360227" y="674794"/>
                </a:lnTo>
                <a:cubicBezTo>
                  <a:pt x="7002400" y="889999"/>
                  <a:pt x="6557368" y="1007154"/>
                  <a:pt x="6162717" y="778427"/>
                </a:cubicBezTo>
                <a:cubicBezTo>
                  <a:pt x="6474275" y="877699"/>
                  <a:pt x="6884495" y="875432"/>
                  <a:pt x="7305998" y="582937"/>
                </a:cubicBezTo>
                <a:cubicBezTo>
                  <a:pt x="7353722" y="549767"/>
                  <a:pt x="7536955" y="429965"/>
                  <a:pt x="7747355" y="293170"/>
                </a:cubicBezTo>
                <a:close/>
                <a:moveTo>
                  <a:pt x="0" y="125947"/>
                </a:moveTo>
                <a:lnTo>
                  <a:pt x="203166" y="148323"/>
                </a:lnTo>
                <a:cubicBezTo>
                  <a:pt x="1278083" y="305601"/>
                  <a:pt x="1635159" y="947618"/>
                  <a:pt x="2106087" y="1285866"/>
                </a:cubicBezTo>
                <a:cubicBezTo>
                  <a:pt x="1589485" y="1037413"/>
                  <a:pt x="1252848" y="435358"/>
                  <a:pt x="180952" y="282724"/>
                </a:cubicBezTo>
                <a:lnTo>
                  <a:pt x="0" y="263137"/>
                </a:lnTo>
                <a:close/>
                <a:moveTo>
                  <a:pt x="7772399" y="0"/>
                </a:moveTo>
                <a:lnTo>
                  <a:pt x="7772399" y="150013"/>
                </a:lnTo>
                <a:lnTo>
                  <a:pt x="7610634" y="260658"/>
                </a:lnTo>
                <a:cubicBezTo>
                  <a:pt x="7356213" y="433951"/>
                  <a:pt x="7135743" y="581530"/>
                  <a:pt x="7081557" y="610153"/>
                </a:cubicBezTo>
                <a:cubicBezTo>
                  <a:pt x="6937062" y="686483"/>
                  <a:pt x="6507424" y="941729"/>
                  <a:pt x="5977900" y="652200"/>
                </a:cubicBezTo>
                <a:cubicBezTo>
                  <a:pt x="6340538" y="802417"/>
                  <a:pt x="6738513" y="719370"/>
                  <a:pt x="7046833" y="507305"/>
                </a:cubicBezTo>
                <a:close/>
              </a:path>
            </a:pathLst>
          </a:custGeom>
          <a:solidFill>
            <a:srgbClr val="002677"/>
          </a:solidFill>
          <a:ln w="9181" cap="flat">
            <a:noFill/>
            <a:prstDash val="solid"/>
            <a:miter/>
          </a:ln>
        </p:spPr>
        <p:txBody>
          <a:bodyPr wrap="square" rtlCol="0" anchor="ctr">
            <a:noAutofit/>
          </a:bodyPr>
          <a:lstStyle/>
          <a:p>
            <a:r>
              <a:rPr lang="en-US" sz="1941" dirty="0"/>
              <a:t>  </a:t>
            </a:r>
          </a:p>
        </p:txBody>
      </p:sp>
      <p:sp>
        <p:nvSpPr>
          <p:cNvPr id="13" name="Graphic 8">
            <a:extLst>
              <a:ext uri="{FF2B5EF4-FFF2-40B4-BE49-F238E27FC236}">
                <a16:creationId xmlns:a16="http://schemas.microsoft.com/office/drawing/2014/main" id="{D11E1DF3-A88F-574C-A090-D925544CD013}"/>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pic>
        <p:nvPicPr>
          <p:cNvPr id="15" name="Graphic 14">
            <a:extLst>
              <a:ext uri="{FF2B5EF4-FFF2-40B4-BE49-F238E27FC236}">
                <a16:creationId xmlns:a16="http://schemas.microsoft.com/office/drawing/2014/main" id="{5EBCE939-161C-9649-8B42-4A94BE89CF8A}"/>
              </a:ext>
            </a:extLst>
          </p:cNvPr>
          <p:cNvPicPr>
            <a:picLocks noChangeAspect="1"/>
          </p:cNvPicPr>
          <p:nvPr userDrawn="1"/>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493800" y="8273126"/>
            <a:ext cx="1025223" cy="365760"/>
          </a:xfrm>
          <a:prstGeom prst="rect">
            <a:avLst/>
          </a:prstGeom>
        </p:spPr>
      </p:pic>
    </p:spTree>
    <p:extLst>
      <p:ext uri="{BB962C8B-B14F-4D97-AF65-F5344CB8AC3E}">
        <p14:creationId xmlns:p14="http://schemas.microsoft.com/office/powerpoint/2010/main" val="347344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2768D57-8FE3-E24F-8256-1141A5B24F58}"/>
              </a:ext>
            </a:extLst>
          </p:cNvPr>
          <p:cNvSpPr>
            <a:spLocks noGrp="1"/>
          </p:cNvSpPr>
          <p:nvPr>
            <p:ph type="ctrTitle" hasCustomPrompt="1"/>
          </p:nvPr>
        </p:nvSpPr>
        <p:spPr>
          <a:xfrm>
            <a:off x="1056279" y="3524388"/>
            <a:ext cx="4670629" cy="2395853"/>
          </a:xfrm>
        </p:spPr>
        <p:txBody>
          <a:bodyPr anchor="ctr">
            <a:noAutofit/>
          </a:bodyPr>
          <a:lstStyle>
            <a:lvl1pPr algn="l">
              <a:defRPr sz="3353" spc="0" baseline="0">
                <a:solidFill>
                  <a:schemeClr val="tx1"/>
                </a:solidFill>
              </a:defRPr>
            </a:lvl1pPr>
          </a:lstStyle>
          <a:p>
            <a:r>
              <a:rPr lang="en-US" dirty="0"/>
              <a:t>Section title</a:t>
            </a:r>
          </a:p>
        </p:txBody>
      </p:sp>
      <p:sp>
        <p:nvSpPr>
          <p:cNvPr id="5" name="Graphic 8">
            <a:extLst>
              <a:ext uri="{FF2B5EF4-FFF2-40B4-BE49-F238E27FC236}">
                <a16:creationId xmlns:a16="http://schemas.microsoft.com/office/drawing/2014/main" id="{0A3856F3-EA67-2047-9746-A4F2B62050A8}"/>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541722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16557"/>
          </a:xfrm>
        </p:spPr>
        <p:txBody>
          <a:bodyPr vert="horz" lIns="91440" tIns="45720" rIns="91440" bIns="45720" rtlCol="0" anchor="t" anchorCtr="0">
            <a:noAutofit/>
          </a:bodyPr>
          <a:lstStyle>
            <a:lvl1pPr>
              <a:lnSpc>
                <a:spcPct val="100000"/>
              </a:lnSpc>
              <a:defRPr lang="en-US"/>
            </a:lvl1pPr>
          </a:lstStyle>
          <a:p>
            <a:pPr lvl="0"/>
            <a:r>
              <a:rPr lang="en-US" dirty="0"/>
              <a:t>Click to add title</a:t>
            </a:r>
          </a:p>
        </p:txBody>
      </p:sp>
      <p:sp>
        <p:nvSpPr>
          <p:cNvPr id="9" name="Slide Number Placeholder 5">
            <a:extLst>
              <a:ext uri="{FF2B5EF4-FFF2-40B4-BE49-F238E27FC236}">
                <a16:creationId xmlns:a16="http://schemas.microsoft.com/office/drawing/2014/main" id="{29553229-395D-0143-AC43-88DF2FF32C6A}"/>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0" name="Footer Placeholder 3">
            <a:extLst>
              <a:ext uri="{FF2B5EF4-FFF2-40B4-BE49-F238E27FC236}">
                <a16:creationId xmlns:a16="http://schemas.microsoft.com/office/drawing/2014/main" id="{1076D53B-5D5D-FA4E-B687-F769ED3193F4}"/>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421173503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lin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add a title style with a </a:t>
            </a:r>
            <a:br>
              <a:rPr lang="en-US" dirty="0"/>
            </a:br>
            <a:r>
              <a:rPr lang="en-US" dirty="0"/>
              <a:t>two-line headline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281180" y="1639455"/>
            <a:ext cx="6209828" cy="5474320"/>
          </a:xfrm>
        </p:spPr>
        <p:txBody>
          <a:bodyPr/>
          <a:lstStyle>
            <a:lvl1pPr marL="85738" indent="-85738">
              <a:spcBef>
                <a:spcPts val="225"/>
              </a:spcBef>
              <a:spcAft>
                <a:spcPts val="450"/>
              </a:spcAft>
              <a:buClr>
                <a:schemeClr val="accent1"/>
              </a:buClr>
              <a:tabLst/>
              <a:defRPr sz="1235"/>
            </a:lvl1pPr>
            <a:lvl2pPr marL="163141" indent="-73830">
              <a:spcBef>
                <a:spcPts val="0"/>
              </a:spcBef>
              <a:spcAft>
                <a:spcPts val="450"/>
              </a:spcAft>
              <a:buClr>
                <a:schemeClr val="accent1"/>
              </a:buClr>
              <a:tabLst/>
              <a:defRPr sz="1235"/>
            </a:lvl2pPr>
            <a:lvl3pPr marL="235779" indent="-61922">
              <a:spcBef>
                <a:spcPts val="0"/>
              </a:spcBef>
              <a:spcAft>
                <a:spcPts val="450"/>
              </a:spcAft>
              <a:buClr>
                <a:schemeClr val="accent1"/>
              </a:buClr>
              <a:tabLst/>
              <a:defRPr sz="1059"/>
            </a:lvl3pPr>
            <a:lvl4pPr marL="303654" indent="-67876">
              <a:spcBef>
                <a:spcPts val="0"/>
              </a:spcBef>
              <a:spcAft>
                <a:spcPts val="450"/>
              </a:spcAft>
              <a:buClr>
                <a:schemeClr val="accent1"/>
              </a:buClr>
              <a:tabLst/>
              <a:defRPr sz="971"/>
            </a:lvl4pPr>
            <a:lvl5pPr marL="370339" indent="-60731">
              <a:spcBef>
                <a:spcPts val="0"/>
              </a:spcBef>
              <a:spcAft>
                <a:spcPts val="450"/>
              </a:spcAft>
              <a:buClr>
                <a:schemeClr val="accent1"/>
              </a:buClr>
              <a:tabLst/>
              <a:defRPr sz="88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a:extLst>
              <a:ext uri="{FF2B5EF4-FFF2-40B4-BE49-F238E27FC236}">
                <a16:creationId xmlns:a16="http://schemas.microsoft.com/office/drawing/2014/main" id="{74647B6F-6DBD-2842-BBB7-017497A6D42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11FEF08C-4156-7845-9B5E-8CC7FE66BA09}"/>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424607895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extLst>
    <p:ext uri="{DCECCB84-F9BA-43D5-87BE-67443E8EF086}">
      <p15:sldGuideLst xmlns:p15="http://schemas.microsoft.com/office/powerpoint/2012/main">
        <p15:guide id="1" orient="horz" pos="11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edit Master title style</a:t>
            </a:r>
          </a:p>
        </p:txBody>
      </p:sp>
      <p:sp>
        <p:nvSpPr>
          <p:cNvPr id="7" name="Slide Number Placeholder 5">
            <a:extLst>
              <a:ext uri="{FF2B5EF4-FFF2-40B4-BE49-F238E27FC236}">
                <a16:creationId xmlns:a16="http://schemas.microsoft.com/office/drawing/2014/main" id="{F0D6C7FA-26F3-1B4D-84A6-2EBADDEF79E8}"/>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8" name="Footer Placeholder 3">
            <a:extLst>
              <a:ext uri="{FF2B5EF4-FFF2-40B4-BE49-F238E27FC236}">
                <a16:creationId xmlns:a16="http://schemas.microsoft.com/office/drawing/2014/main" id="{5FA37783-BDF8-5D46-A467-845F99D2AA77}"/>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147929021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281180" y="415637"/>
            <a:ext cx="6209828" cy="891886"/>
          </a:xfrm>
        </p:spPr>
        <p:txBody>
          <a:bodyPr/>
          <a:lstStyle>
            <a:lvl1pPr>
              <a:lnSpc>
                <a:spcPct val="100000"/>
              </a:lnSpc>
              <a:defRPr sz="2471"/>
            </a:lvl1pPr>
          </a:lstStyle>
          <a:p>
            <a:r>
              <a:rPr lang="en-US" dirty="0"/>
              <a:t>Click to edit Master title style</a:t>
            </a:r>
          </a:p>
        </p:txBody>
      </p:sp>
      <p:sp>
        <p:nvSpPr>
          <p:cNvPr id="4" name="Table Placeholder 3">
            <a:extLst>
              <a:ext uri="{FF2B5EF4-FFF2-40B4-BE49-F238E27FC236}">
                <a16:creationId xmlns:a16="http://schemas.microsoft.com/office/drawing/2014/main" id="{18412AE7-14E8-314D-8735-18215A59D225}"/>
              </a:ext>
            </a:extLst>
          </p:cNvPr>
          <p:cNvSpPr>
            <a:spLocks noGrp="1"/>
          </p:cNvSpPr>
          <p:nvPr>
            <p:ph type="tbl" sz="quarter" idx="14"/>
          </p:nvPr>
        </p:nvSpPr>
        <p:spPr>
          <a:xfrm>
            <a:off x="342900" y="2210816"/>
            <a:ext cx="6172200" cy="5380736"/>
          </a:xfrm>
        </p:spPr>
        <p:txBody>
          <a:bodyPr anchor="ctr"/>
          <a:lstStyle>
            <a:lvl1pPr marL="0" indent="0" algn="ctr">
              <a:buNone/>
              <a:defRPr sz="675">
                <a:solidFill>
                  <a:schemeClr val="accent1"/>
                </a:solidFill>
              </a:defRPr>
            </a:lvl1pPr>
          </a:lstStyle>
          <a:p>
            <a:endParaRPr lang="en-US"/>
          </a:p>
        </p:txBody>
      </p:sp>
      <p:sp>
        <p:nvSpPr>
          <p:cNvPr id="10" name="Slide Number Placeholder 5">
            <a:extLst>
              <a:ext uri="{FF2B5EF4-FFF2-40B4-BE49-F238E27FC236}">
                <a16:creationId xmlns:a16="http://schemas.microsoft.com/office/drawing/2014/main" id="{23DA3652-DD1E-1746-9561-2D685B9EBCF9}"/>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481C450C-488F-7A45-B199-DE23318BDD18}"/>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1271729673"/>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2-line), content and chart #3">
    <p:spTree>
      <p:nvGrpSpPr>
        <p:cNvPr id="1" name=""/>
        <p:cNvGrpSpPr/>
        <p:nvPr/>
      </p:nvGrpSpPr>
      <p:grpSpPr>
        <a:xfrm>
          <a:off x="0" y="0"/>
          <a:ext cx="0" cy="0"/>
          <a:chOff x="0" y="0"/>
          <a:chExt cx="0" cy="0"/>
        </a:xfrm>
      </p:grpSpPr>
      <p:sp>
        <p:nvSpPr>
          <p:cNvPr id="7" name="Chart Placeholder 6">
            <a:extLst>
              <a:ext uri="{FF2B5EF4-FFF2-40B4-BE49-F238E27FC236}">
                <a16:creationId xmlns:a16="http://schemas.microsoft.com/office/drawing/2014/main" id="{209DBF36-B503-F44A-A373-FAF2B64AFCFF}"/>
              </a:ext>
            </a:extLst>
          </p:cNvPr>
          <p:cNvSpPr>
            <a:spLocks noGrp="1"/>
          </p:cNvSpPr>
          <p:nvPr>
            <p:ph type="chart" sz="quarter" idx="14"/>
          </p:nvPr>
        </p:nvSpPr>
        <p:spPr>
          <a:xfrm>
            <a:off x="288037" y="2227072"/>
            <a:ext cx="6295644" cy="5364480"/>
          </a:xfrm>
        </p:spPr>
        <p:txBody>
          <a:bodyPr anchor="ctr"/>
          <a:lstStyle>
            <a:lvl1pPr marL="0" indent="0" algn="ctr">
              <a:buFont typeface="Arial" panose="020B0604020202020204" pitchFamily="34" charset="0"/>
              <a:buNone/>
              <a:defRPr sz="675">
                <a:solidFill>
                  <a:schemeClr val="accent1"/>
                </a:solidFill>
              </a:defRPr>
            </a:lvl1pPr>
          </a:lstStyle>
          <a:p>
            <a:endParaRPr lang="en-US"/>
          </a:p>
        </p:txBody>
      </p:sp>
      <p:sp>
        <p:nvSpPr>
          <p:cNvPr id="63" name="Title 1">
            <a:extLst>
              <a:ext uri="{FF2B5EF4-FFF2-40B4-BE49-F238E27FC236}">
                <a16:creationId xmlns:a16="http://schemas.microsoft.com/office/drawing/2014/main" id="{9B91C294-EF6A-8D47-BC58-4FB5C91EF5ED}"/>
              </a:ext>
            </a:extLst>
          </p:cNvPr>
          <p:cNvSpPr>
            <a:spLocks noGrp="1"/>
          </p:cNvSpPr>
          <p:nvPr>
            <p:ph type="title" hasCustomPrompt="1"/>
          </p:nvPr>
        </p:nvSpPr>
        <p:spPr>
          <a:xfrm>
            <a:off x="281178" y="415637"/>
            <a:ext cx="6209830" cy="891886"/>
          </a:xfrm>
        </p:spPr>
        <p:txBody>
          <a:bodyPr/>
          <a:lstStyle>
            <a:lvl1pPr>
              <a:lnSpc>
                <a:spcPct val="100000"/>
              </a:lnSpc>
              <a:defRPr sz="2471"/>
            </a:lvl1pPr>
          </a:lstStyle>
          <a:p>
            <a:r>
              <a:rPr lang="en-US" dirty="0"/>
              <a:t>Click to add a title style with a </a:t>
            </a:r>
            <a:br>
              <a:rPr lang="en-US" dirty="0"/>
            </a:br>
            <a:r>
              <a:rPr lang="en-US" dirty="0"/>
              <a:t>two-line headline</a:t>
            </a:r>
          </a:p>
        </p:txBody>
      </p:sp>
      <p:sp>
        <p:nvSpPr>
          <p:cNvPr id="60" name="Slide Number Placeholder 5">
            <a:extLst>
              <a:ext uri="{FF2B5EF4-FFF2-40B4-BE49-F238E27FC236}">
                <a16:creationId xmlns:a16="http://schemas.microsoft.com/office/drawing/2014/main" id="{E307D746-5720-D847-9424-15D7BB2F124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61" name="Footer Placeholder 3">
            <a:extLst>
              <a:ext uri="{FF2B5EF4-FFF2-40B4-BE49-F238E27FC236}">
                <a16:creationId xmlns:a16="http://schemas.microsoft.com/office/drawing/2014/main" id="{91F88830-64BA-7849-AD3A-E3E6E9CC00CA}"/>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3133112446"/>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031701"/>
            <a:ext cx="5563721" cy="1483251"/>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9" name="Rectangle 8"/>
          <p:cNvSpPr/>
          <p:nvPr userDrawn="1"/>
        </p:nvSpPr>
        <p:spPr bwMode="gray">
          <a:xfrm>
            <a:off x="0" y="1868921"/>
            <a:ext cx="5563721" cy="116278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2" name="Title 1"/>
          <p:cNvSpPr>
            <a:spLocks noGrp="1"/>
          </p:cNvSpPr>
          <p:nvPr>
            <p:ph type="title" hasCustomPrompt="1"/>
          </p:nvPr>
        </p:nvSpPr>
        <p:spPr bwMode="gray">
          <a:xfrm>
            <a:off x="913281" y="2203922"/>
            <a:ext cx="4437529" cy="705088"/>
          </a:xfrm>
        </p:spPr>
        <p:txBody>
          <a:bodyPr/>
          <a:lstStyle>
            <a:lvl1pPr>
              <a:lnSpc>
                <a:spcPct val="90000"/>
              </a:lnSpc>
              <a:defRPr sz="2471"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3991001"/>
            <a:ext cx="6858000" cy="224444"/>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32893" y="239952"/>
            <a:ext cx="2065728" cy="894254"/>
          </a:xfrm>
          <a:prstGeom prst="rect">
            <a:avLst/>
          </a:prstGeom>
          <a:noFill/>
          <a:ln>
            <a:noFill/>
          </a:ln>
        </p:spPr>
      </p:pic>
      <p:sp>
        <p:nvSpPr>
          <p:cNvPr id="14" name="Text Placeholder 13"/>
          <p:cNvSpPr>
            <a:spLocks noGrp="1"/>
          </p:cNvSpPr>
          <p:nvPr>
            <p:ph type="body" sz="quarter" idx="10" hasCustomPrompt="1"/>
          </p:nvPr>
        </p:nvSpPr>
        <p:spPr bwMode="gray">
          <a:xfrm>
            <a:off x="913280" y="3123934"/>
            <a:ext cx="4437529" cy="167878"/>
          </a:xfrm>
        </p:spPr>
        <p:txBody>
          <a:bodyPr/>
          <a:lstStyle>
            <a:lvl1pPr marL="0" indent="0">
              <a:spcBef>
                <a:spcPts val="0"/>
              </a:spcBef>
              <a:buFontTx/>
              <a:buNone/>
              <a:defRPr sz="1059">
                <a:solidFill>
                  <a:schemeClr val="tx1"/>
                </a:solidFill>
              </a:defRPr>
            </a:lvl1pPr>
            <a:lvl2pPr marL="99458" indent="0">
              <a:buFontTx/>
              <a:buNone/>
              <a:defRPr sz="1059">
                <a:solidFill>
                  <a:schemeClr val="tx1"/>
                </a:solidFill>
              </a:defRPr>
            </a:lvl2pPr>
            <a:lvl3pPr marL="203117" indent="0">
              <a:buFontTx/>
              <a:buNone/>
              <a:defRPr sz="1059">
                <a:solidFill>
                  <a:schemeClr val="tx1"/>
                </a:solidFill>
              </a:defRPr>
            </a:lvl3pPr>
            <a:lvl4pPr marL="302575" indent="0">
              <a:buFontTx/>
              <a:buNone/>
              <a:defRPr sz="1059">
                <a:solidFill>
                  <a:schemeClr val="tx1"/>
                </a:solidFill>
              </a:defRPr>
            </a:lvl4pPr>
            <a:lvl5pPr marL="404834" indent="0">
              <a:buFontTx/>
              <a:buNone/>
              <a:defRPr sz="1059">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514273"/>
            <a:ext cx="5563721" cy="3118716"/>
          </a:xfrm>
        </p:spPr>
        <p:txBody>
          <a:bodyPr lIns="640080" rIns="640080" anchor="ctr">
            <a:noAutofit/>
          </a:bodyPr>
          <a:lstStyle>
            <a:lvl1pPr marL="0" indent="0" algn="ctr">
              <a:buNone/>
              <a:defRPr sz="1059"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Tree>
    <p:extLst>
      <p:ext uri="{BB962C8B-B14F-4D97-AF65-F5344CB8AC3E}">
        <p14:creationId xmlns:p14="http://schemas.microsoft.com/office/powerpoint/2010/main" val="1403682918"/>
      </p:ext>
    </p:extLst>
  </p:cSld>
  <p:clrMapOvr>
    <a:masterClrMapping/>
  </p:clrMapOvr>
  <p:extLst>
    <p:ext uri="{DCECCB84-F9BA-43D5-87BE-67443E8EF086}">
      <p15:sldGuideLst xmlns:p15="http://schemas.microsoft.com/office/powerpoint/2012/main">
        <p15:guide id="1" orient="horz" pos="5289">
          <p15:clr>
            <a:srgbClr val="FBAE40"/>
          </p15:clr>
        </p15:guide>
        <p15:guide id="3" pos="652">
          <p15:clr>
            <a:srgbClr val="C35EA4"/>
          </p15:clr>
        </p15:guide>
        <p15:guide id="4" pos="397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01668F-4F00-0646-B3E8-9FF107686AC8}"/>
              </a:ext>
            </a:extLst>
          </p:cNvPr>
          <p:cNvSpPr>
            <a:spLocks noGrp="1"/>
          </p:cNvSpPr>
          <p:nvPr>
            <p:ph type="title"/>
          </p:nvPr>
        </p:nvSpPr>
        <p:spPr>
          <a:xfrm>
            <a:off x="281177" y="412800"/>
            <a:ext cx="6209830" cy="834110"/>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93AE75A5-C5DD-F24E-B778-058E1A648C58}"/>
              </a:ext>
            </a:extLst>
          </p:cNvPr>
          <p:cNvSpPr>
            <a:spLocks noGrp="1"/>
          </p:cNvSpPr>
          <p:nvPr>
            <p:ph type="body" idx="1"/>
          </p:nvPr>
        </p:nvSpPr>
        <p:spPr>
          <a:xfrm>
            <a:off x="281177" y="1246909"/>
            <a:ext cx="6209830" cy="5626905"/>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3301E51-C0D1-1145-9586-FD3CE3D91F61}"/>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4" name="Footer Placeholder 3">
            <a:extLst>
              <a:ext uri="{FF2B5EF4-FFF2-40B4-BE49-F238E27FC236}">
                <a16:creationId xmlns:a16="http://schemas.microsoft.com/office/drawing/2014/main" id="{AA7BA7B7-B988-9548-9455-35B566EB356C}"/>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
        <p:nvSpPr>
          <p:cNvPr id="12" name="TextBox 11">
            <a:extLst>
              <a:ext uri="{FF2B5EF4-FFF2-40B4-BE49-F238E27FC236}">
                <a16:creationId xmlns:a16="http://schemas.microsoft.com/office/drawing/2014/main" id="{37E5283F-1A2A-EB43-A867-5851DA1EA378}"/>
              </a:ext>
            </a:extLst>
          </p:cNvPr>
          <p:cNvSpPr txBox="1"/>
          <p:nvPr userDrawn="1"/>
        </p:nvSpPr>
        <p:spPr>
          <a:xfrm>
            <a:off x="692524" y="8528743"/>
            <a:ext cx="2609301" cy="173766"/>
          </a:xfrm>
          <a:prstGeom prst="rect">
            <a:avLst/>
          </a:prstGeom>
          <a:noFill/>
        </p:spPr>
        <p:txBody>
          <a:bodyPr wrap="square" rtlCol="0">
            <a:spAutoFit/>
          </a:bodyPr>
          <a:lstStyle/>
          <a:p>
            <a:pPr marL="0" marR="0" lvl="0" indent="0" algn="l" defTabSz="605150" rtl="0" eaLnBrk="1" fontAlgn="auto" latinLnBrk="0" hangingPunct="1">
              <a:lnSpc>
                <a:spcPct val="100000"/>
              </a:lnSpc>
              <a:spcBef>
                <a:spcPts val="0"/>
              </a:spcBef>
              <a:spcAft>
                <a:spcPts val="0"/>
              </a:spcAft>
              <a:buClrTx/>
              <a:buSzTx/>
              <a:buFontTx/>
              <a:buNone/>
              <a:tabLst/>
              <a:defRPr/>
            </a:pPr>
            <a:r>
              <a:rPr kumimoji="0" lang="en-US" sz="529"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2020 United HealthCare Services, Inc. All rights reserved.</a:t>
            </a:r>
          </a:p>
        </p:txBody>
      </p:sp>
      <p:sp>
        <p:nvSpPr>
          <p:cNvPr id="13" name="Graphic 8">
            <a:extLst>
              <a:ext uri="{FF2B5EF4-FFF2-40B4-BE49-F238E27FC236}">
                <a16:creationId xmlns:a16="http://schemas.microsoft.com/office/drawing/2014/main" id="{15BB86A9-FE06-5144-965F-97502F70EE56}"/>
              </a:ext>
            </a:extLst>
          </p:cNvPr>
          <p:cNvSpPr/>
          <p:nvPr userDrawn="1"/>
        </p:nvSpPr>
        <p:spPr>
          <a:xfrm>
            <a:off x="369795" y="8459541"/>
            <a:ext cx="117485" cy="211160"/>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169210445"/>
      </p:ext>
    </p:extLst>
  </p:cSld>
  <p:clrMap bg1="lt1" tx1="dk1" bg2="lt2" tx2="dk2" accent1="accent1" accent2="accent2" accent3="accent3" accent4="accent4" accent5="accent5" accent6="accent6" hlink="hlink" folHlink="folHlink"/>
  <p:sldLayoutIdLst>
    <p:sldLayoutId id="2147484397" r:id="rId1"/>
    <p:sldLayoutId id="2147484398" r:id="rId2"/>
    <p:sldLayoutId id="2147484399" r:id="rId3"/>
    <p:sldLayoutId id="2147484400" r:id="rId4"/>
    <p:sldLayoutId id="2147484401" r:id="rId5"/>
    <p:sldLayoutId id="2147484402" r:id="rId6"/>
    <p:sldLayoutId id="2147484403" r:id="rId7"/>
    <p:sldLayoutId id="2147484404" r:id="rId8"/>
  </p:sldLayoutIdLst>
  <p:hf hdr="0" ftr="0" dt="0"/>
  <p:txStyles>
    <p:titleStyle>
      <a:lvl1pPr algn="l" defTabSz="514425" rtl="0" eaLnBrk="1" latinLnBrk="0" hangingPunct="1">
        <a:lnSpc>
          <a:spcPct val="100000"/>
        </a:lnSpc>
        <a:spcBef>
          <a:spcPct val="0"/>
        </a:spcBef>
        <a:buNone/>
        <a:defRPr sz="2471" b="1" i="0" kern="1200" spc="0" baseline="0">
          <a:solidFill>
            <a:schemeClr val="accent1"/>
          </a:solidFill>
          <a:latin typeface="+mj-lt"/>
          <a:ea typeface="+mj-ea"/>
          <a:cs typeface="+mj-cs"/>
        </a:defRPr>
      </a:lvl1pPr>
    </p:titleStyle>
    <p:bodyStyle>
      <a:lvl1pPr marL="88119" indent="-88119" algn="l" defTabSz="514425" rtl="0" eaLnBrk="1" latinLnBrk="0" hangingPunct="1">
        <a:lnSpc>
          <a:spcPct val="90000"/>
        </a:lnSpc>
        <a:spcBef>
          <a:spcPts val="225"/>
        </a:spcBef>
        <a:spcAft>
          <a:spcPts val="450"/>
        </a:spcAft>
        <a:buClr>
          <a:schemeClr val="accent1"/>
        </a:buClr>
        <a:buFont typeface="Arial" panose="020B0604020202020204" pitchFamily="34" charset="0"/>
        <a:buChar char="•"/>
        <a:tabLst/>
        <a:defRPr sz="1235" b="0" i="0" kern="1200">
          <a:solidFill>
            <a:schemeClr val="accent1"/>
          </a:solidFill>
          <a:latin typeface="+mn-lt"/>
          <a:ea typeface="+mn-ea"/>
          <a:cs typeface="Arial" panose="020B0604020202020204" pitchFamily="34" charset="0"/>
        </a:defRPr>
      </a:lvl1pPr>
      <a:lvl2pPr marL="164331" indent="-76212" algn="l" defTabSz="514425" rtl="0" eaLnBrk="1" latinLnBrk="0" hangingPunct="1">
        <a:lnSpc>
          <a:spcPct val="90000"/>
        </a:lnSpc>
        <a:spcBef>
          <a:spcPts val="0"/>
        </a:spcBef>
        <a:spcAft>
          <a:spcPts val="450"/>
        </a:spcAft>
        <a:buClr>
          <a:schemeClr val="accent1"/>
        </a:buClr>
        <a:buFont typeface="System Font Regular"/>
        <a:buChar char="-"/>
        <a:tabLst/>
        <a:defRPr sz="1235" b="0" i="0" kern="1200">
          <a:solidFill>
            <a:schemeClr val="accent1"/>
          </a:solidFill>
          <a:latin typeface="+mn-lt"/>
          <a:ea typeface="+mn-ea"/>
          <a:cs typeface="Arial" panose="020B0604020202020204" pitchFamily="34" charset="0"/>
        </a:defRPr>
      </a:lvl2pPr>
      <a:lvl3pPr marL="246496"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1059" b="0" i="0" kern="1200">
          <a:solidFill>
            <a:schemeClr val="accent1"/>
          </a:solidFill>
          <a:latin typeface="+mn-lt"/>
          <a:ea typeface="+mn-ea"/>
          <a:cs typeface="Arial" panose="020B0604020202020204" pitchFamily="34" charset="0"/>
        </a:defRPr>
      </a:lvl3pPr>
      <a:lvl4pPr marL="301273" indent="-54777" algn="l" defTabSz="514425" rtl="0" eaLnBrk="1" latinLnBrk="0" hangingPunct="1">
        <a:lnSpc>
          <a:spcPct val="90000"/>
        </a:lnSpc>
        <a:spcBef>
          <a:spcPts val="0"/>
        </a:spcBef>
        <a:spcAft>
          <a:spcPts val="450"/>
        </a:spcAft>
        <a:buClr>
          <a:schemeClr val="accent1"/>
        </a:buClr>
        <a:buFont typeface="System Font Regular"/>
        <a:buChar char="-"/>
        <a:tabLst/>
        <a:defRPr sz="971" b="0" i="0" kern="1200">
          <a:solidFill>
            <a:schemeClr val="accent1"/>
          </a:solidFill>
          <a:latin typeface="+mn-lt"/>
          <a:ea typeface="+mn-ea"/>
          <a:cs typeface="Arial" panose="020B0604020202020204" pitchFamily="34" charset="0"/>
        </a:defRPr>
      </a:lvl4pPr>
      <a:lvl5pPr marL="390583"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882" b="0" i="0" kern="1200">
          <a:solidFill>
            <a:schemeClr val="accent1"/>
          </a:solidFill>
          <a:latin typeface="+mn-lt"/>
          <a:ea typeface="+mn-ea"/>
          <a:cs typeface="Arial" panose="020B0604020202020204" pitchFamily="34" charset="0"/>
        </a:defRPr>
      </a:lvl5pPr>
      <a:lvl6pPr marL="1414671"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883"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9096"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309"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425" rtl="0" eaLnBrk="1" latinLnBrk="0" hangingPunct="1">
        <a:defRPr sz="1013" kern="1200">
          <a:solidFill>
            <a:schemeClr val="tx1"/>
          </a:solidFill>
          <a:latin typeface="+mn-lt"/>
          <a:ea typeface="+mn-ea"/>
          <a:cs typeface="+mn-cs"/>
        </a:defRPr>
      </a:lvl1pPr>
      <a:lvl2pPr marL="257213" algn="l" defTabSz="514425" rtl="0" eaLnBrk="1" latinLnBrk="0" hangingPunct="1">
        <a:defRPr sz="1013" kern="1200">
          <a:solidFill>
            <a:schemeClr val="tx1"/>
          </a:solidFill>
          <a:latin typeface="+mn-lt"/>
          <a:ea typeface="+mn-ea"/>
          <a:cs typeface="+mn-cs"/>
        </a:defRPr>
      </a:lvl2pPr>
      <a:lvl3pPr marL="514425" algn="l" defTabSz="514425" rtl="0" eaLnBrk="1" latinLnBrk="0" hangingPunct="1">
        <a:defRPr sz="1013" kern="1200">
          <a:solidFill>
            <a:schemeClr val="tx1"/>
          </a:solidFill>
          <a:latin typeface="+mn-lt"/>
          <a:ea typeface="+mn-ea"/>
          <a:cs typeface="+mn-cs"/>
        </a:defRPr>
      </a:lvl3pPr>
      <a:lvl4pPr marL="771639" algn="l" defTabSz="514425" rtl="0" eaLnBrk="1" latinLnBrk="0" hangingPunct="1">
        <a:defRPr sz="1013" kern="1200">
          <a:solidFill>
            <a:schemeClr val="tx1"/>
          </a:solidFill>
          <a:latin typeface="+mn-lt"/>
          <a:ea typeface="+mn-ea"/>
          <a:cs typeface="+mn-cs"/>
        </a:defRPr>
      </a:lvl4pPr>
      <a:lvl5pPr marL="1028852" algn="l" defTabSz="514425" rtl="0" eaLnBrk="1" latinLnBrk="0" hangingPunct="1">
        <a:defRPr sz="1013" kern="1200">
          <a:solidFill>
            <a:schemeClr val="tx1"/>
          </a:solidFill>
          <a:latin typeface="+mn-lt"/>
          <a:ea typeface="+mn-ea"/>
          <a:cs typeface="+mn-cs"/>
        </a:defRPr>
      </a:lvl5pPr>
      <a:lvl6pPr marL="1286064" algn="l" defTabSz="514425" rtl="0" eaLnBrk="1" latinLnBrk="0" hangingPunct="1">
        <a:defRPr sz="1013" kern="1200">
          <a:solidFill>
            <a:schemeClr val="tx1"/>
          </a:solidFill>
          <a:latin typeface="+mn-lt"/>
          <a:ea typeface="+mn-ea"/>
          <a:cs typeface="+mn-cs"/>
        </a:defRPr>
      </a:lvl6pPr>
      <a:lvl7pPr marL="1543277" algn="l" defTabSz="514425" rtl="0" eaLnBrk="1" latinLnBrk="0" hangingPunct="1">
        <a:defRPr sz="1013" kern="1200">
          <a:solidFill>
            <a:schemeClr val="tx1"/>
          </a:solidFill>
          <a:latin typeface="+mn-lt"/>
          <a:ea typeface="+mn-ea"/>
          <a:cs typeface="+mn-cs"/>
        </a:defRPr>
      </a:lvl7pPr>
      <a:lvl8pPr marL="1800490" algn="l" defTabSz="514425" rtl="0" eaLnBrk="1" latinLnBrk="0" hangingPunct="1">
        <a:defRPr sz="1013" kern="1200">
          <a:solidFill>
            <a:schemeClr val="tx1"/>
          </a:solidFill>
          <a:latin typeface="+mn-lt"/>
          <a:ea typeface="+mn-ea"/>
          <a:cs typeface="+mn-cs"/>
        </a:defRPr>
      </a:lvl8pPr>
      <a:lvl9pPr marL="2057702" algn="l" defTabSz="514425"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p15:clr>
            <a:srgbClr val="F26B43"/>
          </p15:clr>
        </p15:guide>
        <p15:guide id="2" pos="2448">
          <p15:clr>
            <a:srgbClr val="F26B43"/>
          </p15:clr>
        </p15:guide>
        <p15:guide id="3" pos="262">
          <p15:clr>
            <a:srgbClr val="F26B43"/>
          </p15:clr>
        </p15:guide>
        <p15:guide id="4" orient="horz" pos="5765">
          <p15:clr>
            <a:srgbClr val="F26B43"/>
          </p15:clr>
        </p15:guide>
        <p15:guide id="6" pos="4634">
          <p15:clr>
            <a:srgbClr val="F26B43"/>
          </p15:clr>
        </p15:guide>
        <p15:guide id="7" orient="horz" pos="5984">
          <p15:clr>
            <a:srgbClr val="F26B43"/>
          </p15:clr>
        </p15:guide>
        <p15:guide id="10" pos="1288">
          <p15:clr>
            <a:srgbClr val="F26B43"/>
          </p15:clr>
        </p15:guide>
        <p15:guide id="11" pos="1372">
          <p15:clr>
            <a:srgbClr val="F26B43"/>
          </p15:clr>
        </p15:guide>
        <p15:guide id="12" pos="2404">
          <p15:clr>
            <a:srgbClr val="F26B43"/>
          </p15:clr>
        </p15:guide>
        <p15:guide id="13" pos="2494">
          <p15:clr>
            <a:srgbClr val="F26B43"/>
          </p15:clr>
        </p15:guide>
        <p15:guide id="16" pos="3522">
          <p15:clr>
            <a:srgbClr val="F26B43"/>
          </p15:clr>
        </p15:guide>
        <p15:guide id="17" pos="3606">
          <p15:clr>
            <a:srgbClr val="F26B43"/>
          </p15:clr>
        </p15:guide>
        <p15:guide id="20" orient="horz" pos="344">
          <p15:clr>
            <a:srgbClr val="F26B43"/>
          </p15:clr>
        </p15:guide>
        <p15:guide id="21" orient="horz" pos="48">
          <p15:clr>
            <a:srgbClr val="F26B43"/>
          </p15:clr>
        </p15:guide>
        <p15:guide id="22" orient="horz" pos="90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oleObject" Target="../embeddings/oleObject2.bin"/><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a:extLst>
              <a:ext uri="{FF2B5EF4-FFF2-40B4-BE49-F238E27FC236}">
                <a16:creationId xmlns:a16="http://schemas.microsoft.com/office/drawing/2014/main" id="{3A7C8EC9-7975-C744-8EC2-3F146BD85E38}"/>
              </a:ext>
            </a:extLst>
          </p:cNvPr>
          <p:cNvSpPr>
            <a:spLocks noGrp="1"/>
          </p:cNvSpPr>
          <p:nvPr>
            <p:ph type="ctrTitle"/>
          </p:nvPr>
        </p:nvSpPr>
        <p:spPr>
          <a:xfrm>
            <a:off x="1056279" y="2413000"/>
            <a:ext cx="5271369" cy="1594555"/>
          </a:xfrm>
        </p:spPr>
        <p:txBody>
          <a:bodyPr/>
          <a:lstStyle/>
          <a:p>
            <a:r>
              <a:rPr lang="en-US" altLang="en-US" dirty="0"/>
              <a:t>How To Improve Communication Skills</a:t>
            </a:r>
          </a:p>
        </p:txBody>
      </p:sp>
      <p:sp>
        <p:nvSpPr>
          <p:cNvPr id="5123" name="Rectangle 11">
            <a:extLst>
              <a:ext uri="{FF2B5EF4-FFF2-40B4-BE49-F238E27FC236}">
                <a16:creationId xmlns:a16="http://schemas.microsoft.com/office/drawing/2014/main" id="{C02CAEA2-D0D1-E846-9F7C-2779912A2C73}"/>
              </a:ext>
            </a:extLst>
          </p:cNvPr>
          <p:cNvSpPr>
            <a:spLocks noGrp="1"/>
          </p:cNvSpPr>
          <p:nvPr>
            <p:ph type="subTitle" idx="1"/>
          </p:nvPr>
        </p:nvSpPr>
        <p:spPr/>
        <p:txBody>
          <a:bodyPr/>
          <a:lstStyle/>
          <a:p>
            <a:r>
              <a:rPr lang="en-US" altLang="en-US" dirty="0"/>
              <a:t>A discussion for employees</a:t>
            </a:r>
          </a:p>
          <a:p>
            <a:r>
              <a:rPr lang="en-US" altLang="en-US" dirty="0"/>
              <a:t>Workbook</a:t>
            </a:r>
          </a:p>
          <a:p>
            <a:endParaRPr lang="en-US" altLang="en-US" dirty="0"/>
          </a:p>
          <a:p>
            <a:endParaRPr lang="en-US" altLang="en-US" dirty="0"/>
          </a:p>
        </p:txBody>
      </p:sp>
    </p:spTree>
    <p:extLst>
      <p:ext uri="{BB962C8B-B14F-4D97-AF65-F5344CB8AC3E}">
        <p14:creationId xmlns:p14="http://schemas.microsoft.com/office/powerpoint/2010/main" val="3859908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7">
            <a:extLst>
              <a:ext uri="{FF2B5EF4-FFF2-40B4-BE49-F238E27FC236}">
                <a16:creationId xmlns:a16="http://schemas.microsoft.com/office/drawing/2014/main" id="{6022457B-0F70-DA4E-BF0E-36A5AC37DB1D}"/>
              </a:ext>
            </a:extLst>
          </p:cNvPr>
          <p:cNvSpPr>
            <a:spLocks noGrp="1"/>
          </p:cNvSpPr>
          <p:nvPr>
            <p:ph type="title"/>
          </p:nvPr>
        </p:nvSpPr>
        <p:spPr>
          <a:xfrm>
            <a:off x="281180" y="415637"/>
            <a:ext cx="6209828" cy="816557"/>
          </a:xfrm>
        </p:spPr>
        <p:txBody>
          <a:bodyPr/>
          <a:lstStyle/>
          <a:p>
            <a:r>
              <a:rPr lang="en-US" altLang="en-US" dirty="0"/>
              <a:t>Nonverbal Communication </a:t>
            </a:r>
          </a:p>
        </p:txBody>
      </p:sp>
      <p:sp>
        <p:nvSpPr>
          <p:cNvPr id="24579" name="Text Box 6">
            <a:extLst>
              <a:ext uri="{FF2B5EF4-FFF2-40B4-BE49-F238E27FC236}">
                <a16:creationId xmlns:a16="http://schemas.microsoft.com/office/drawing/2014/main" id="{D53BD7DB-340E-AE42-A956-860225E6A7BD}"/>
              </a:ext>
            </a:extLst>
          </p:cNvPr>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defTabSz="899010" eaLnBrk="1" hangingPunct="1">
              <a:spcBef>
                <a:spcPct val="0"/>
              </a:spcBef>
              <a:buClrTx/>
              <a:buSzTx/>
            </a:pPr>
            <a:endParaRPr lang="en-US" altLang="en-US" sz="1147" dirty="0">
              <a:solidFill>
                <a:srgbClr val="646D72"/>
              </a:solidFill>
            </a:endParaRPr>
          </a:p>
        </p:txBody>
      </p:sp>
      <p:sp>
        <p:nvSpPr>
          <p:cNvPr id="24580" name="Text Placeholder 8">
            <a:extLst>
              <a:ext uri="{FF2B5EF4-FFF2-40B4-BE49-F238E27FC236}">
                <a16:creationId xmlns:a16="http://schemas.microsoft.com/office/drawing/2014/main" id="{2BAB082C-AD85-5743-9783-D7A77CDC9736}"/>
              </a:ext>
            </a:extLst>
          </p:cNvPr>
          <p:cNvSpPr txBox="1">
            <a:spLocks/>
          </p:cNvSpPr>
          <p:nvPr/>
        </p:nvSpPr>
        <p:spPr bwMode="auto">
          <a:xfrm>
            <a:off x="406213" y="1326372"/>
            <a:ext cx="6045574" cy="629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lnSpc>
                <a:spcPct val="95000"/>
              </a:lnSpc>
              <a:spcAft>
                <a:spcPts val="529"/>
              </a:spcAft>
            </a:pPr>
            <a:r>
              <a:rPr lang="en-US" altLang="en-US" sz="1412" dirty="0"/>
              <a:t>Much of our communication is not what we say, but how we say it. Therefore, it’s crucial that you pay attention to your nonverbal body language. </a:t>
            </a:r>
          </a:p>
          <a:p>
            <a:pPr algn="l">
              <a:lnSpc>
                <a:spcPct val="95000"/>
              </a:lnSpc>
              <a:spcAft>
                <a:spcPts val="529"/>
              </a:spcAft>
            </a:pPr>
            <a:r>
              <a:rPr lang="en-US" altLang="en-US" sz="1412" dirty="0"/>
              <a:t>Remember that nonverbal communication varies from culture to culture. The following suggestions reflect mainstream U.S. culture. Use sensitivity and discretion with co-workers from different cultural backgrounds. </a:t>
            </a:r>
          </a:p>
          <a:p>
            <a:pPr lvl="1" algn="l">
              <a:lnSpc>
                <a:spcPct val="95000"/>
              </a:lnSpc>
              <a:spcAft>
                <a:spcPts val="529"/>
              </a:spcAft>
            </a:pPr>
            <a:r>
              <a:rPr lang="en-US" altLang="en-US" sz="1412" b="1" dirty="0"/>
              <a:t>Eye contact </a:t>
            </a:r>
            <a:r>
              <a:rPr lang="en-US" altLang="en-US" sz="1412" dirty="0"/>
              <a:t>is important, particularly when you are listening. Be aware that some cultures may interpret eye contact differently, so modify as necessary. </a:t>
            </a:r>
          </a:p>
          <a:p>
            <a:pPr lvl="1" algn="l">
              <a:lnSpc>
                <a:spcPct val="95000"/>
              </a:lnSpc>
              <a:spcAft>
                <a:spcPts val="529"/>
              </a:spcAft>
            </a:pPr>
            <a:r>
              <a:rPr lang="en-US" altLang="en-US" sz="1412" b="1" dirty="0"/>
              <a:t>Body language/posture </a:t>
            </a:r>
            <a:r>
              <a:rPr lang="en-US" altLang="en-US" sz="1412" dirty="0"/>
              <a:t>can be used to communicate interest in what the other person is saying by slightly leaning toward him or her. If the individual moves away from you, use that as a sign to ease up.</a:t>
            </a:r>
          </a:p>
          <a:p>
            <a:pPr lvl="1" algn="l">
              <a:lnSpc>
                <a:spcPct val="95000"/>
              </a:lnSpc>
              <a:spcAft>
                <a:spcPts val="529"/>
              </a:spcAft>
            </a:pPr>
            <a:r>
              <a:rPr lang="en-US" altLang="en-US" sz="1412" b="1" dirty="0"/>
              <a:t>Avoid hyperactive gestures </a:t>
            </a:r>
            <a:r>
              <a:rPr lang="en-US" altLang="en-US" sz="1412" dirty="0"/>
              <a:t>such as pencil tapping, foot tapping, jiggling knees, etc., as these motions may communicate boredom or lack of focus. They take the attention off the person who is speaking and place it on the gestures.</a:t>
            </a:r>
          </a:p>
          <a:p>
            <a:pPr lvl="1" algn="l">
              <a:lnSpc>
                <a:spcPct val="95000"/>
              </a:lnSpc>
              <a:spcAft>
                <a:spcPts val="529"/>
              </a:spcAft>
            </a:pPr>
            <a:r>
              <a:rPr lang="en-US" altLang="en-US" sz="1412" b="1" dirty="0"/>
              <a:t>Nodding</a:t>
            </a:r>
            <a:r>
              <a:rPr lang="en-US" altLang="en-US" sz="1412" dirty="0"/>
              <a:t> occasionally as a person talks to you encourages him or her to continue and communicates that you are following the train of thought.</a:t>
            </a:r>
          </a:p>
          <a:p>
            <a:pPr lvl="1" algn="l">
              <a:lnSpc>
                <a:spcPct val="95000"/>
              </a:lnSpc>
              <a:spcAft>
                <a:spcPts val="529"/>
              </a:spcAft>
            </a:pPr>
            <a:r>
              <a:rPr lang="en-US" altLang="en-US" sz="1412" b="1" dirty="0"/>
              <a:t>Facial expression </a:t>
            </a:r>
            <a:r>
              <a:rPr lang="en-US" altLang="en-US" sz="1412" dirty="0"/>
              <a:t>can be used to communicate compassion, empathy and interest.</a:t>
            </a:r>
          </a:p>
          <a:p>
            <a:pPr lvl="1" algn="l">
              <a:lnSpc>
                <a:spcPct val="95000"/>
              </a:lnSpc>
              <a:spcAft>
                <a:spcPts val="529"/>
              </a:spcAft>
            </a:pPr>
            <a:r>
              <a:rPr lang="en-US" altLang="en-US" sz="1412" b="1" dirty="0"/>
              <a:t>Proximity</a:t>
            </a:r>
            <a:r>
              <a:rPr lang="en-US" altLang="en-US" sz="1412" dirty="0"/>
              <a:t> is another cultural variable. Sitting or standing too close to a person can make him or her feel intruded upon. Too much space communicates hesitancy or disinterest. Three to five feet is optimal from a Western perspective. </a:t>
            </a:r>
          </a:p>
          <a:p>
            <a:pPr lvl="1" algn="l">
              <a:lnSpc>
                <a:spcPct val="95000"/>
              </a:lnSpc>
              <a:spcAft>
                <a:spcPts val="529"/>
              </a:spcAft>
            </a:pPr>
            <a:r>
              <a:rPr lang="en-US" altLang="en-US" sz="1412" b="1" dirty="0"/>
              <a:t>Be sensitive to touching others. </a:t>
            </a:r>
            <a:r>
              <a:rPr lang="en-US" altLang="en-US" sz="1412" dirty="0"/>
              <a:t>Some people may not want you to touch them at all, while others may feel quite natural about a hand on a shoulder. In particular, this is a very sensitive gender and cultural issue. When in doubt don’t touch at all, or ask before you do.</a:t>
            </a:r>
          </a:p>
        </p:txBody>
      </p:sp>
    </p:spTree>
    <p:extLst>
      <p:ext uri="{BB962C8B-B14F-4D97-AF65-F5344CB8AC3E}">
        <p14:creationId xmlns:p14="http://schemas.microsoft.com/office/powerpoint/2010/main" val="410761992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7">
            <a:extLst>
              <a:ext uri="{FF2B5EF4-FFF2-40B4-BE49-F238E27FC236}">
                <a16:creationId xmlns:a16="http://schemas.microsoft.com/office/drawing/2014/main" id="{52A35FD7-DCBE-7C42-9896-4656326C7B88}"/>
              </a:ext>
            </a:extLst>
          </p:cNvPr>
          <p:cNvSpPr>
            <a:spLocks noGrp="1"/>
          </p:cNvSpPr>
          <p:nvPr>
            <p:ph type="title"/>
          </p:nvPr>
        </p:nvSpPr>
        <p:spPr>
          <a:xfrm>
            <a:off x="281180" y="415637"/>
            <a:ext cx="6209828" cy="816557"/>
          </a:xfrm>
        </p:spPr>
        <p:txBody>
          <a:bodyPr/>
          <a:lstStyle/>
          <a:p>
            <a:r>
              <a:rPr lang="en-US" altLang="en-US"/>
              <a:t>Nonverbal Communication </a:t>
            </a:r>
            <a:endParaRPr lang="en-US" altLang="en-US" dirty="0"/>
          </a:p>
        </p:txBody>
      </p:sp>
      <p:sp>
        <p:nvSpPr>
          <p:cNvPr id="25603" name="Text Box 6">
            <a:extLst>
              <a:ext uri="{FF2B5EF4-FFF2-40B4-BE49-F238E27FC236}">
                <a16:creationId xmlns:a16="http://schemas.microsoft.com/office/drawing/2014/main" id="{A786A671-AA76-674C-9E41-DD267C781E33}"/>
              </a:ext>
            </a:extLst>
          </p:cNvPr>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defTabSz="899010" eaLnBrk="1" hangingPunct="1">
              <a:spcBef>
                <a:spcPct val="0"/>
              </a:spcBef>
              <a:buClrTx/>
              <a:buSzTx/>
            </a:pPr>
            <a:endParaRPr lang="en-US" altLang="en-US" sz="1147" dirty="0">
              <a:solidFill>
                <a:srgbClr val="646D72"/>
              </a:solidFill>
            </a:endParaRPr>
          </a:p>
        </p:txBody>
      </p:sp>
      <p:sp>
        <p:nvSpPr>
          <p:cNvPr id="25605" name="Text Placeholder 8">
            <a:extLst>
              <a:ext uri="{FF2B5EF4-FFF2-40B4-BE49-F238E27FC236}">
                <a16:creationId xmlns:a16="http://schemas.microsoft.com/office/drawing/2014/main" id="{669C836B-B496-6743-BCCE-31697AECFDA2}"/>
              </a:ext>
            </a:extLst>
          </p:cNvPr>
          <p:cNvSpPr txBox="1">
            <a:spLocks/>
          </p:cNvSpPr>
          <p:nvPr/>
        </p:nvSpPr>
        <p:spPr bwMode="auto">
          <a:xfrm>
            <a:off x="406213" y="1872785"/>
            <a:ext cx="6045574" cy="283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r>
              <a:rPr lang="en-US" altLang="en-US" sz="1412" dirty="0"/>
              <a:t>Being culturally sensitive is critical since nonverbal behavior in one culture may signify concern, while in another culture, it may represent confrontation or disrespect. For example:</a:t>
            </a:r>
          </a:p>
          <a:p>
            <a:pPr algn="l"/>
            <a:endParaRPr lang="en-US" altLang="en-US" sz="1412" dirty="0"/>
          </a:p>
          <a:p>
            <a:pPr lvl="1" algn="l"/>
            <a:r>
              <a:rPr lang="en-US" altLang="en-US" sz="1412" dirty="0"/>
              <a:t>Is a smile a gesture of friendly agreement and acknowledgement, a sign of embarrassment or an attempt to preserve harmony? </a:t>
            </a:r>
          </a:p>
          <a:p>
            <a:pPr lvl="1" algn="l"/>
            <a:r>
              <a:rPr lang="en-US" altLang="en-US" sz="1412" dirty="0"/>
              <a:t>Is a stare a challenge or a demonstration of passionate involvement in the subject at hand? </a:t>
            </a:r>
          </a:p>
          <a:p>
            <a:pPr lvl="1" algn="l"/>
            <a:r>
              <a:rPr lang="en-US" altLang="en-US" sz="1412" dirty="0"/>
              <a:t>Do lowered eyes demonstrate subservience or respect? </a:t>
            </a:r>
          </a:p>
          <a:p>
            <a:pPr lvl="1" algn="l"/>
            <a:r>
              <a:rPr lang="en-US" altLang="en-US" sz="1412" dirty="0"/>
              <a:t>How do individuals from different cultures show they are listening? Do they look at you or away from you?</a:t>
            </a:r>
          </a:p>
        </p:txBody>
      </p:sp>
    </p:spTree>
    <p:extLst>
      <p:ext uri="{BB962C8B-B14F-4D97-AF65-F5344CB8AC3E}">
        <p14:creationId xmlns:p14="http://schemas.microsoft.com/office/powerpoint/2010/main" val="202487092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7">
            <a:extLst>
              <a:ext uri="{FF2B5EF4-FFF2-40B4-BE49-F238E27FC236}">
                <a16:creationId xmlns:a16="http://schemas.microsoft.com/office/drawing/2014/main" id="{2EB6B5B2-A2CA-A14B-9381-8A2862B41682}"/>
              </a:ext>
            </a:extLst>
          </p:cNvPr>
          <p:cNvSpPr>
            <a:spLocks noGrp="1"/>
          </p:cNvSpPr>
          <p:nvPr>
            <p:ph type="title"/>
          </p:nvPr>
        </p:nvSpPr>
        <p:spPr>
          <a:xfrm>
            <a:off x="281180" y="415637"/>
            <a:ext cx="6209828" cy="816557"/>
          </a:xfrm>
        </p:spPr>
        <p:txBody>
          <a:bodyPr/>
          <a:lstStyle/>
          <a:p>
            <a:r>
              <a:rPr lang="en-US" altLang="en-US" dirty="0"/>
              <a:t>Problem-Solving</a:t>
            </a:r>
          </a:p>
        </p:txBody>
      </p:sp>
      <p:sp>
        <p:nvSpPr>
          <p:cNvPr id="27651" name="Text Box 6">
            <a:extLst>
              <a:ext uri="{FF2B5EF4-FFF2-40B4-BE49-F238E27FC236}">
                <a16:creationId xmlns:a16="http://schemas.microsoft.com/office/drawing/2014/main" id="{AF0FF026-6131-3F4E-A6C8-AC00B527B3CD}"/>
              </a:ext>
            </a:extLst>
          </p:cNvPr>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defTabSz="899010" eaLnBrk="1" hangingPunct="1">
              <a:spcBef>
                <a:spcPct val="0"/>
              </a:spcBef>
              <a:buClrTx/>
              <a:buSzTx/>
            </a:pPr>
            <a:endParaRPr lang="en-US" altLang="en-US" sz="1147" dirty="0">
              <a:solidFill>
                <a:srgbClr val="646D72"/>
              </a:solidFill>
            </a:endParaRPr>
          </a:p>
        </p:txBody>
      </p:sp>
      <p:sp>
        <p:nvSpPr>
          <p:cNvPr id="27652" name="Text Placeholder 8">
            <a:extLst>
              <a:ext uri="{FF2B5EF4-FFF2-40B4-BE49-F238E27FC236}">
                <a16:creationId xmlns:a16="http://schemas.microsoft.com/office/drawing/2014/main" id="{B9203D28-3412-4F43-8C1B-83D916F7F4C9}"/>
              </a:ext>
            </a:extLst>
          </p:cNvPr>
          <p:cNvSpPr txBox="1">
            <a:spLocks/>
          </p:cNvSpPr>
          <p:nvPr/>
        </p:nvSpPr>
        <p:spPr bwMode="auto">
          <a:xfrm>
            <a:off x="406213" y="1352321"/>
            <a:ext cx="6045574" cy="6776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lnSpc>
                <a:spcPct val="90000"/>
              </a:lnSpc>
              <a:spcAft>
                <a:spcPts val="529"/>
              </a:spcAft>
            </a:pPr>
            <a:r>
              <a:rPr lang="en-US" altLang="en-US" sz="1412" dirty="0"/>
              <a:t>The nature of both the workplace and human interaction make problems a reality. Using the skills covered in today’s presentation, we can respectfully and creatively solve these problems. List ideas for each point from what you have learned today. </a:t>
            </a:r>
          </a:p>
          <a:p>
            <a:pPr marL="302575" lvl="1" indent="-302575" algn="l">
              <a:lnSpc>
                <a:spcPct val="90000"/>
              </a:lnSpc>
              <a:buFont typeface="+mj-lt"/>
              <a:buAutoNum type="arabicPeriod"/>
            </a:pPr>
            <a:r>
              <a:rPr lang="en-US" altLang="en-US" sz="1412" dirty="0"/>
              <a:t>Use “I” messages.</a:t>
            </a:r>
          </a:p>
          <a:p>
            <a:pPr marL="706008" lvl="1" algn="l">
              <a:lnSpc>
                <a:spcPct val="90000"/>
              </a:lnSpc>
              <a:spcAft>
                <a:spcPts val="529"/>
              </a:spcAft>
            </a:pPr>
            <a:r>
              <a:rPr lang="en-US" altLang="en-US" sz="1235" dirty="0"/>
              <a:t> </a:t>
            </a:r>
          </a:p>
          <a:p>
            <a:pPr marL="706008" lvl="1" algn="l">
              <a:lnSpc>
                <a:spcPct val="90000"/>
              </a:lnSpc>
              <a:spcAft>
                <a:spcPts val="529"/>
              </a:spcAft>
            </a:pPr>
            <a:r>
              <a:rPr lang="en-US" altLang="en-US" sz="1235" dirty="0"/>
              <a:t> </a:t>
            </a:r>
          </a:p>
          <a:p>
            <a:pPr marL="706008" lvl="1" algn="l">
              <a:lnSpc>
                <a:spcPct val="90000"/>
              </a:lnSpc>
              <a:spcAft>
                <a:spcPts val="529"/>
              </a:spcAft>
            </a:pPr>
            <a:r>
              <a:rPr lang="en-US" altLang="en-US" sz="1235" dirty="0"/>
              <a:t> </a:t>
            </a:r>
          </a:p>
          <a:p>
            <a:pPr marL="302575" lvl="1" indent="-302575" algn="l">
              <a:lnSpc>
                <a:spcPct val="90000"/>
              </a:lnSpc>
              <a:buFont typeface="+mj-lt"/>
              <a:buAutoNum type="arabicPeriod" startAt="2"/>
            </a:pPr>
            <a:r>
              <a:rPr lang="en-US" altLang="en-US" sz="1412" dirty="0"/>
              <a:t>Listen to the other person’s response.</a:t>
            </a:r>
          </a:p>
          <a:p>
            <a:pPr marL="706008" lvl="1" algn="l">
              <a:lnSpc>
                <a:spcPct val="90000"/>
              </a:lnSpc>
              <a:spcAft>
                <a:spcPts val="529"/>
              </a:spcAft>
            </a:pPr>
            <a:r>
              <a:rPr lang="en-US" altLang="en-US" sz="1235" dirty="0"/>
              <a:t> </a:t>
            </a:r>
          </a:p>
          <a:p>
            <a:pPr marL="706008" lvl="1" algn="l">
              <a:lnSpc>
                <a:spcPct val="90000"/>
              </a:lnSpc>
              <a:spcAft>
                <a:spcPts val="529"/>
              </a:spcAft>
            </a:pPr>
            <a:r>
              <a:rPr lang="en-US" altLang="en-US" sz="1235" dirty="0"/>
              <a:t> </a:t>
            </a:r>
          </a:p>
          <a:p>
            <a:pPr marL="706008" lvl="1" algn="l">
              <a:lnSpc>
                <a:spcPct val="90000"/>
              </a:lnSpc>
              <a:spcAft>
                <a:spcPts val="529"/>
              </a:spcAft>
            </a:pPr>
            <a:r>
              <a:rPr lang="en-US" altLang="en-US" sz="1235" dirty="0"/>
              <a:t> </a:t>
            </a:r>
          </a:p>
          <a:p>
            <a:pPr marL="302575" lvl="1" indent="-302575" algn="l">
              <a:lnSpc>
                <a:spcPct val="90000"/>
              </a:lnSpc>
              <a:buFont typeface="+mj-lt"/>
              <a:buAutoNum type="arabicPeriod" startAt="3"/>
            </a:pPr>
            <a:r>
              <a:rPr lang="en-US" altLang="en-US" sz="1412" dirty="0"/>
              <a:t>Ask questions.</a:t>
            </a:r>
          </a:p>
          <a:p>
            <a:pPr marL="706008" lvl="1" algn="l">
              <a:lnSpc>
                <a:spcPct val="90000"/>
              </a:lnSpc>
              <a:spcAft>
                <a:spcPts val="529"/>
              </a:spcAft>
            </a:pPr>
            <a:r>
              <a:rPr lang="en-US" altLang="en-US" sz="1412" dirty="0"/>
              <a:t> </a:t>
            </a:r>
            <a:endParaRPr lang="en-US" altLang="en-US" sz="1235" dirty="0"/>
          </a:p>
          <a:p>
            <a:pPr marL="706008" lvl="1" algn="l">
              <a:lnSpc>
                <a:spcPct val="90000"/>
              </a:lnSpc>
              <a:spcAft>
                <a:spcPts val="529"/>
              </a:spcAft>
            </a:pPr>
            <a:r>
              <a:rPr lang="en-US" altLang="en-US" sz="1235" dirty="0"/>
              <a:t> </a:t>
            </a:r>
          </a:p>
          <a:p>
            <a:pPr marL="706008" lvl="1" algn="l">
              <a:lnSpc>
                <a:spcPct val="90000"/>
              </a:lnSpc>
              <a:spcAft>
                <a:spcPts val="529"/>
              </a:spcAft>
            </a:pPr>
            <a:r>
              <a:rPr lang="en-US" altLang="en-US" sz="1235" dirty="0"/>
              <a:t> </a:t>
            </a:r>
          </a:p>
          <a:p>
            <a:pPr marL="302575" lvl="1" indent="-302575" algn="l">
              <a:lnSpc>
                <a:spcPct val="90000"/>
              </a:lnSpc>
              <a:buFont typeface="+mj-lt"/>
              <a:buAutoNum type="arabicPeriod" startAt="4"/>
            </a:pPr>
            <a:r>
              <a:rPr lang="en-US" altLang="en-US" sz="1412" dirty="0"/>
              <a:t>Put any agreement you reach in writing.</a:t>
            </a:r>
          </a:p>
          <a:p>
            <a:pPr marL="706008" lvl="1" algn="l">
              <a:lnSpc>
                <a:spcPct val="90000"/>
              </a:lnSpc>
              <a:spcAft>
                <a:spcPts val="529"/>
              </a:spcAft>
            </a:pPr>
            <a:r>
              <a:rPr lang="en-US" altLang="en-US" sz="1235" dirty="0"/>
              <a:t> </a:t>
            </a:r>
          </a:p>
          <a:p>
            <a:pPr marL="706008" lvl="1" algn="l">
              <a:lnSpc>
                <a:spcPct val="90000"/>
              </a:lnSpc>
              <a:spcAft>
                <a:spcPts val="529"/>
              </a:spcAft>
            </a:pPr>
            <a:r>
              <a:rPr lang="en-US" altLang="en-US" sz="1235" dirty="0"/>
              <a:t> </a:t>
            </a:r>
          </a:p>
          <a:p>
            <a:pPr marL="706008" lvl="1" algn="l">
              <a:lnSpc>
                <a:spcPct val="90000"/>
              </a:lnSpc>
              <a:spcAft>
                <a:spcPts val="529"/>
              </a:spcAft>
            </a:pPr>
            <a:r>
              <a:rPr lang="en-US" altLang="en-US" sz="1235" dirty="0"/>
              <a:t> </a:t>
            </a:r>
          </a:p>
          <a:p>
            <a:pPr marL="302575" lvl="1" indent="-302575" algn="l">
              <a:lnSpc>
                <a:spcPct val="90000"/>
              </a:lnSpc>
              <a:buFont typeface="+mj-lt"/>
              <a:buAutoNum type="arabicPeriod" startAt="5"/>
            </a:pPr>
            <a:r>
              <a:rPr lang="en-US" altLang="en-US" sz="1412" dirty="0"/>
              <a:t>Expect improvements to occur in small increments.</a:t>
            </a:r>
          </a:p>
          <a:p>
            <a:pPr marL="706008" lvl="1" algn="l">
              <a:lnSpc>
                <a:spcPct val="90000"/>
              </a:lnSpc>
              <a:spcAft>
                <a:spcPts val="529"/>
              </a:spcAft>
            </a:pPr>
            <a:r>
              <a:rPr lang="en-US" altLang="en-US" sz="1412" dirty="0"/>
              <a:t> </a:t>
            </a:r>
            <a:endParaRPr lang="en-US" altLang="en-US" sz="1235" dirty="0"/>
          </a:p>
          <a:p>
            <a:pPr marL="706008" lvl="1" algn="l">
              <a:lnSpc>
                <a:spcPct val="90000"/>
              </a:lnSpc>
              <a:spcAft>
                <a:spcPts val="529"/>
              </a:spcAft>
            </a:pPr>
            <a:r>
              <a:rPr lang="en-US" altLang="en-US" sz="1235" dirty="0"/>
              <a:t> </a:t>
            </a:r>
          </a:p>
          <a:p>
            <a:pPr marL="706008" lvl="1" algn="l">
              <a:lnSpc>
                <a:spcPct val="90000"/>
              </a:lnSpc>
              <a:spcAft>
                <a:spcPts val="529"/>
              </a:spcAft>
            </a:pPr>
            <a:r>
              <a:rPr lang="en-US" altLang="en-US" sz="1235" dirty="0"/>
              <a:t> </a:t>
            </a:r>
          </a:p>
          <a:p>
            <a:pPr marL="302575" lvl="1" indent="-302575" algn="l">
              <a:lnSpc>
                <a:spcPct val="90000"/>
              </a:lnSpc>
              <a:buFont typeface="+mj-lt"/>
              <a:buAutoNum type="arabicPeriod" startAt="6"/>
            </a:pPr>
            <a:r>
              <a:rPr lang="en-US" altLang="en-US" sz="1412" dirty="0"/>
              <a:t>Follow through.</a:t>
            </a:r>
          </a:p>
          <a:p>
            <a:pPr marL="706008" lvl="1" algn="l">
              <a:lnSpc>
                <a:spcPct val="90000"/>
              </a:lnSpc>
              <a:spcAft>
                <a:spcPts val="529"/>
              </a:spcAft>
            </a:pPr>
            <a:r>
              <a:rPr lang="en-US" altLang="en-US" sz="1235" dirty="0"/>
              <a:t> </a:t>
            </a:r>
          </a:p>
          <a:p>
            <a:pPr marL="706008" lvl="1" algn="l">
              <a:lnSpc>
                <a:spcPct val="90000"/>
              </a:lnSpc>
              <a:spcAft>
                <a:spcPts val="529"/>
              </a:spcAft>
            </a:pPr>
            <a:r>
              <a:rPr lang="en-US" altLang="en-US" sz="1235" dirty="0"/>
              <a:t> </a:t>
            </a:r>
          </a:p>
          <a:p>
            <a:pPr marL="706008" lvl="1" algn="l">
              <a:lnSpc>
                <a:spcPct val="90000"/>
              </a:lnSpc>
              <a:spcAft>
                <a:spcPts val="529"/>
              </a:spcAft>
            </a:pPr>
            <a:r>
              <a:rPr lang="en-US" altLang="en-US" sz="1235" dirty="0"/>
              <a:t> </a:t>
            </a:r>
          </a:p>
        </p:txBody>
      </p:sp>
    </p:spTree>
    <p:extLst>
      <p:ext uri="{BB962C8B-B14F-4D97-AF65-F5344CB8AC3E}">
        <p14:creationId xmlns:p14="http://schemas.microsoft.com/office/powerpoint/2010/main" val="28768320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7">
            <a:extLst>
              <a:ext uri="{FF2B5EF4-FFF2-40B4-BE49-F238E27FC236}">
                <a16:creationId xmlns:a16="http://schemas.microsoft.com/office/drawing/2014/main" id="{701C1A4B-4A2D-CA40-8BD6-F9088646EFD0}"/>
              </a:ext>
            </a:extLst>
          </p:cNvPr>
          <p:cNvSpPr>
            <a:spLocks noGrp="1"/>
          </p:cNvSpPr>
          <p:nvPr>
            <p:ph type="title"/>
          </p:nvPr>
        </p:nvSpPr>
        <p:spPr>
          <a:xfrm>
            <a:off x="281180" y="415637"/>
            <a:ext cx="6209828" cy="816557"/>
          </a:xfrm>
        </p:spPr>
        <p:txBody>
          <a:bodyPr/>
          <a:lstStyle/>
          <a:p>
            <a:r>
              <a:rPr lang="en-US" altLang="en-US" dirty="0"/>
              <a:t>Problem-Solving</a:t>
            </a:r>
          </a:p>
        </p:txBody>
      </p:sp>
      <p:sp>
        <p:nvSpPr>
          <p:cNvPr id="29699" name="Text Box 6">
            <a:extLst>
              <a:ext uri="{FF2B5EF4-FFF2-40B4-BE49-F238E27FC236}">
                <a16:creationId xmlns:a16="http://schemas.microsoft.com/office/drawing/2014/main" id="{E6D4C55A-8B32-0248-A03E-E9BA19F62FA9}"/>
              </a:ext>
            </a:extLst>
          </p:cNvPr>
          <p:cNvSpPr txBox="1">
            <a:spLocks noChangeArrowheads="1"/>
          </p:cNvSpPr>
          <p:nvPr/>
        </p:nvSpPr>
        <p:spPr bwMode="auto">
          <a:xfrm>
            <a:off x="3611245" y="4843183"/>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defTabSz="899010" eaLnBrk="1" hangingPunct="1">
              <a:spcBef>
                <a:spcPct val="0"/>
              </a:spcBef>
              <a:buClrTx/>
              <a:buSzTx/>
            </a:pPr>
            <a:endParaRPr lang="en-US" altLang="en-US" sz="1147" dirty="0">
              <a:solidFill>
                <a:srgbClr val="646D72"/>
              </a:solidFill>
            </a:endParaRPr>
          </a:p>
        </p:txBody>
      </p:sp>
      <p:sp>
        <p:nvSpPr>
          <p:cNvPr id="34823" name="Rectangle 7">
            <a:extLst>
              <a:ext uri="{FF2B5EF4-FFF2-40B4-BE49-F238E27FC236}">
                <a16:creationId xmlns:a16="http://schemas.microsoft.com/office/drawing/2014/main" id="{86EF9726-28EF-834D-878D-2D3C6FB71278}"/>
              </a:ext>
            </a:extLst>
          </p:cNvPr>
          <p:cNvSpPr>
            <a:spLocks noChangeArrowheads="1"/>
          </p:cNvSpPr>
          <p:nvPr/>
        </p:nvSpPr>
        <p:spPr bwMode="auto">
          <a:xfrm>
            <a:off x="400050" y="4572001"/>
            <a:ext cx="6051736" cy="2480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l">
              <a:spcAft>
                <a:spcPts val="590"/>
              </a:spcAft>
              <a:buClr>
                <a:schemeClr val="tx2"/>
              </a:buClr>
            </a:pPr>
            <a:r>
              <a:rPr lang="en-US" altLang="en-US" sz="1412" dirty="0">
                <a:latin typeface="Arial" charset="0"/>
                <a:cs typeface="Times New Roman" pitchFamily="18" charset="0"/>
              </a:rPr>
              <a:t>Both parties should try to use effective communication skills to have a successful dialogue regarding the above situation. Consider the following points before you begin:</a:t>
            </a:r>
          </a:p>
          <a:p>
            <a:pPr marL="302575" lvl="1" indent="-302575" algn="l">
              <a:spcAft>
                <a:spcPts val="590"/>
              </a:spcAft>
              <a:buClr>
                <a:schemeClr val="accent1"/>
              </a:buClr>
              <a:buFont typeface="+mj-lt"/>
              <a:buAutoNum type="arabicPeriod"/>
            </a:pPr>
            <a:r>
              <a:rPr lang="en-US" altLang="en-US" sz="1412" dirty="0">
                <a:latin typeface="Arial" charset="0"/>
                <a:cs typeface="Times New Roman" pitchFamily="18" charset="0"/>
              </a:rPr>
              <a:t>Are there possible barriers which may affect the conversation?</a:t>
            </a:r>
          </a:p>
          <a:p>
            <a:pPr marL="302575" lvl="1" indent="-302575" algn="l">
              <a:spcAft>
                <a:spcPts val="590"/>
              </a:spcAft>
              <a:buClr>
                <a:schemeClr val="accent1"/>
              </a:buClr>
              <a:buFont typeface="+mj-lt"/>
              <a:buAutoNum type="arabicPeriod"/>
            </a:pPr>
            <a:r>
              <a:rPr lang="en-US" altLang="en-US" sz="1412" dirty="0">
                <a:latin typeface="Arial" charset="0"/>
                <a:cs typeface="Times New Roman" pitchFamily="18" charset="0"/>
              </a:rPr>
              <a:t>How can your character use message ownership to effectively communicate perception, interpretation, feelings, wishes and intentions?</a:t>
            </a:r>
          </a:p>
          <a:p>
            <a:pPr marL="302575" lvl="1" indent="-302575" algn="l">
              <a:spcAft>
                <a:spcPts val="590"/>
              </a:spcAft>
              <a:buClr>
                <a:schemeClr val="accent1"/>
              </a:buClr>
              <a:buFont typeface="+mj-lt"/>
              <a:buAutoNum type="arabicPeriod"/>
            </a:pPr>
            <a:r>
              <a:rPr lang="en-US" altLang="en-US" sz="1412" dirty="0">
                <a:latin typeface="Arial" charset="0"/>
                <a:cs typeface="Times New Roman" pitchFamily="18" charset="0"/>
              </a:rPr>
              <a:t>What listening skills can you use to make the other party feel understood?</a:t>
            </a:r>
          </a:p>
          <a:p>
            <a:pPr marL="302575" lvl="1" indent="-302575" algn="l">
              <a:spcAft>
                <a:spcPts val="590"/>
              </a:spcAft>
              <a:buClr>
                <a:schemeClr val="accent1"/>
              </a:buClr>
              <a:buFont typeface="+mj-lt"/>
              <a:buAutoNum type="arabicPeriod"/>
            </a:pPr>
            <a:r>
              <a:rPr lang="en-US" altLang="en-US" sz="1412" dirty="0">
                <a:latin typeface="Arial" charset="0"/>
                <a:cs typeface="Times New Roman" pitchFamily="18" charset="0"/>
              </a:rPr>
              <a:t>What nonverbal messages will you send to underscore your verbal messages?</a:t>
            </a:r>
          </a:p>
        </p:txBody>
      </p:sp>
      <p:sp>
        <p:nvSpPr>
          <p:cNvPr id="29704" name="TextBox 8">
            <a:extLst>
              <a:ext uri="{FF2B5EF4-FFF2-40B4-BE49-F238E27FC236}">
                <a16:creationId xmlns:a16="http://schemas.microsoft.com/office/drawing/2014/main" id="{072B1A17-9711-784E-A40F-9C339829C7E0}"/>
              </a:ext>
            </a:extLst>
          </p:cNvPr>
          <p:cNvSpPr txBox="1">
            <a:spLocks noChangeArrowheads="1"/>
          </p:cNvSpPr>
          <p:nvPr/>
        </p:nvSpPr>
        <p:spPr bwMode="auto">
          <a:xfrm>
            <a:off x="400049" y="1872784"/>
            <a:ext cx="6051737" cy="231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r>
              <a:rPr lang="en-US" altLang="en-US" sz="1412" b="1" dirty="0"/>
              <a:t>Scenario</a:t>
            </a:r>
          </a:p>
          <a:p>
            <a:pPr algn="l"/>
            <a:r>
              <a:rPr lang="en-US" altLang="en-US" sz="1412" dirty="0"/>
              <a:t>On Thursday, Chris says to Dana, “If we decide to work together, I want to start promptly. It’s really important to me that we complete this on time!” Dana responds, “By all means, let’s start Monday and every day </a:t>
            </a:r>
            <a:br>
              <a:rPr lang="en-US" altLang="en-US" sz="1412" dirty="0"/>
            </a:br>
            <a:r>
              <a:rPr lang="en-US" altLang="en-US" sz="1412" dirty="0"/>
              <a:t>at 8:30 a.m.” 	</a:t>
            </a:r>
          </a:p>
          <a:p>
            <a:pPr algn="l"/>
            <a:r>
              <a:rPr lang="en-US" altLang="en-US" sz="1412" dirty="0"/>
              <a:t>“You’ve got a deal!” says Chris.</a:t>
            </a:r>
          </a:p>
          <a:p>
            <a:pPr algn="l"/>
            <a:r>
              <a:rPr lang="en-US" altLang="en-US" sz="1412" dirty="0"/>
              <a:t>All is well on Monday and Tuesday. On Wednesday, Chris has not heard from Dana, and it’s 9 a.m. </a:t>
            </a:r>
          </a:p>
          <a:p>
            <a:pPr algn="l"/>
            <a:r>
              <a:rPr lang="en-US" altLang="en-US" sz="1412" dirty="0"/>
              <a:t>Finally Dana comes rushing in at 9:15 a.m. </a:t>
            </a:r>
          </a:p>
        </p:txBody>
      </p:sp>
    </p:spTree>
    <p:extLst>
      <p:ext uri="{BB962C8B-B14F-4D97-AF65-F5344CB8AC3E}">
        <p14:creationId xmlns:p14="http://schemas.microsoft.com/office/powerpoint/2010/main" val="249144117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a:xfrm>
            <a:off x="281180" y="415637"/>
            <a:ext cx="6209828" cy="816557"/>
          </a:xfrm>
        </p:spPr>
        <p:txBody>
          <a:bodyPr/>
          <a:lstStyle/>
          <a:p>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defTabSz="899010" fontAlgn="auto">
              <a:spcBef>
                <a:spcPct val="0"/>
              </a:spcBef>
              <a:spcAft>
                <a:spcPts val="0"/>
              </a:spcAft>
              <a:buClrTx/>
              <a:buSzTx/>
              <a:defRPr/>
            </a:pPr>
            <a:endParaRPr lang="en-US" altLang="en-US" sz="1147">
              <a:solidFill>
                <a:srgbClr val="646D72"/>
              </a:solidFill>
            </a:endParaRPr>
          </a:p>
        </p:txBody>
      </p:sp>
      <p:sp>
        <p:nvSpPr>
          <p:cNvPr id="33796" name="Text Placeholder 8"/>
          <p:cNvSpPr txBox="1">
            <a:spLocks/>
          </p:cNvSpPr>
          <p:nvPr/>
        </p:nvSpPr>
        <p:spPr bwMode="auto">
          <a:xfrm>
            <a:off x="406214" y="1565218"/>
            <a:ext cx="5952038" cy="6350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lgn="l" defTabSz="899059" fontAlgn="auto">
              <a:lnSpc>
                <a:spcPct val="95000"/>
              </a:lnSpc>
              <a:spcAft>
                <a:spcPts val="590"/>
              </a:spcAft>
              <a:defRPr/>
            </a:pPr>
            <a:r>
              <a:rPr lang="en-US" altLang="en-US" sz="1412" dirty="0">
                <a:solidFill>
                  <a:srgbClr val="55565A"/>
                </a:solidFill>
              </a:rPr>
              <a:t>You may consider seeking professional support if you experience </a:t>
            </a:r>
            <a:br>
              <a:rPr lang="en-US" altLang="en-US" sz="1412" dirty="0">
                <a:solidFill>
                  <a:srgbClr val="55565A"/>
                </a:solidFill>
              </a:rPr>
            </a:br>
            <a:r>
              <a:rPr lang="en-US" altLang="en-US" sz="1412" dirty="0">
                <a:solidFill>
                  <a:srgbClr val="55565A"/>
                </a:solidFill>
              </a:rPr>
              <a:t>any of the following:  </a:t>
            </a:r>
          </a:p>
          <a:p>
            <a:pPr marL="449660" indent="-252146" algn="l" defTabSz="899059" fontAlgn="auto">
              <a:lnSpc>
                <a:spcPct val="95000"/>
              </a:lnSpc>
              <a:spcBef>
                <a:spcPct val="0"/>
              </a:spcBef>
              <a:spcAft>
                <a:spcPts val="590"/>
              </a:spcAft>
              <a:buClr>
                <a:schemeClr val="accent1"/>
              </a:buClr>
              <a:buSzPct val="100000"/>
              <a:buFont typeface="Arial" panose="020B0604020202020204" pitchFamily="34" charset="0"/>
              <a:buChar char="•"/>
              <a:defRPr/>
            </a:pPr>
            <a:r>
              <a:rPr lang="en-US" altLang="en-US" sz="1412" dirty="0">
                <a:solidFill>
                  <a:srgbClr val="646D72"/>
                </a:solidFill>
                <a:cs typeface="Times New Roman" pitchFamily="18" charset="0"/>
              </a:rPr>
              <a:t>Sleep problems.</a:t>
            </a:r>
          </a:p>
          <a:p>
            <a:pPr marL="449660" indent="-252146" algn="l" defTabSz="899059" fontAlgn="auto">
              <a:lnSpc>
                <a:spcPct val="95000"/>
              </a:lnSpc>
              <a:spcBef>
                <a:spcPct val="0"/>
              </a:spcBef>
              <a:spcAft>
                <a:spcPts val="590"/>
              </a:spcAft>
              <a:buClr>
                <a:schemeClr val="accent1"/>
              </a:buClr>
              <a:buSzPct val="100000"/>
              <a:buFont typeface="Arial" panose="020B0604020202020204" pitchFamily="34" charset="0"/>
              <a:buChar char="•"/>
              <a:defRPr/>
            </a:pPr>
            <a:r>
              <a:rPr lang="en-US" altLang="en-US" sz="1412" dirty="0">
                <a:solidFill>
                  <a:srgbClr val="646D72"/>
                </a:solidFill>
                <a:cs typeface="Times New Roman" pitchFamily="18" charset="0"/>
              </a:rPr>
              <a:t>Performance issues at work.</a:t>
            </a:r>
          </a:p>
          <a:p>
            <a:pPr marL="449660" indent="-252146" algn="l" defTabSz="899059" fontAlgn="auto">
              <a:lnSpc>
                <a:spcPct val="95000"/>
              </a:lnSpc>
              <a:spcBef>
                <a:spcPct val="0"/>
              </a:spcBef>
              <a:spcAft>
                <a:spcPts val="590"/>
              </a:spcAft>
              <a:buClr>
                <a:schemeClr val="accent1"/>
              </a:buClr>
              <a:buSzPct val="100000"/>
              <a:buFont typeface="Arial" panose="020B0604020202020204" pitchFamily="34" charset="0"/>
              <a:buChar char="•"/>
              <a:defRPr/>
            </a:pPr>
            <a:r>
              <a:rPr lang="en-US" altLang="en-US" sz="1412" dirty="0">
                <a:solidFill>
                  <a:srgbClr val="646D72"/>
                </a:solidFill>
                <a:cs typeface="Times New Roman" pitchFamily="18" charset="0"/>
              </a:rPr>
              <a:t>Relationship difficulties with family or friends.</a:t>
            </a:r>
          </a:p>
          <a:p>
            <a:pPr marL="449660" indent="-252146" algn="l" defTabSz="899059" fontAlgn="auto">
              <a:lnSpc>
                <a:spcPct val="95000"/>
              </a:lnSpc>
              <a:spcBef>
                <a:spcPct val="0"/>
              </a:spcBef>
              <a:spcAft>
                <a:spcPts val="590"/>
              </a:spcAft>
              <a:buClr>
                <a:schemeClr val="accent1"/>
              </a:buClr>
              <a:buSzPct val="100000"/>
              <a:buFont typeface="Arial" panose="020B0604020202020204" pitchFamily="34" charset="0"/>
              <a:buChar char="•"/>
              <a:defRPr/>
            </a:pPr>
            <a:r>
              <a:rPr lang="en-US" altLang="en-US" sz="1412" dirty="0">
                <a:solidFill>
                  <a:srgbClr val="646D72"/>
                </a:solidFill>
                <a:cs typeface="Times New Roman" pitchFamily="18" charset="0"/>
              </a:rPr>
              <a:t>Loss of interest in hobbies you normally enjoy.</a:t>
            </a:r>
          </a:p>
          <a:p>
            <a:pPr marL="449660" indent="-252146" algn="l" defTabSz="899059" fontAlgn="auto">
              <a:lnSpc>
                <a:spcPct val="95000"/>
              </a:lnSpc>
              <a:spcBef>
                <a:spcPct val="0"/>
              </a:spcBef>
              <a:spcAft>
                <a:spcPts val="590"/>
              </a:spcAft>
              <a:buClr>
                <a:schemeClr val="accent1"/>
              </a:buClr>
              <a:buSzPct val="100000"/>
              <a:buFont typeface="Arial" panose="020B0604020202020204" pitchFamily="34" charset="0"/>
              <a:buChar char="•"/>
              <a:defRPr/>
            </a:pPr>
            <a:r>
              <a:rPr lang="en-US" altLang="en-US" sz="1412" dirty="0">
                <a:solidFill>
                  <a:srgbClr val="646D72"/>
                </a:solidFill>
                <a:cs typeface="Times New Roman" pitchFamily="18" charset="0"/>
              </a:rPr>
              <a:t>Lack of care about normal everyday work tasks. </a:t>
            </a:r>
          </a:p>
          <a:p>
            <a:pPr marL="449660" indent="-252146" algn="l" defTabSz="899059" fontAlgn="auto">
              <a:lnSpc>
                <a:spcPct val="95000"/>
              </a:lnSpc>
              <a:spcBef>
                <a:spcPct val="0"/>
              </a:spcBef>
              <a:spcAft>
                <a:spcPts val="590"/>
              </a:spcAft>
              <a:buClr>
                <a:schemeClr val="accent1"/>
              </a:buClr>
              <a:buSzPct val="100000"/>
              <a:buFont typeface="Arial" panose="020B0604020202020204" pitchFamily="34" charset="0"/>
              <a:buChar char="•"/>
              <a:defRPr/>
            </a:pPr>
            <a:r>
              <a:rPr lang="en-US" altLang="en-US" sz="1412" dirty="0">
                <a:solidFill>
                  <a:srgbClr val="646D72"/>
                </a:solidFill>
                <a:cs typeface="Times New Roman" pitchFamily="18" charset="0"/>
              </a:rPr>
              <a:t>Excessive anxiety or worrying more than normal. </a:t>
            </a:r>
          </a:p>
          <a:p>
            <a:pPr marL="449660" indent="-252146" algn="l" defTabSz="899059" fontAlgn="auto">
              <a:lnSpc>
                <a:spcPct val="95000"/>
              </a:lnSpc>
              <a:spcBef>
                <a:spcPct val="0"/>
              </a:spcBef>
              <a:spcAft>
                <a:spcPts val="590"/>
              </a:spcAft>
              <a:buClr>
                <a:schemeClr val="accent1"/>
              </a:buClr>
              <a:buSzPct val="100000"/>
              <a:buFont typeface="Arial" panose="020B0604020202020204" pitchFamily="34" charset="0"/>
              <a:buChar char="•"/>
              <a:defRPr/>
            </a:pPr>
            <a:r>
              <a:rPr lang="en-US" altLang="en-US" sz="1412" dirty="0">
                <a:solidFill>
                  <a:srgbClr val="646D72"/>
                </a:solidFill>
                <a:cs typeface="Times New Roman" pitchFamily="18" charset="0"/>
              </a:rPr>
              <a:t>Feeling overwhelmed or sad for more than two weeks.</a:t>
            </a:r>
          </a:p>
          <a:p>
            <a:pPr marL="449660" indent="-252146" algn="l" defTabSz="899059" fontAlgn="auto">
              <a:lnSpc>
                <a:spcPct val="95000"/>
              </a:lnSpc>
              <a:spcBef>
                <a:spcPct val="0"/>
              </a:spcBef>
              <a:spcAft>
                <a:spcPts val="590"/>
              </a:spcAft>
              <a:buClr>
                <a:schemeClr val="accent1"/>
              </a:buClr>
              <a:buSzPct val="100000"/>
              <a:buFont typeface="Arial" panose="020B0604020202020204" pitchFamily="34" charset="0"/>
              <a:buChar char="•"/>
              <a:defRPr/>
            </a:pPr>
            <a:r>
              <a:rPr lang="en-US" altLang="en-US" sz="1412" dirty="0">
                <a:solidFill>
                  <a:srgbClr val="646D72"/>
                </a:solidFill>
                <a:cs typeface="Times New Roman" pitchFamily="18" charset="0"/>
              </a:rPr>
              <a:t>A noticeable change in appetite, eating too little or too much.</a:t>
            </a:r>
          </a:p>
          <a:p>
            <a:pPr marL="449660" indent="-252146" algn="l" defTabSz="899059" fontAlgn="auto">
              <a:lnSpc>
                <a:spcPct val="95000"/>
              </a:lnSpc>
              <a:spcBef>
                <a:spcPct val="0"/>
              </a:spcBef>
              <a:spcAft>
                <a:spcPts val="590"/>
              </a:spcAft>
              <a:buClr>
                <a:schemeClr val="accent1"/>
              </a:buClr>
              <a:buSzPct val="100000"/>
              <a:buFont typeface="Arial" panose="020B0604020202020204" pitchFamily="34" charset="0"/>
              <a:buChar char="•"/>
              <a:defRPr/>
            </a:pPr>
            <a:r>
              <a:rPr lang="en-US" altLang="en-US" sz="1412" dirty="0">
                <a:solidFill>
                  <a:srgbClr val="646D72"/>
                </a:solidFill>
                <a:cs typeface="Times New Roman" pitchFamily="18" charset="0"/>
              </a:rPr>
              <a:t>Behavior and coping methods have become harmful to yourself </a:t>
            </a:r>
            <a:br>
              <a:rPr lang="en-US" altLang="en-US" sz="1412" dirty="0">
                <a:solidFill>
                  <a:srgbClr val="646D72"/>
                </a:solidFill>
                <a:cs typeface="Times New Roman" pitchFamily="18" charset="0"/>
              </a:rPr>
            </a:br>
            <a:r>
              <a:rPr lang="en-US" altLang="en-US" sz="1412" dirty="0">
                <a:solidFill>
                  <a:srgbClr val="646D72"/>
                </a:solidFill>
                <a:cs typeface="Times New Roman" pitchFamily="18" charset="0"/>
              </a:rPr>
              <a:t>or others, whether that is through aggressive behavior or unhealthy habits, such as drinking too much alcohol or taking drugs.</a:t>
            </a:r>
          </a:p>
          <a:p>
            <a:pPr marL="449660" indent="-252146" algn="l" defTabSz="899059" fontAlgn="auto">
              <a:lnSpc>
                <a:spcPct val="95000"/>
              </a:lnSpc>
              <a:spcBef>
                <a:spcPct val="0"/>
              </a:spcBef>
              <a:spcAft>
                <a:spcPts val="590"/>
              </a:spcAft>
              <a:buClr>
                <a:schemeClr val="accent1"/>
              </a:buClr>
              <a:buSzPct val="100000"/>
              <a:buFont typeface="Arial" panose="020B0604020202020204" pitchFamily="34" charset="0"/>
              <a:buChar char="•"/>
              <a:defRPr/>
            </a:pPr>
            <a:r>
              <a:rPr lang="en-US" altLang="en-US" sz="1412" dirty="0">
                <a:solidFill>
                  <a:srgbClr val="646D72"/>
                </a:solidFill>
                <a:cs typeface="Times New Roman" pitchFamily="18" charset="0"/>
              </a:rPr>
              <a:t>Thoughts of harm to self and/or others.</a:t>
            </a:r>
          </a:p>
          <a:p>
            <a:pPr marL="0" indent="0" algn="l" defTabSz="899059" fontAlgn="auto">
              <a:lnSpc>
                <a:spcPct val="95000"/>
              </a:lnSpc>
              <a:spcAft>
                <a:spcPts val="0"/>
              </a:spcAft>
              <a:defRPr/>
            </a:pPr>
            <a:r>
              <a:rPr lang="en-US" altLang="en-US" sz="1412" b="1" dirty="0">
                <a:solidFill>
                  <a:srgbClr val="55565A"/>
                </a:solidFill>
              </a:rPr>
              <a:t>Keep in mind some of these conditions may warrant more urgent professional help and you should seek support if you are unsure. </a:t>
            </a:r>
          </a:p>
          <a:p>
            <a:pPr marL="0" indent="0" algn="l" defTabSz="899059" fontAlgn="auto">
              <a:lnSpc>
                <a:spcPct val="95000"/>
              </a:lnSpc>
              <a:spcAft>
                <a:spcPts val="0"/>
              </a:spcAft>
              <a:defRPr/>
            </a:pPr>
            <a:endParaRPr lang="en-US" altLang="en-US" sz="1412" b="1" dirty="0">
              <a:solidFill>
                <a:srgbClr val="55565A"/>
              </a:solidFill>
            </a:endParaRPr>
          </a:p>
          <a:p>
            <a:pPr marL="0" indent="0" algn="l" defTabSz="899059" fontAlgn="auto">
              <a:lnSpc>
                <a:spcPct val="95000"/>
              </a:lnSpc>
              <a:spcAft>
                <a:spcPts val="0"/>
              </a:spcAft>
              <a:defRPr/>
            </a:pPr>
            <a:r>
              <a:rPr lang="en-US" altLang="en-US" sz="1412" dirty="0">
                <a:solidFill>
                  <a:srgbClr val="55565A"/>
                </a:solidFill>
              </a:rPr>
              <a:t>Your Employee Assistance Program (EAP) is available to all employees and their covered dependents and may include some free counseling sessions per issue, per year. Please check with your employer or your health plan for details.</a:t>
            </a:r>
          </a:p>
          <a:p>
            <a:pPr marL="0" indent="0" algn="l" defTabSz="899059" fontAlgn="auto">
              <a:lnSpc>
                <a:spcPct val="95000"/>
              </a:lnSpc>
              <a:spcAft>
                <a:spcPts val="0"/>
              </a:spcAft>
              <a:defRPr/>
            </a:pPr>
            <a:endParaRPr lang="en-US" altLang="en-US" sz="1412" dirty="0">
              <a:solidFill>
                <a:srgbClr val="55565A"/>
              </a:solidFill>
            </a:endParaRPr>
          </a:p>
          <a:p>
            <a:pPr marL="0" indent="0" algn="l" defTabSz="899059" fontAlgn="auto">
              <a:spcBef>
                <a:spcPts val="0"/>
              </a:spcBef>
              <a:spcAft>
                <a:spcPts val="176"/>
              </a:spcAft>
              <a:buClrTx/>
              <a:buSzTx/>
              <a:defRPr/>
            </a:pPr>
            <a:r>
              <a:rPr lang="en-US" altLang="en-US" sz="794" u="sng" dirty="0">
                <a:solidFill>
                  <a:schemeClr val="tx2"/>
                </a:solidFill>
                <a:latin typeface="Arial"/>
              </a:rPr>
              <a:t>Citations</a:t>
            </a:r>
          </a:p>
          <a:p>
            <a:pPr marL="0" indent="0" algn="l" defTabSz="899059" fontAlgn="auto">
              <a:spcBef>
                <a:spcPts val="0"/>
              </a:spcBef>
              <a:spcAft>
                <a:spcPts val="176"/>
              </a:spcAft>
              <a:buClrTx/>
              <a:buSzTx/>
              <a:defRPr/>
            </a:pPr>
            <a:r>
              <a:rPr lang="en-US" altLang="en-US" sz="794" dirty="0">
                <a:solidFill>
                  <a:schemeClr val="tx2"/>
                </a:solidFill>
                <a:latin typeface="Arial"/>
              </a:rPr>
              <a:t>American Psychological Association: How to choose a psychologist. </a:t>
            </a:r>
          </a:p>
          <a:p>
            <a:pPr marL="0" indent="0" algn="l" defTabSz="899059" fontAlgn="auto">
              <a:spcBef>
                <a:spcPct val="0"/>
              </a:spcBef>
              <a:spcAft>
                <a:spcPts val="176"/>
              </a:spcAft>
              <a:buClr>
                <a:srgbClr val="55565A"/>
              </a:buClr>
              <a:buSzTx/>
              <a:defRPr/>
            </a:pPr>
            <a:r>
              <a:rPr lang="en-US" altLang="en-US" sz="794" dirty="0">
                <a:solidFill>
                  <a:schemeClr val="tx2"/>
                </a:solidFill>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lang="en-US" altLang="en-US" sz="794" dirty="0">
                <a:solidFill>
                  <a:schemeClr val="tx2"/>
                </a:solidFill>
                <a:cs typeface="Times New Roman" pitchFamily="18" charset="0"/>
              </a:rPr>
              <a:t>.</a:t>
            </a:r>
          </a:p>
          <a:p>
            <a:pPr marL="0" indent="0" algn="l" defTabSz="899059" fontAlgn="auto">
              <a:spcBef>
                <a:spcPts val="0"/>
              </a:spcBef>
              <a:spcAft>
                <a:spcPts val="176"/>
              </a:spcAft>
              <a:buClrTx/>
              <a:buSzTx/>
              <a:defRPr/>
            </a:pPr>
            <a:r>
              <a:rPr lang="en-US" altLang="en-US" sz="794" dirty="0">
                <a:solidFill>
                  <a:schemeClr val="tx2"/>
                </a:solidFill>
                <a:latin typeface="Arial"/>
              </a:rPr>
              <a:t>Helpguide.org: Depression Symptoms and Warning Signs. </a:t>
            </a:r>
          </a:p>
          <a:p>
            <a:pPr marL="0" indent="0" algn="l" defTabSz="899059" fontAlgn="auto">
              <a:spcBef>
                <a:spcPts val="0"/>
              </a:spcBef>
              <a:spcAft>
                <a:spcPts val="176"/>
              </a:spcAft>
              <a:buClrTx/>
              <a:buSzTx/>
              <a:defRPr/>
            </a:pPr>
            <a:r>
              <a:rPr lang="en-US" altLang="en-US" sz="794" dirty="0">
                <a:solidFill>
                  <a:schemeClr val="tx2"/>
                </a:solidFill>
                <a:latin typeface="Arial"/>
                <a:hlinkClick r:id="rId4">
                  <a:extLst>
                    <a:ext uri="{A12FA001-AC4F-418D-AE19-62706E023703}">
                      <ahyp:hlinkClr xmlns:ahyp="http://schemas.microsoft.com/office/drawing/2018/hyperlinkcolor" val="tx"/>
                    </a:ext>
                  </a:extLst>
                </a:hlinkClick>
              </a:rPr>
              <a:t>https://www.helpguide.org/articles/depression/depression-symptoms-and-warning-signs.htm</a:t>
            </a:r>
            <a:r>
              <a:rPr lang="en-US" altLang="en-US" sz="794" dirty="0">
                <a:solidFill>
                  <a:schemeClr val="tx2"/>
                </a:solidFill>
                <a:latin typeface="Arial"/>
              </a:rPr>
              <a:t>.</a:t>
            </a:r>
          </a:p>
          <a:p>
            <a:pPr marL="0" indent="0" algn="l" defTabSz="899059" fontAlgn="auto">
              <a:spcBef>
                <a:spcPts val="0"/>
              </a:spcBef>
              <a:spcAft>
                <a:spcPts val="176"/>
              </a:spcAft>
              <a:buClrTx/>
              <a:buSzTx/>
              <a:defRPr/>
            </a:pPr>
            <a:r>
              <a:rPr lang="fr-FR" altLang="en-US" sz="794" dirty="0">
                <a:solidFill>
                  <a:schemeClr val="tx2"/>
                </a:solidFill>
                <a:latin typeface="Arial"/>
              </a:rPr>
              <a:t>Helpguide.org: Suicide Prevention. </a:t>
            </a:r>
          </a:p>
          <a:p>
            <a:pPr marL="0" indent="0" algn="l" defTabSz="899059" fontAlgn="auto">
              <a:spcBef>
                <a:spcPts val="0"/>
              </a:spcBef>
              <a:spcAft>
                <a:spcPts val="176"/>
              </a:spcAft>
              <a:buClrTx/>
              <a:buSzTx/>
              <a:defRPr/>
            </a:pPr>
            <a:r>
              <a:rPr lang="fr-FR" altLang="en-US" sz="794" dirty="0">
                <a:solidFill>
                  <a:schemeClr val="tx2"/>
                </a:solidFill>
                <a:latin typeface="Arial"/>
                <a:hlinkClick r:id="rId5">
                  <a:extLst>
                    <a:ext uri="{A12FA001-AC4F-418D-AE19-62706E023703}">
                      <ahyp:hlinkClr xmlns:ahyp="http://schemas.microsoft.com/office/drawing/2018/hyperlinkcolor" val="tx"/>
                    </a:ext>
                  </a:extLst>
                </a:hlinkClick>
              </a:rPr>
              <a:t>https://www.helpguide.org/articles/suicide-prevention/suicide-prevention.htm</a:t>
            </a:r>
            <a:r>
              <a:rPr lang="fr-FR" altLang="en-US" sz="794" dirty="0">
                <a:solidFill>
                  <a:schemeClr val="tx2"/>
                </a:solidFill>
                <a:latin typeface="Arial"/>
              </a:rPr>
              <a:t>.</a:t>
            </a:r>
            <a:endParaRPr lang="en-US" altLang="en-US" sz="1412" dirty="0">
              <a:solidFill>
                <a:schemeClr val="tx2"/>
              </a:solidFill>
            </a:endParaRPr>
          </a:p>
          <a:p>
            <a:pPr marL="201717" indent="-201717" defTabSz="899059" fontAlgn="auto">
              <a:lnSpc>
                <a:spcPct val="95000"/>
              </a:lnSpc>
              <a:spcAft>
                <a:spcPts val="0"/>
              </a:spcAft>
              <a:defRPr/>
            </a:pPr>
            <a:endParaRPr lang="en-US" altLang="en-US" sz="1412" dirty="0">
              <a:solidFill>
                <a:srgbClr val="55565A"/>
              </a:solidFill>
            </a:endParaRPr>
          </a:p>
        </p:txBody>
      </p:sp>
    </p:spTree>
    <p:extLst>
      <p:ext uri="{BB962C8B-B14F-4D97-AF65-F5344CB8AC3E}">
        <p14:creationId xmlns:p14="http://schemas.microsoft.com/office/powerpoint/2010/main" val="112310060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7">
            <a:extLst>
              <a:ext uri="{FF2B5EF4-FFF2-40B4-BE49-F238E27FC236}">
                <a16:creationId xmlns:a16="http://schemas.microsoft.com/office/drawing/2014/main" id="{2ED94F83-98FB-594C-9B11-9B31509FC173}"/>
              </a:ext>
            </a:extLst>
          </p:cNvPr>
          <p:cNvSpPr>
            <a:spLocks noGrp="1"/>
          </p:cNvSpPr>
          <p:nvPr>
            <p:ph type="title"/>
          </p:nvPr>
        </p:nvSpPr>
        <p:spPr/>
        <p:txBody>
          <a:bodyPr/>
          <a:lstStyle/>
          <a:p>
            <a:pPr eaLnBrk="1" hangingPunct="1"/>
            <a:r>
              <a:rPr lang="en-US" altLang="en-US" dirty="0"/>
              <a:t>Appendix A:</a:t>
            </a:r>
            <a:br>
              <a:rPr lang="en-US" altLang="en-US" dirty="0"/>
            </a:br>
            <a:r>
              <a:rPr lang="en-US" altLang="en-US" dirty="0"/>
              <a:t>Written Communication</a:t>
            </a:r>
          </a:p>
        </p:txBody>
      </p:sp>
      <p:sp>
        <p:nvSpPr>
          <p:cNvPr id="34819" name="Text Placeholder 8">
            <a:extLst>
              <a:ext uri="{FF2B5EF4-FFF2-40B4-BE49-F238E27FC236}">
                <a16:creationId xmlns:a16="http://schemas.microsoft.com/office/drawing/2014/main" id="{10676086-3204-974D-A09E-8ED600F23CDB}"/>
              </a:ext>
            </a:extLst>
          </p:cNvPr>
          <p:cNvSpPr>
            <a:spLocks noGrp="1"/>
          </p:cNvSpPr>
          <p:nvPr>
            <p:ph type="body" sz="quarter" idx="4294967295"/>
          </p:nvPr>
        </p:nvSpPr>
        <p:spPr>
          <a:xfrm>
            <a:off x="377952" y="1746781"/>
            <a:ext cx="6113056" cy="53883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Unlike the oral presentation of ideas, the written presentation of ideas is governed by some very specific rules. Each of us has an individual writing style that we have developed over time. These guidelines are offered as suggestions to help you edit and criticize your own (and others’) written material.</a:t>
            </a:r>
          </a:p>
          <a:p>
            <a:pPr marL="0" indent="0">
              <a:spcBef>
                <a:spcPct val="0"/>
              </a:spcBef>
              <a:spcAft>
                <a:spcPts val="590"/>
              </a:spcAft>
              <a:buClr>
                <a:schemeClr val="tx2"/>
              </a:buClr>
              <a:buNone/>
            </a:pPr>
            <a:endParaRPr lang="en-US" altLang="en-US" dirty="0">
              <a:solidFill>
                <a:srgbClr val="646D72"/>
              </a:solidFill>
              <a:latin typeface="Arial" charset="0"/>
              <a:ea typeface="ＭＳ Ｐゴシック" pitchFamily="34" charset="-128"/>
              <a:cs typeface="Times New Roman" pitchFamily="18" charset="0"/>
            </a:endParaRPr>
          </a:p>
          <a:p>
            <a:pPr marL="302575" lvl="1" indent="-302575">
              <a:spcBef>
                <a:spcPct val="0"/>
              </a:spcBef>
              <a:spcAft>
                <a:spcPts val="590"/>
              </a:spcAft>
              <a:buFont typeface="+mj-lt"/>
              <a:buAutoNum type="arabicPeriod"/>
            </a:pPr>
            <a:r>
              <a:rPr lang="en-US" altLang="en-US" dirty="0">
                <a:solidFill>
                  <a:srgbClr val="646D72"/>
                </a:solidFill>
                <a:latin typeface="Arial" charset="0"/>
                <a:ea typeface="ＭＳ Ｐゴシック" pitchFamily="34" charset="-128"/>
                <a:cs typeface="Times New Roman" pitchFamily="18" charset="0"/>
              </a:rPr>
              <a:t>Proofread — aloud — everything that is going out. Your ear will catch what your eye misses.</a:t>
            </a:r>
          </a:p>
          <a:p>
            <a:pPr marL="302575" lvl="1" indent="-302575">
              <a:spcBef>
                <a:spcPct val="0"/>
              </a:spcBef>
              <a:spcAft>
                <a:spcPts val="590"/>
              </a:spcAft>
              <a:buFont typeface="+mj-lt"/>
              <a:buAutoNum type="arabicPeriod"/>
            </a:pPr>
            <a:r>
              <a:rPr lang="en-US" altLang="en-US" dirty="0">
                <a:solidFill>
                  <a:srgbClr val="646D72"/>
                </a:solidFill>
                <a:latin typeface="Arial" charset="0"/>
                <a:ea typeface="ＭＳ Ｐゴシック" pitchFamily="34" charset="-128"/>
                <a:cs typeface="Times New Roman" pitchFamily="18" charset="0"/>
              </a:rPr>
              <a:t>Make no assumptions. The ideas you are presenting must be explained in full to be understood. People read only what is on the page.</a:t>
            </a:r>
          </a:p>
          <a:p>
            <a:pPr marL="302575" lvl="1" indent="-302575">
              <a:spcBef>
                <a:spcPct val="0"/>
              </a:spcBef>
              <a:spcAft>
                <a:spcPts val="590"/>
              </a:spcAft>
              <a:buFont typeface="+mj-lt"/>
              <a:buAutoNum type="arabicPeriod"/>
            </a:pPr>
            <a:r>
              <a:rPr lang="en-US" altLang="en-US" dirty="0">
                <a:solidFill>
                  <a:srgbClr val="646D72"/>
                </a:solidFill>
                <a:latin typeface="Arial" charset="0"/>
                <a:ea typeface="ＭＳ Ｐゴシック" pitchFamily="34" charset="-128"/>
                <a:cs typeface="Times New Roman" pitchFamily="18" charset="0"/>
              </a:rPr>
              <a:t>Avoid lecturing. Write only what must be understood to make the proper decision or choice.</a:t>
            </a:r>
          </a:p>
          <a:p>
            <a:pPr marL="302575" lvl="1" indent="-302575">
              <a:spcBef>
                <a:spcPct val="0"/>
              </a:spcBef>
              <a:spcAft>
                <a:spcPts val="590"/>
              </a:spcAft>
              <a:buFont typeface="+mj-lt"/>
              <a:buAutoNum type="arabicPeriod"/>
            </a:pPr>
            <a:r>
              <a:rPr lang="en-US" altLang="en-US" dirty="0">
                <a:solidFill>
                  <a:srgbClr val="646D72"/>
                </a:solidFill>
                <a:latin typeface="Arial" charset="0"/>
                <a:ea typeface="ＭＳ Ｐゴシック" pitchFamily="34" charset="-128"/>
                <a:cs typeface="Times New Roman" pitchFamily="18" charset="0"/>
              </a:rPr>
              <a:t>Create rough drafts of all important letters and reports. Check them for content, sequential development of ideas and conciseness.</a:t>
            </a:r>
          </a:p>
          <a:p>
            <a:pPr marL="302575" lvl="1" indent="-302575">
              <a:spcBef>
                <a:spcPct val="0"/>
              </a:spcBef>
              <a:spcAft>
                <a:spcPts val="590"/>
              </a:spcAft>
              <a:buFont typeface="+mj-lt"/>
              <a:buAutoNum type="arabicPeriod"/>
            </a:pPr>
            <a:r>
              <a:rPr lang="en-US" altLang="en-US" dirty="0">
                <a:solidFill>
                  <a:srgbClr val="646D72"/>
                </a:solidFill>
                <a:latin typeface="Arial" charset="0"/>
                <a:ea typeface="ＭＳ Ｐゴシック" pitchFamily="34" charset="-128"/>
                <a:cs typeface="Times New Roman" pitchFamily="18" charset="0"/>
              </a:rPr>
              <a:t>Always put yourself in the other person’s shoes. Ask yourself, “Would I want to read this letter or report? Why? Does it say something of value and of real importance to me?”</a:t>
            </a:r>
          </a:p>
          <a:p>
            <a:pPr marL="302575" lvl="1" indent="-302575">
              <a:spcBef>
                <a:spcPct val="0"/>
              </a:spcBef>
              <a:spcAft>
                <a:spcPts val="590"/>
              </a:spcAft>
              <a:buFont typeface="+mj-lt"/>
              <a:buAutoNum type="arabicPeriod"/>
            </a:pPr>
            <a:r>
              <a:rPr lang="en-US" altLang="en-US" dirty="0">
                <a:solidFill>
                  <a:srgbClr val="646D72"/>
                </a:solidFill>
                <a:latin typeface="Arial" charset="0"/>
                <a:ea typeface="ＭＳ Ｐゴシック" pitchFamily="34" charset="-128"/>
                <a:cs typeface="Times New Roman" pitchFamily="18" charset="0"/>
              </a:rPr>
              <a:t>Be sure your ideas are clear and easy to follow. Many people are too busy to read carefully. As a general rule, the most effective manner to develop an idea is: concept &gt; benefit &gt; example &gt; data. This method leads your reader to the conclusion you want because it is already clearly stated as the concept or hypothesis. Your examples and data are support for the conclusion.</a:t>
            </a:r>
          </a:p>
          <a:p>
            <a:pPr marL="302575" lvl="1" indent="-302575">
              <a:spcBef>
                <a:spcPct val="0"/>
              </a:spcBef>
              <a:spcAft>
                <a:spcPts val="590"/>
              </a:spcAft>
              <a:buFont typeface="+mj-lt"/>
              <a:buAutoNum type="arabicPeriod"/>
            </a:pPr>
            <a:r>
              <a:rPr lang="en-US" altLang="en-US" dirty="0">
                <a:solidFill>
                  <a:srgbClr val="646D72"/>
                </a:solidFill>
                <a:latin typeface="Arial" charset="0"/>
                <a:ea typeface="ＭＳ Ｐゴシック" pitchFamily="34" charset="-128"/>
                <a:cs typeface="Times New Roman" pitchFamily="18" charset="0"/>
              </a:rPr>
              <a:t>Define all terms and eliminate vague pronouns. These two traps cause more problems in writing than anything else.</a:t>
            </a:r>
          </a:p>
          <a:p>
            <a:pPr marL="302575" lvl="1" indent="-302575">
              <a:spcBef>
                <a:spcPct val="0"/>
              </a:spcBef>
              <a:spcAft>
                <a:spcPts val="590"/>
              </a:spcAft>
              <a:buFont typeface="+mj-lt"/>
              <a:buAutoNum type="arabicPeriod"/>
            </a:pPr>
            <a:r>
              <a:rPr lang="en-US" altLang="en-US" dirty="0">
                <a:solidFill>
                  <a:srgbClr val="646D72"/>
                </a:solidFill>
                <a:latin typeface="Arial" charset="0"/>
                <a:ea typeface="ＭＳ Ｐゴシック" pitchFamily="34" charset="-128"/>
                <a:cs typeface="Times New Roman" pitchFamily="18" charset="0"/>
              </a:rPr>
              <a:t>Grammar, punctuation and spelling should be perfect. Use a dictionary and style guidelines.</a:t>
            </a:r>
          </a:p>
          <a:p>
            <a:pPr marL="302575" lvl="1" indent="-302575">
              <a:spcBef>
                <a:spcPct val="0"/>
              </a:spcBef>
              <a:spcAft>
                <a:spcPts val="590"/>
              </a:spcAft>
              <a:buFont typeface="+mj-lt"/>
              <a:buAutoNum type="arabicPeriod"/>
            </a:pPr>
            <a:r>
              <a:rPr lang="en-US" altLang="en-US" dirty="0">
                <a:solidFill>
                  <a:srgbClr val="646D72"/>
                </a:solidFill>
                <a:latin typeface="Arial" charset="0"/>
                <a:ea typeface="ＭＳ Ｐゴシック" pitchFamily="34" charset="-128"/>
                <a:cs typeface="Times New Roman" pitchFamily="18" charset="0"/>
              </a:rPr>
              <a:t>Plan time for proofreading and correcting. When your success depends upon the quality of your letters and reports, there is no substitute for excellence.</a:t>
            </a:r>
          </a:p>
        </p:txBody>
      </p:sp>
    </p:spTree>
    <p:extLst>
      <p:ext uri="{BB962C8B-B14F-4D97-AF65-F5344CB8AC3E}">
        <p14:creationId xmlns:p14="http://schemas.microsoft.com/office/powerpoint/2010/main" val="380111343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a:extLst>
              <a:ext uri="{FF2B5EF4-FFF2-40B4-BE49-F238E27FC236}">
                <a16:creationId xmlns:a16="http://schemas.microsoft.com/office/drawing/2014/main" id="{ABD156F2-11E1-B242-82F6-97CF13B8F70D}"/>
              </a:ext>
            </a:extLst>
          </p:cNvPr>
          <p:cNvSpPr>
            <a:spLocks noGrp="1"/>
          </p:cNvSpPr>
          <p:nvPr>
            <p:ph type="title"/>
          </p:nvPr>
        </p:nvSpPr>
        <p:spPr/>
        <p:txBody>
          <a:bodyPr/>
          <a:lstStyle/>
          <a:p>
            <a:r>
              <a:rPr lang="en-US" altLang="en-US" dirty="0"/>
              <a:t>The Program</a:t>
            </a:r>
          </a:p>
        </p:txBody>
      </p:sp>
      <p:sp>
        <p:nvSpPr>
          <p:cNvPr id="9219" name="Text Placeholder 8">
            <a:extLst>
              <a:ext uri="{FF2B5EF4-FFF2-40B4-BE49-F238E27FC236}">
                <a16:creationId xmlns:a16="http://schemas.microsoft.com/office/drawing/2014/main" id="{9BADCC6E-D7F4-EC43-8A85-8659B09C36E9}"/>
              </a:ext>
            </a:extLst>
          </p:cNvPr>
          <p:cNvSpPr>
            <a:spLocks noGrp="1"/>
          </p:cNvSpPr>
          <p:nvPr>
            <p:ph type="body" sz="quarter" idx="4294967295"/>
          </p:nvPr>
        </p:nvSpPr>
        <p:spPr>
          <a:xfrm>
            <a:off x="402336" y="1246909"/>
            <a:ext cx="6088672" cy="413933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Welcome/Learning Points</a:t>
            </a:r>
          </a:p>
          <a:p>
            <a:pPr marL="0" indent="0">
              <a:spcBef>
                <a:spcPct val="0"/>
              </a:spcBef>
              <a:spcAft>
                <a:spcPts val="590"/>
              </a:spcAft>
              <a:buClr>
                <a:schemeClr val="tx2"/>
              </a:buClr>
              <a:buNone/>
            </a:pPr>
            <a:endParaRPr lang="en-US" alt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What Makes Communication Effective?</a:t>
            </a:r>
          </a:p>
          <a:p>
            <a:pPr marL="0" indent="0">
              <a:spcBef>
                <a:spcPct val="0"/>
              </a:spcBef>
              <a:spcAft>
                <a:spcPts val="590"/>
              </a:spcAft>
              <a:buClr>
                <a:schemeClr val="tx2"/>
              </a:buClr>
              <a:buNone/>
            </a:pPr>
            <a:endParaRPr lang="en-US" alt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Assertive Communication</a:t>
            </a:r>
          </a:p>
          <a:p>
            <a:pPr marL="0" indent="0">
              <a:spcBef>
                <a:spcPct val="0"/>
              </a:spcBef>
              <a:spcAft>
                <a:spcPts val="590"/>
              </a:spcAft>
              <a:buClr>
                <a:schemeClr val="tx2"/>
              </a:buClr>
              <a:buNone/>
            </a:pPr>
            <a:endParaRPr lang="en-US" alt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Own Your Message</a:t>
            </a:r>
          </a:p>
          <a:p>
            <a:pPr marL="0" indent="0">
              <a:spcBef>
                <a:spcPct val="0"/>
              </a:spcBef>
              <a:spcAft>
                <a:spcPts val="590"/>
              </a:spcAft>
              <a:buClr>
                <a:schemeClr val="tx2"/>
              </a:buClr>
              <a:buNone/>
            </a:pPr>
            <a:endParaRPr lang="en-US" alt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Active Listening</a:t>
            </a:r>
          </a:p>
          <a:p>
            <a:pPr marL="0" indent="0">
              <a:spcBef>
                <a:spcPct val="0"/>
              </a:spcBef>
              <a:spcAft>
                <a:spcPts val="590"/>
              </a:spcAft>
              <a:buClr>
                <a:schemeClr val="tx2"/>
              </a:buClr>
              <a:buNone/>
            </a:pPr>
            <a:endParaRPr lang="en-US" alt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Nonverbal Communication</a:t>
            </a:r>
          </a:p>
          <a:p>
            <a:pPr marL="0" indent="0">
              <a:spcBef>
                <a:spcPct val="0"/>
              </a:spcBef>
              <a:spcAft>
                <a:spcPts val="590"/>
              </a:spcAft>
              <a:buClr>
                <a:schemeClr val="tx2"/>
              </a:buClr>
              <a:buNone/>
            </a:pPr>
            <a:endParaRPr lang="en-US" alt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Problem-Solving</a:t>
            </a:r>
            <a:endParaRPr lang="en-US" altLang="en-US" dirty="0">
              <a:solidFill>
                <a:srgbClr val="646D72"/>
              </a:solidFill>
              <a:latin typeface="Arial" charset="0"/>
              <a:ea typeface="ＭＳ Ｐゴシック" pitchFamily="34" charset="-128"/>
              <a:cs typeface="Arial"/>
            </a:endParaRPr>
          </a:p>
          <a:p>
            <a:pPr marL="0" indent="0">
              <a:spcBef>
                <a:spcPct val="0"/>
              </a:spcBef>
              <a:spcAft>
                <a:spcPts val="590"/>
              </a:spcAft>
              <a:buClr>
                <a:schemeClr val="tx2"/>
              </a:buClr>
              <a:buNone/>
            </a:pPr>
            <a:endParaRPr lang="en-US" alt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About Professional Support </a:t>
            </a: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					</a:t>
            </a: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Final Exercise/Closing</a:t>
            </a:r>
          </a:p>
        </p:txBody>
      </p:sp>
    </p:spTree>
    <p:extLst>
      <p:ext uri="{BB962C8B-B14F-4D97-AF65-F5344CB8AC3E}">
        <p14:creationId xmlns:p14="http://schemas.microsoft.com/office/powerpoint/2010/main" val="166138600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9D6ED9D3-7902-534A-960D-C98B6C5ACF2B}"/>
              </a:ext>
            </a:extLst>
          </p:cNvPr>
          <p:cNvSpPr>
            <a:spLocks noGrp="1"/>
          </p:cNvSpPr>
          <p:nvPr>
            <p:ph type="title"/>
          </p:nvPr>
        </p:nvSpPr>
        <p:spPr>
          <a:xfrm>
            <a:off x="281180" y="415637"/>
            <a:ext cx="6209828" cy="816557"/>
          </a:xfrm>
        </p:spPr>
        <p:txBody>
          <a:bodyPr/>
          <a:lstStyle/>
          <a:p>
            <a:r>
              <a:rPr lang="en-US" altLang="en-US" dirty="0"/>
              <a:t>Learning Points</a:t>
            </a:r>
          </a:p>
        </p:txBody>
      </p:sp>
      <p:sp>
        <p:nvSpPr>
          <p:cNvPr id="12" name="Text Placeholder 5"/>
          <p:cNvSpPr txBox="1">
            <a:spLocks noChangeArrowheads="1"/>
          </p:cNvSpPr>
          <p:nvPr/>
        </p:nvSpPr>
        <p:spPr bwMode="gray">
          <a:xfrm>
            <a:off x="406213" y="1872784"/>
            <a:ext cx="6045574" cy="325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118" b="1">
                <a:latin typeface="Arial" charset="0"/>
                <a:ea typeface="ＭＳ Ｐゴシック" pitchFamily="34" charset="-128"/>
              </a:rPr>
              <a:t>Participants will:</a:t>
            </a:r>
          </a:p>
        </p:txBody>
      </p:sp>
      <p:sp>
        <p:nvSpPr>
          <p:cNvPr id="13" name="Text Placeholder 6"/>
          <p:cNvSpPr txBox="1">
            <a:spLocks/>
          </p:cNvSpPr>
          <p:nvPr/>
        </p:nvSpPr>
        <p:spPr bwMode="auto">
          <a:xfrm>
            <a:off x="406214" y="2581185"/>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r>
              <a:rPr lang="en-US" altLang="en-US" sz="1588" dirty="0">
                <a:solidFill>
                  <a:schemeClr val="bg1"/>
                </a:solidFill>
              </a:rPr>
              <a:t>Determine what makes communication effective</a:t>
            </a:r>
            <a:r>
              <a:rPr lang="en-US" altLang="en-US" sz="1588" dirty="0">
                <a:solidFill>
                  <a:schemeClr val="bg1"/>
                </a:solidFill>
                <a:cs typeface="Arial"/>
              </a:rPr>
              <a:t>.</a:t>
            </a:r>
            <a:endParaRPr lang="en-US" altLang="en-US" sz="1588" dirty="0">
              <a:solidFill>
                <a:schemeClr val="bg1"/>
              </a:solidFill>
            </a:endParaRPr>
          </a:p>
        </p:txBody>
      </p:sp>
      <p:sp>
        <p:nvSpPr>
          <p:cNvPr id="14" name="Text Placeholder 6"/>
          <p:cNvSpPr txBox="1">
            <a:spLocks/>
          </p:cNvSpPr>
          <p:nvPr/>
        </p:nvSpPr>
        <p:spPr bwMode="auto">
          <a:xfrm>
            <a:off x="406214" y="3251501"/>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r>
              <a:rPr lang="en-US" altLang="en-US" sz="1588" dirty="0">
                <a:solidFill>
                  <a:schemeClr val="bg1"/>
                </a:solidFill>
              </a:rPr>
              <a:t>Learn the value of assertive communication</a:t>
            </a:r>
            <a:r>
              <a:rPr lang="en-US" altLang="en-US" sz="1588" dirty="0">
                <a:solidFill>
                  <a:schemeClr val="bg1"/>
                </a:solidFill>
                <a:cs typeface="Arial"/>
              </a:rPr>
              <a:t>.</a:t>
            </a:r>
            <a:endParaRPr lang="en-US" altLang="en-US" sz="1588" dirty="0">
              <a:solidFill>
                <a:schemeClr val="bg1"/>
              </a:solidFill>
            </a:endParaRPr>
          </a:p>
        </p:txBody>
      </p:sp>
      <p:sp>
        <p:nvSpPr>
          <p:cNvPr id="15" name="Text Placeholder 6"/>
          <p:cNvSpPr txBox="1">
            <a:spLocks/>
          </p:cNvSpPr>
          <p:nvPr/>
        </p:nvSpPr>
        <p:spPr bwMode="auto">
          <a:xfrm>
            <a:off x="406214" y="3921816"/>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r>
              <a:rPr lang="en-US" altLang="en-US" sz="1588" dirty="0">
                <a:solidFill>
                  <a:schemeClr val="bg1"/>
                </a:solidFill>
              </a:rPr>
              <a:t>Practice active listening</a:t>
            </a:r>
            <a:r>
              <a:rPr lang="en-US" altLang="en-US" sz="1588" dirty="0">
                <a:solidFill>
                  <a:schemeClr val="bg1"/>
                </a:solidFill>
                <a:cs typeface="Arial"/>
              </a:rPr>
              <a:t>.</a:t>
            </a:r>
            <a:endParaRPr lang="en-US" altLang="en-US" sz="1588" dirty="0">
              <a:solidFill>
                <a:schemeClr val="bg1"/>
              </a:solidFill>
            </a:endParaRPr>
          </a:p>
        </p:txBody>
      </p:sp>
      <p:sp>
        <p:nvSpPr>
          <p:cNvPr id="16" name="Text Placeholder 6"/>
          <p:cNvSpPr txBox="1">
            <a:spLocks/>
          </p:cNvSpPr>
          <p:nvPr/>
        </p:nvSpPr>
        <p:spPr bwMode="auto">
          <a:xfrm>
            <a:off x="406214" y="4592132"/>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r>
              <a:rPr lang="en-US" altLang="en-US" sz="1588" dirty="0">
                <a:solidFill>
                  <a:schemeClr val="bg1"/>
                </a:solidFill>
              </a:rPr>
              <a:t>Discuss the role of nonverbal communication</a:t>
            </a:r>
            <a:r>
              <a:rPr lang="en-US" altLang="en-US" sz="1588" dirty="0">
                <a:solidFill>
                  <a:schemeClr val="bg1"/>
                </a:solidFill>
                <a:cs typeface="Arial"/>
              </a:rPr>
              <a:t>.</a:t>
            </a:r>
            <a:endParaRPr lang="en-US" altLang="en-US" sz="1588" dirty="0">
              <a:solidFill>
                <a:schemeClr val="bg1"/>
              </a:solidFill>
            </a:endParaRPr>
          </a:p>
        </p:txBody>
      </p:sp>
      <p:sp>
        <p:nvSpPr>
          <p:cNvPr id="17" name="Text Placeholder 6"/>
          <p:cNvSpPr txBox="1">
            <a:spLocks/>
          </p:cNvSpPr>
          <p:nvPr/>
        </p:nvSpPr>
        <p:spPr bwMode="auto">
          <a:xfrm>
            <a:off x="406214" y="5262448"/>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r>
              <a:rPr lang="en-US" altLang="en-US" sz="1588" dirty="0">
                <a:solidFill>
                  <a:schemeClr val="bg1"/>
                </a:solidFill>
              </a:rPr>
              <a:t>Use positive communication for problem-solving</a:t>
            </a:r>
            <a:r>
              <a:rPr lang="en-US" altLang="en-US" sz="1588" dirty="0">
                <a:solidFill>
                  <a:schemeClr val="bg1"/>
                </a:solidFill>
                <a:cs typeface="Arial"/>
              </a:rPr>
              <a:t>.</a:t>
            </a:r>
            <a:endParaRPr lang="en-US" altLang="en-US" sz="1588" dirty="0">
              <a:solidFill>
                <a:schemeClr val="bg1"/>
              </a:solidFill>
            </a:endParaRPr>
          </a:p>
        </p:txBody>
      </p:sp>
    </p:spTree>
    <p:extLst>
      <p:ext uri="{BB962C8B-B14F-4D97-AF65-F5344CB8AC3E}">
        <p14:creationId xmlns:p14="http://schemas.microsoft.com/office/powerpoint/2010/main" val="230485753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8">
            <a:extLst>
              <a:ext uri="{FF2B5EF4-FFF2-40B4-BE49-F238E27FC236}">
                <a16:creationId xmlns:a16="http://schemas.microsoft.com/office/drawing/2014/main" id="{1457B361-70AB-9344-96D6-0F2F90B9B5E5}"/>
              </a:ext>
            </a:extLst>
          </p:cNvPr>
          <p:cNvSpPr>
            <a:spLocks noChangeArrowheads="1"/>
          </p:cNvSpPr>
          <p:nvPr/>
        </p:nvSpPr>
        <p:spPr bwMode="auto">
          <a:xfrm>
            <a:off x="4578351" y="1872783"/>
            <a:ext cx="1873436" cy="6308291"/>
          </a:xfrm>
          <a:prstGeom prst="rect">
            <a:avLst/>
          </a:prstGeom>
          <a:solidFill>
            <a:schemeClr val="tx2">
              <a:lumMod val="20000"/>
              <a:lumOff val="80000"/>
            </a:schemeClr>
          </a:solidFill>
          <a:ln w="9525" algn="ctr">
            <a:noFill/>
            <a:miter lim="800000"/>
            <a:headEnd/>
            <a:tailEnd/>
          </a:ln>
          <a:effectLst/>
        </p:spPr>
        <p:txBody>
          <a:bodyPr lIns="44948" tIns="44948" rIns="44948" bIns="44948" anchor="ctr"/>
          <a:lstStyle/>
          <a:p>
            <a:pPr algn="l">
              <a:spcBef>
                <a:spcPct val="20000"/>
              </a:spcBef>
              <a:defRPr/>
            </a:pPr>
            <a:endParaRPr lang="en-AU" sz="971" dirty="0">
              <a:solidFill>
                <a:srgbClr val="1F2223"/>
              </a:solidFill>
              <a:latin typeface="Arial" charset="0"/>
            </a:endParaRPr>
          </a:p>
        </p:txBody>
      </p:sp>
      <p:sp>
        <p:nvSpPr>
          <p:cNvPr id="13315" name="Title 1">
            <a:extLst>
              <a:ext uri="{FF2B5EF4-FFF2-40B4-BE49-F238E27FC236}">
                <a16:creationId xmlns:a16="http://schemas.microsoft.com/office/drawing/2014/main" id="{01555DB1-AD9E-EA43-B2C0-7E7DD69E94CF}"/>
              </a:ext>
            </a:extLst>
          </p:cNvPr>
          <p:cNvSpPr>
            <a:spLocks noGrp="1"/>
          </p:cNvSpPr>
          <p:nvPr>
            <p:ph type="title"/>
          </p:nvPr>
        </p:nvSpPr>
        <p:spPr>
          <a:xfrm>
            <a:off x="281180" y="415637"/>
            <a:ext cx="6209828" cy="816557"/>
          </a:xfrm>
        </p:spPr>
        <p:txBody>
          <a:bodyPr/>
          <a:lstStyle/>
          <a:p>
            <a:r>
              <a:rPr lang="en-US" altLang="en-US"/>
              <a:t>What Makes Communication Effective?</a:t>
            </a:r>
            <a:endParaRPr lang="en-US" altLang="en-US" dirty="0"/>
          </a:p>
        </p:txBody>
      </p:sp>
      <p:sp>
        <p:nvSpPr>
          <p:cNvPr id="13316" name="Rounded Rectangle 7">
            <a:extLst>
              <a:ext uri="{FF2B5EF4-FFF2-40B4-BE49-F238E27FC236}">
                <a16:creationId xmlns:a16="http://schemas.microsoft.com/office/drawing/2014/main" id="{F2FB6719-89E9-704F-9DAE-75E63FDE635C}"/>
              </a:ext>
            </a:extLst>
          </p:cNvPr>
          <p:cNvSpPr>
            <a:spLocks noChangeArrowheads="1"/>
          </p:cNvSpPr>
          <p:nvPr/>
        </p:nvSpPr>
        <p:spPr bwMode="auto">
          <a:xfrm>
            <a:off x="3070225" y="3054304"/>
            <a:ext cx="1333500" cy="647140"/>
          </a:xfrm>
          <a:prstGeom prst="rect">
            <a:avLst/>
          </a:prstGeom>
          <a:solidFill>
            <a:schemeClr val="accent2"/>
          </a:solidFill>
          <a:ln>
            <a:noFill/>
          </a:ln>
        </p:spPr>
        <p:txBody>
          <a:bodyPr lIns="44948" tIns="44948" rIns="44948" bIns="44948" anchor="ctr"/>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eaLnBrk="1" hangingPunct="1">
              <a:buClrTx/>
              <a:buSzTx/>
            </a:pPr>
            <a:r>
              <a:rPr lang="en-AU" altLang="en-US" sz="1147" b="1" dirty="0">
                <a:solidFill>
                  <a:schemeClr val="bg1"/>
                </a:solidFill>
              </a:rPr>
              <a:t>Receiver</a:t>
            </a:r>
            <a:r>
              <a:rPr lang="en-US" altLang="en-US" sz="971" b="1" dirty="0">
                <a:solidFill>
                  <a:schemeClr val="bg1"/>
                </a:solidFill>
              </a:rPr>
              <a:t> </a:t>
            </a:r>
          </a:p>
        </p:txBody>
      </p:sp>
      <p:sp>
        <p:nvSpPr>
          <p:cNvPr id="13317" name="Rounded Rectangle 8">
            <a:extLst>
              <a:ext uri="{FF2B5EF4-FFF2-40B4-BE49-F238E27FC236}">
                <a16:creationId xmlns:a16="http://schemas.microsoft.com/office/drawing/2014/main" id="{E9DDCEC1-05BD-E943-A15E-FB9AE9CF21D3}"/>
              </a:ext>
            </a:extLst>
          </p:cNvPr>
          <p:cNvSpPr>
            <a:spLocks noChangeArrowheads="1"/>
          </p:cNvSpPr>
          <p:nvPr/>
        </p:nvSpPr>
        <p:spPr bwMode="auto">
          <a:xfrm>
            <a:off x="696914" y="3037355"/>
            <a:ext cx="1155700" cy="665629"/>
          </a:xfrm>
          <a:prstGeom prst="rect">
            <a:avLst/>
          </a:prstGeom>
          <a:solidFill>
            <a:schemeClr val="accent2"/>
          </a:solidFill>
          <a:ln>
            <a:noFill/>
          </a:ln>
        </p:spPr>
        <p:txBody>
          <a:bodyPr lIns="44948" tIns="44948" rIns="44948" bIns="44948" anchor="ctr"/>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eaLnBrk="1" hangingPunct="1">
              <a:buClrTx/>
              <a:buSzTx/>
            </a:pPr>
            <a:r>
              <a:rPr lang="en-AU" altLang="en-US" sz="1147" b="1" dirty="0">
                <a:solidFill>
                  <a:schemeClr val="bg1"/>
                </a:solidFill>
              </a:rPr>
              <a:t>Sender</a:t>
            </a:r>
            <a:endParaRPr lang="en-AU" altLang="en-US" sz="971" dirty="0">
              <a:solidFill>
                <a:schemeClr val="bg1"/>
              </a:solidFill>
            </a:endParaRPr>
          </a:p>
        </p:txBody>
      </p:sp>
      <p:sp>
        <p:nvSpPr>
          <p:cNvPr id="13318" name="Rectangle 15">
            <a:extLst>
              <a:ext uri="{FF2B5EF4-FFF2-40B4-BE49-F238E27FC236}">
                <a16:creationId xmlns:a16="http://schemas.microsoft.com/office/drawing/2014/main" id="{6F38E523-2AC4-8544-BE0D-18CD12166327}"/>
              </a:ext>
            </a:extLst>
          </p:cNvPr>
          <p:cNvSpPr>
            <a:spLocks noChangeArrowheads="1"/>
          </p:cNvSpPr>
          <p:nvPr/>
        </p:nvSpPr>
        <p:spPr bwMode="auto">
          <a:xfrm>
            <a:off x="435639" y="1836207"/>
            <a:ext cx="1940474" cy="217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l">
              <a:spcAft>
                <a:spcPts val="590"/>
              </a:spcAft>
              <a:buClr>
                <a:schemeClr val="tx2"/>
              </a:buClr>
            </a:pPr>
            <a:r>
              <a:rPr lang="en-US" altLang="en-US" sz="1412" b="1" dirty="0">
                <a:latin typeface="Arial" charset="0"/>
                <a:cs typeface="Times New Roman" pitchFamily="18" charset="0"/>
              </a:rPr>
              <a:t>The Effective Process</a:t>
            </a:r>
          </a:p>
        </p:txBody>
      </p:sp>
      <p:sp>
        <p:nvSpPr>
          <p:cNvPr id="13319" name="Arc 19">
            <a:extLst>
              <a:ext uri="{FF2B5EF4-FFF2-40B4-BE49-F238E27FC236}">
                <a16:creationId xmlns:a16="http://schemas.microsoft.com/office/drawing/2014/main" id="{6EA6D991-8A2E-4C4D-B470-B6D61AEFD37F}"/>
              </a:ext>
            </a:extLst>
          </p:cNvPr>
          <p:cNvSpPr>
            <a:spLocks/>
          </p:cNvSpPr>
          <p:nvPr/>
        </p:nvSpPr>
        <p:spPr bwMode="auto">
          <a:xfrm>
            <a:off x="1281113" y="3467241"/>
            <a:ext cx="2474912" cy="1167934"/>
          </a:xfrm>
          <a:custGeom>
            <a:avLst/>
            <a:gdLst>
              <a:gd name="T0" fmla="*/ 2147483647 w 40860"/>
              <a:gd name="T1" fmla="*/ 2147483647 h 21600"/>
              <a:gd name="T2" fmla="*/ 0 w 40860"/>
              <a:gd name="T3" fmla="*/ 2147483647 h 21600"/>
              <a:gd name="T4" fmla="*/ 2147483647 w 40860"/>
              <a:gd name="T5" fmla="*/ 0 h 21600"/>
              <a:gd name="T6" fmla="*/ 0 60000 65536"/>
              <a:gd name="T7" fmla="*/ 0 60000 65536"/>
              <a:gd name="T8" fmla="*/ 0 60000 65536"/>
              <a:gd name="T9" fmla="*/ 0 w 40860"/>
              <a:gd name="T10" fmla="*/ 0 h 21600"/>
              <a:gd name="T11" fmla="*/ 40860 w 40860"/>
              <a:gd name="T12" fmla="*/ 21600 h 21600"/>
            </a:gdLst>
            <a:ahLst/>
            <a:cxnLst>
              <a:cxn ang="T6">
                <a:pos x="T0" y="T1"/>
              </a:cxn>
              <a:cxn ang="T7">
                <a:pos x="T2" y="T3"/>
              </a:cxn>
              <a:cxn ang="T8">
                <a:pos x="T4" y="T5"/>
              </a:cxn>
            </a:cxnLst>
            <a:rect l="T9" t="T10" r="T11" b="T12"/>
            <a:pathLst>
              <a:path w="40860" h="21600" fill="none" extrusionOk="0">
                <a:moveTo>
                  <a:pt x="40859" y="6662"/>
                </a:moveTo>
                <a:cubicBezTo>
                  <a:pt x="37971" y="15568"/>
                  <a:pt x="29675" y="21599"/>
                  <a:pt x="20313" y="21600"/>
                </a:cubicBezTo>
                <a:cubicBezTo>
                  <a:pt x="11215" y="21600"/>
                  <a:pt x="3093" y="15900"/>
                  <a:pt x="0" y="7344"/>
                </a:cubicBezTo>
              </a:path>
              <a:path w="40860" h="21600" stroke="0" extrusionOk="0">
                <a:moveTo>
                  <a:pt x="40859" y="6662"/>
                </a:moveTo>
                <a:cubicBezTo>
                  <a:pt x="37971" y="15568"/>
                  <a:pt x="29675" y="21599"/>
                  <a:pt x="20313" y="21600"/>
                </a:cubicBezTo>
                <a:cubicBezTo>
                  <a:pt x="11215" y="21600"/>
                  <a:pt x="3093" y="15900"/>
                  <a:pt x="0" y="7344"/>
                </a:cubicBezTo>
                <a:lnTo>
                  <a:pt x="20313" y="0"/>
                </a:lnTo>
                <a:lnTo>
                  <a:pt x="40859" y="6662"/>
                </a:lnTo>
                <a:close/>
              </a:path>
            </a:pathLst>
          </a:custGeom>
          <a:noFill/>
          <a:ln w="12700" cap="rnd" cmpd="sng">
            <a:solidFill>
              <a:schemeClr val="tx1"/>
            </a:solidFill>
            <a:round/>
            <a:headEnd type="none" w="sm" len="sm"/>
            <a:tailEnd type="stealth" w="med" len="lg"/>
          </a:ln>
          <a:extLst>
            <a:ext uri="{909E8E84-426E-40DD-AFC4-6F175D3DCCD1}">
              <a14:hiddenFill xmlns:a14="http://schemas.microsoft.com/office/drawing/2010/main">
                <a:solidFill>
                  <a:srgbClr val="FFFFFF"/>
                </a:solidFill>
              </a14:hiddenFill>
            </a:ext>
          </a:extLst>
        </p:spPr>
        <p:txBody>
          <a:bodyPr wrap="none" lIns="89896" tIns="44948" rIns="89896" bIns="44948" anchor="ctr"/>
          <a:lstStyle/>
          <a:p>
            <a:endParaRPr lang="en-US" sz="1941" dirty="0"/>
          </a:p>
        </p:txBody>
      </p:sp>
      <p:sp>
        <p:nvSpPr>
          <p:cNvPr id="13320" name="Arc 20">
            <a:extLst>
              <a:ext uri="{FF2B5EF4-FFF2-40B4-BE49-F238E27FC236}">
                <a16:creationId xmlns:a16="http://schemas.microsoft.com/office/drawing/2014/main" id="{C75C6C7E-6AE1-9948-90DF-4A96DDD76ACB}"/>
              </a:ext>
            </a:extLst>
          </p:cNvPr>
          <p:cNvSpPr>
            <a:spLocks/>
          </p:cNvSpPr>
          <p:nvPr/>
        </p:nvSpPr>
        <p:spPr bwMode="auto">
          <a:xfrm>
            <a:off x="1257301" y="2143686"/>
            <a:ext cx="2498725" cy="1147903"/>
          </a:xfrm>
          <a:custGeom>
            <a:avLst/>
            <a:gdLst>
              <a:gd name="T0" fmla="*/ 0 w 40829"/>
              <a:gd name="T1" fmla="*/ 2147483647 h 21600"/>
              <a:gd name="T2" fmla="*/ 2147483647 w 40829"/>
              <a:gd name="T3" fmla="*/ 2147483647 h 21600"/>
              <a:gd name="T4" fmla="*/ 2147483647 w 40829"/>
              <a:gd name="T5" fmla="*/ 2147483647 h 21600"/>
              <a:gd name="T6" fmla="*/ 0 60000 65536"/>
              <a:gd name="T7" fmla="*/ 0 60000 65536"/>
              <a:gd name="T8" fmla="*/ 0 60000 65536"/>
              <a:gd name="T9" fmla="*/ 0 w 40829"/>
              <a:gd name="T10" fmla="*/ 0 h 21600"/>
              <a:gd name="T11" fmla="*/ 40829 w 40829"/>
              <a:gd name="T12" fmla="*/ 21600 h 21600"/>
            </a:gdLst>
            <a:ahLst/>
            <a:cxnLst>
              <a:cxn ang="T6">
                <a:pos x="T0" y="T1"/>
              </a:cxn>
              <a:cxn ang="T7">
                <a:pos x="T2" y="T3"/>
              </a:cxn>
              <a:cxn ang="T8">
                <a:pos x="T4" y="T5"/>
              </a:cxn>
            </a:cxnLst>
            <a:rect l="T9" t="T10" r="T11" b="T12"/>
            <a:pathLst>
              <a:path w="40829" h="21600" fill="none" extrusionOk="0">
                <a:moveTo>
                  <a:pt x="0" y="14211"/>
                </a:moveTo>
                <a:cubicBezTo>
                  <a:pt x="3106" y="5678"/>
                  <a:pt x="11216" y="-1"/>
                  <a:pt x="20297" y="0"/>
                </a:cubicBezTo>
                <a:cubicBezTo>
                  <a:pt x="29641" y="0"/>
                  <a:pt x="37926" y="6009"/>
                  <a:pt x="40828" y="14892"/>
                </a:cubicBezTo>
              </a:path>
              <a:path w="40829" h="21600" stroke="0" extrusionOk="0">
                <a:moveTo>
                  <a:pt x="0" y="14211"/>
                </a:moveTo>
                <a:cubicBezTo>
                  <a:pt x="3106" y="5678"/>
                  <a:pt x="11216" y="-1"/>
                  <a:pt x="20297" y="0"/>
                </a:cubicBezTo>
                <a:cubicBezTo>
                  <a:pt x="29641" y="0"/>
                  <a:pt x="37926" y="6009"/>
                  <a:pt x="40828" y="14892"/>
                </a:cubicBezTo>
                <a:lnTo>
                  <a:pt x="20297" y="21600"/>
                </a:lnTo>
                <a:lnTo>
                  <a:pt x="0" y="14211"/>
                </a:lnTo>
                <a:close/>
              </a:path>
            </a:pathLst>
          </a:custGeom>
          <a:noFill/>
          <a:ln w="12700" cap="rnd" cmpd="sng">
            <a:solidFill>
              <a:schemeClr val="tx1"/>
            </a:solidFill>
            <a:round/>
            <a:headEnd type="none" w="sm" len="sm"/>
            <a:tailEnd type="stealth" w="med" len="lg"/>
          </a:ln>
          <a:extLst>
            <a:ext uri="{909E8E84-426E-40DD-AFC4-6F175D3DCCD1}">
              <a14:hiddenFill xmlns:a14="http://schemas.microsoft.com/office/drawing/2010/main">
                <a:solidFill>
                  <a:srgbClr val="FFFFFF"/>
                </a:solidFill>
              </a14:hiddenFill>
            </a:ext>
          </a:extLst>
        </p:spPr>
        <p:txBody>
          <a:bodyPr wrap="none" lIns="89896" tIns="44948" rIns="89896" bIns="44948" anchor="ctr"/>
          <a:lstStyle/>
          <a:p>
            <a:endParaRPr lang="en-US" sz="1941" dirty="0"/>
          </a:p>
        </p:txBody>
      </p:sp>
      <p:sp>
        <p:nvSpPr>
          <p:cNvPr id="13321" name="Rectangle 26">
            <a:extLst>
              <a:ext uri="{FF2B5EF4-FFF2-40B4-BE49-F238E27FC236}">
                <a16:creationId xmlns:a16="http://schemas.microsoft.com/office/drawing/2014/main" id="{41CF570C-693B-6D48-B651-54247D814498}"/>
              </a:ext>
            </a:extLst>
          </p:cNvPr>
          <p:cNvSpPr>
            <a:spLocks noChangeArrowheads="1"/>
          </p:cNvSpPr>
          <p:nvPr/>
        </p:nvSpPr>
        <p:spPr bwMode="auto">
          <a:xfrm>
            <a:off x="2665414" y="7808272"/>
            <a:ext cx="663575" cy="374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nchor="ctr"/>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pPr>
            <a:endParaRPr lang="en-US" altLang="en-US" sz="2206" dirty="0">
              <a:solidFill>
                <a:srgbClr val="646D72"/>
              </a:solidFill>
            </a:endParaRPr>
          </a:p>
        </p:txBody>
      </p:sp>
      <p:graphicFrame>
        <p:nvGraphicFramePr>
          <p:cNvPr id="13322" name="Object 12">
            <a:extLst>
              <a:ext uri="{FF2B5EF4-FFF2-40B4-BE49-F238E27FC236}">
                <a16:creationId xmlns:a16="http://schemas.microsoft.com/office/drawing/2014/main" id="{E29E2ACF-7C6F-B748-BDCF-7EA71F2927AF}"/>
              </a:ext>
            </a:extLst>
          </p:cNvPr>
          <p:cNvGraphicFramePr>
            <a:graphicFrameLocks/>
          </p:cNvGraphicFramePr>
          <p:nvPr/>
        </p:nvGraphicFramePr>
        <p:xfrm>
          <a:off x="2268538" y="5235121"/>
          <a:ext cx="517525" cy="759619"/>
        </p:xfrm>
        <a:graphic>
          <a:graphicData uri="http://schemas.openxmlformats.org/presentationml/2006/ole">
            <mc:AlternateContent xmlns:mc="http://schemas.openxmlformats.org/markup-compatibility/2006">
              <mc:Choice xmlns:v="urn:schemas-microsoft-com:vml" Requires="v">
                <p:oleObj name="ClipArt" r:id="rId3" imgW="50838100" imgH="37299900" progId="">
                  <p:embed/>
                </p:oleObj>
              </mc:Choice>
              <mc:Fallback>
                <p:oleObj name="ClipArt" r:id="rId3" imgW="50838100" imgH="37299900" progId="">
                  <p:embed/>
                  <p:pic>
                    <p:nvPicPr>
                      <p:cNvPr id="13322" name="Object 12">
                        <a:extLst>
                          <a:ext uri="{FF2B5EF4-FFF2-40B4-BE49-F238E27FC236}">
                            <a16:creationId xmlns:a16="http://schemas.microsoft.com/office/drawing/2014/main" id="{E29E2ACF-7C6F-B748-BDCF-7EA71F2927AF}"/>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8538" y="5235121"/>
                        <a:ext cx="517525" cy="759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8099" dir="2700000" algn="ctr" rotWithShape="0">
                                <a:schemeClr val="bg2">
                                  <a:alpha val="74997"/>
                                </a:schemeClr>
                              </a:outerShdw>
                            </a:effectLst>
                          </a14:hiddenEffects>
                        </a:ext>
                      </a:extLst>
                    </p:spPr>
                  </p:pic>
                </p:oleObj>
              </mc:Fallback>
            </mc:AlternateContent>
          </a:graphicData>
        </a:graphic>
      </p:graphicFrame>
      <p:graphicFrame>
        <p:nvGraphicFramePr>
          <p:cNvPr id="13323" name="Object 13">
            <a:extLst>
              <a:ext uri="{FF2B5EF4-FFF2-40B4-BE49-F238E27FC236}">
                <a16:creationId xmlns:a16="http://schemas.microsoft.com/office/drawing/2014/main" id="{6366B2F3-1B7B-5C4B-B9B5-CEA91DFBAFB3}"/>
              </a:ext>
            </a:extLst>
          </p:cNvPr>
          <p:cNvGraphicFramePr>
            <a:graphicFrameLocks/>
          </p:cNvGraphicFramePr>
          <p:nvPr/>
        </p:nvGraphicFramePr>
        <p:xfrm>
          <a:off x="2281238" y="7387632"/>
          <a:ext cx="519112" cy="758078"/>
        </p:xfrm>
        <a:graphic>
          <a:graphicData uri="http://schemas.openxmlformats.org/presentationml/2006/ole">
            <mc:AlternateContent xmlns:mc="http://schemas.openxmlformats.org/markup-compatibility/2006">
              <mc:Choice xmlns:v="urn:schemas-microsoft-com:vml" Requires="v">
                <p:oleObj name="ClipArt" r:id="rId5" imgW="50838100" imgH="37299900" progId="">
                  <p:embed/>
                </p:oleObj>
              </mc:Choice>
              <mc:Fallback>
                <p:oleObj name="ClipArt" r:id="rId5" imgW="50838100" imgH="37299900" progId="">
                  <p:embed/>
                  <p:pic>
                    <p:nvPicPr>
                      <p:cNvPr id="13323" name="Object 13">
                        <a:extLst>
                          <a:ext uri="{FF2B5EF4-FFF2-40B4-BE49-F238E27FC236}">
                            <a16:creationId xmlns:a16="http://schemas.microsoft.com/office/drawing/2014/main" id="{6366B2F3-1B7B-5C4B-B9B5-CEA91DFBAFB3}"/>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1238" y="7387632"/>
                        <a:ext cx="519112" cy="758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8099" dir="2700000" algn="ctr" rotWithShape="0">
                                <a:schemeClr val="bg2">
                                  <a:alpha val="74997"/>
                                </a:schemeClr>
                              </a:outerShdw>
                            </a:effectLst>
                          </a14:hiddenEffects>
                        </a:ext>
                      </a:extLst>
                    </p:spPr>
                  </p:pic>
                </p:oleObj>
              </mc:Fallback>
            </mc:AlternateContent>
          </a:graphicData>
        </a:graphic>
      </p:graphicFrame>
      <p:sp>
        <p:nvSpPr>
          <p:cNvPr id="13324" name="Rectangle 30">
            <a:extLst>
              <a:ext uri="{FF2B5EF4-FFF2-40B4-BE49-F238E27FC236}">
                <a16:creationId xmlns:a16="http://schemas.microsoft.com/office/drawing/2014/main" id="{16FBD239-C098-ED42-AA93-D09F951AC60C}"/>
              </a:ext>
            </a:extLst>
          </p:cNvPr>
          <p:cNvSpPr>
            <a:spLocks noChangeArrowheads="1"/>
          </p:cNvSpPr>
          <p:nvPr/>
        </p:nvSpPr>
        <p:spPr bwMode="auto">
          <a:xfrm>
            <a:off x="3040702" y="7691171"/>
            <a:ext cx="182875" cy="308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521" tIns="45261" rIns="90521" bIns="45261">
            <a:spAutoFit/>
          </a:bodyPr>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pPr>
            <a:endParaRPr lang="en-US" altLang="en-US" sz="1412" dirty="0">
              <a:solidFill>
                <a:schemeClr val="bg1"/>
              </a:solidFill>
            </a:endParaRPr>
          </a:p>
        </p:txBody>
      </p:sp>
      <p:sp>
        <p:nvSpPr>
          <p:cNvPr id="13325" name="Rectangle 32">
            <a:extLst>
              <a:ext uri="{FF2B5EF4-FFF2-40B4-BE49-F238E27FC236}">
                <a16:creationId xmlns:a16="http://schemas.microsoft.com/office/drawing/2014/main" id="{4B6F540E-DBD2-5D4E-9C67-C590D5742571}"/>
              </a:ext>
            </a:extLst>
          </p:cNvPr>
          <p:cNvSpPr>
            <a:spLocks noChangeArrowheads="1"/>
          </p:cNvSpPr>
          <p:nvPr/>
        </p:nvSpPr>
        <p:spPr bwMode="auto">
          <a:xfrm flipH="1">
            <a:off x="1651001" y="2177584"/>
            <a:ext cx="1743075" cy="62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21" tIns="45261" rIns="90521" bIns="45261">
            <a:spAutoFit/>
          </a:bodyPr>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pPr>
            <a:r>
              <a:rPr lang="en-US" altLang="en-US" sz="1147" b="1" dirty="0">
                <a:solidFill>
                  <a:schemeClr val="tx1"/>
                </a:solidFill>
              </a:rPr>
              <a:t>Clear and </a:t>
            </a:r>
          </a:p>
          <a:p>
            <a:pPr algn="ctr" eaLnBrk="1" hangingPunct="1">
              <a:spcBef>
                <a:spcPct val="0"/>
              </a:spcBef>
              <a:buClrTx/>
              <a:buSzTx/>
            </a:pPr>
            <a:r>
              <a:rPr lang="en-US" altLang="en-US" sz="1147" b="1" dirty="0">
                <a:solidFill>
                  <a:schemeClr val="tx1"/>
                </a:solidFill>
              </a:rPr>
              <a:t>congruent verbal and nonverbal messages</a:t>
            </a:r>
          </a:p>
        </p:txBody>
      </p:sp>
      <p:sp>
        <p:nvSpPr>
          <p:cNvPr id="13326" name="Rectangle 32">
            <a:extLst>
              <a:ext uri="{FF2B5EF4-FFF2-40B4-BE49-F238E27FC236}">
                <a16:creationId xmlns:a16="http://schemas.microsoft.com/office/drawing/2014/main" id="{C785DB35-A290-C042-BBCF-6E49D8164EA4}"/>
              </a:ext>
            </a:extLst>
          </p:cNvPr>
          <p:cNvSpPr>
            <a:spLocks noChangeArrowheads="1"/>
          </p:cNvSpPr>
          <p:nvPr/>
        </p:nvSpPr>
        <p:spPr bwMode="auto">
          <a:xfrm flipH="1">
            <a:off x="1327151" y="3955678"/>
            <a:ext cx="2428875" cy="62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21" tIns="45261" rIns="90521" bIns="45261">
            <a:spAutoFit/>
          </a:bodyPr>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pPr>
            <a:r>
              <a:rPr lang="en-US" altLang="en-US" sz="1147" b="1" dirty="0">
                <a:solidFill>
                  <a:schemeClr val="tx1"/>
                </a:solidFill>
              </a:rPr>
              <a:t>Clear and congruent </a:t>
            </a:r>
          </a:p>
          <a:p>
            <a:pPr algn="ctr" eaLnBrk="1" hangingPunct="1">
              <a:spcBef>
                <a:spcPct val="0"/>
              </a:spcBef>
              <a:buClrTx/>
              <a:buSzTx/>
            </a:pPr>
            <a:r>
              <a:rPr lang="en-US" altLang="en-US" sz="1147" b="1" dirty="0">
                <a:solidFill>
                  <a:schemeClr val="tx1"/>
                </a:solidFill>
              </a:rPr>
              <a:t>verbal and nonverbal </a:t>
            </a:r>
          </a:p>
          <a:p>
            <a:pPr algn="ctr" eaLnBrk="1" hangingPunct="1">
              <a:spcBef>
                <a:spcPct val="0"/>
              </a:spcBef>
              <a:buClrTx/>
              <a:buSzTx/>
            </a:pPr>
            <a:r>
              <a:rPr lang="en-US" altLang="en-US" sz="1147" b="1" dirty="0">
                <a:solidFill>
                  <a:schemeClr val="tx1"/>
                </a:solidFill>
              </a:rPr>
              <a:t>feedback</a:t>
            </a:r>
          </a:p>
        </p:txBody>
      </p:sp>
      <p:sp>
        <p:nvSpPr>
          <p:cNvPr id="13327" name="Rectangle 32">
            <a:extLst>
              <a:ext uri="{FF2B5EF4-FFF2-40B4-BE49-F238E27FC236}">
                <a16:creationId xmlns:a16="http://schemas.microsoft.com/office/drawing/2014/main" id="{E1AF3D2E-6A73-2A43-8727-2AF9D1719FC5}"/>
              </a:ext>
            </a:extLst>
          </p:cNvPr>
          <p:cNvSpPr>
            <a:spLocks noChangeArrowheads="1"/>
          </p:cNvSpPr>
          <p:nvPr/>
        </p:nvSpPr>
        <p:spPr bwMode="auto">
          <a:xfrm flipH="1">
            <a:off x="1852613" y="3354762"/>
            <a:ext cx="1217612" cy="444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21" tIns="45261" rIns="90521" bIns="45261">
            <a:spAutoFit/>
          </a:bodyPr>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eaLnBrk="1" hangingPunct="1">
              <a:spcBef>
                <a:spcPct val="0"/>
              </a:spcBef>
              <a:buClrTx/>
              <a:buSzTx/>
            </a:pPr>
            <a:r>
              <a:rPr lang="en-US" altLang="en-US" sz="1147" b="1" dirty="0">
                <a:solidFill>
                  <a:schemeClr val="tx1"/>
                </a:solidFill>
              </a:rPr>
              <a:t>Active </a:t>
            </a:r>
            <a:br>
              <a:rPr lang="en-US" altLang="en-US" sz="1147" b="1" dirty="0">
                <a:solidFill>
                  <a:schemeClr val="tx1"/>
                </a:solidFill>
              </a:rPr>
            </a:br>
            <a:r>
              <a:rPr lang="en-US" altLang="en-US" sz="1147" b="1" dirty="0">
                <a:solidFill>
                  <a:schemeClr val="tx1"/>
                </a:solidFill>
              </a:rPr>
              <a:t>Listening</a:t>
            </a:r>
          </a:p>
        </p:txBody>
      </p:sp>
      <p:sp>
        <p:nvSpPr>
          <p:cNvPr id="13328" name="Rounded Rectangle 7">
            <a:extLst>
              <a:ext uri="{FF2B5EF4-FFF2-40B4-BE49-F238E27FC236}">
                <a16:creationId xmlns:a16="http://schemas.microsoft.com/office/drawing/2014/main" id="{70FDC230-99FC-EA42-A43A-40A9F710E17F}"/>
              </a:ext>
            </a:extLst>
          </p:cNvPr>
          <p:cNvSpPr>
            <a:spLocks noChangeArrowheads="1"/>
          </p:cNvSpPr>
          <p:nvPr/>
        </p:nvSpPr>
        <p:spPr bwMode="auto">
          <a:xfrm>
            <a:off x="3111500" y="6344504"/>
            <a:ext cx="1333500" cy="647140"/>
          </a:xfrm>
          <a:prstGeom prst="rect">
            <a:avLst/>
          </a:prstGeom>
          <a:solidFill>
            <a:schemeClr val="accent2"/>
          </a:solidFill>
          <a:ln>
            <a:noFill/>
          </a:ln>
        </p:spPr>
        <p:txBody>
          <a:bodyPr lIns="44948" tIns="44948" rIns="44948" bIns="44948" anchor="ctr"/>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eaLnBrk="1" hangingPunct="1">
              <a:buClrTx/>
              <a:buSzTx/>
            </a:pPr>
            <a:r>
              <a:rPr lang="en-AU" altLang="en-US" sz="1147" b="1" dirty="0">
                <a:solidFill>
                  <a:schemeClr val="bg1"/>
                </a:solidFill>
              </a:rPr>
              <a:t>Receiver</a:t>
            </a:r>
            <a:r>
              <a:rPr lang="en-US" altLang="en-US" sz="971" b="1" dirty="0">
                <a:solidFill>
                  <a:schemeClr val="bg1"/>
                </a:solidFill>
              </a:rPr>
              <a:t> </a:t>
            </a:r>
          </a:p>
        </p:txBody>
      </p:sp>
      <p:sp>
        <p:nvSpPr>
          <p:cNvPr id="13329" name="Rounded Rectangle 8">
            <a:extLst>
              <a:ext uri="{FF2B5EF4-FFF2-40B4-BE49-F238E27FC236}">
                <a16:creationId xmlns:a16="http://schemas.microsoft.com/office/drawing/2014/main" id="{B1E2F3A3-A05D-1F47-AFED-9E54C91A7D2D}"/>
              </a:ext>
            </a:extLst>
          </p:cNvPr>
          <p:cNvSpPr>
            <a:spLocks noChangeArrowheads="1"/>
          </p:cNvSpPr>
          <p:nvPr/>
        </p:nvSpPr>
        <p:spPr bwMode="auto">
          <a:xfrm>
            <a:off x="715963" y="6344503"/>
            <a:ext cx="1157287" cy="665629"/>
          </a:xfrm>
          <a:prstGeom prst="rect">
            <a:avLst/>
          </a:prstGeom>
          <a:solidFill>
            <a:schemeClr val="accent2"/>
          </a:solidFill>
          <a:ln>
            <a:noFill/>
          </a:ln>
        </p:spPr>
        <p:txBody>
          <a:bodyPr lIns="44948" tIns="44948" rIns="44948" bIns="44948" anchor="ctr"/>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eaLnBrk="1" hangingPunct="1">
              <a:buClrTx/>
              <a:buSzTx/>
            </a:pPr>
            <a:r>
              <a:rPr lang="en-AU" altLang="en-US" sz="1147" b="1" dirty="0">
                <a:solidFill>
                  <a:schemeClr val="bg1"/>
                </a:solidFill>
              </a:rPr>
              <a:t>Sender</a:t>
            </a:r>
            <a:endParaRPr lang="en-AU" altLang="en-US" sz="971" dirty="0">
              <a:solidFill>
                <a:schemeClr val="bg1"/>
              </a:solidFill>
            </a:endParaRPr>
          </a:p>
        </p:txBody>
      </p:sp>
      <p:sp>
        <p:nvSpPr>
          <p:cNvPr id="13330" name="Rectangle 15">
            <a:extLst>
              <a:ext uri="{FF2B5EF4-FFF2-40B4-BE49-F238E27FC236}">
                <a16:creationId xmlns:a16="http://schemas.microsoft.com/office/drawing/2014/main" id="{DA6A49CF-B6E3-5A4A-8943-E0907DF68594}"/>
              </a:ext>
            </a:extLst>
          </p:cNvPr>
          <p:cNvSpPr>
            <a:spLocks noChangeArrowheads="1"/>
          </p:cNvSpPr>
          <p:nvPr/>
        </p:nvSpPr>
        <p:spPr bwMode="auto">
          <a:xfrm>
            <a:off x="435640" y="4909153"/>
            <a:ext cx="3342611" cy="217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l">
              <a:spcAft>
                <a:spcPts val="590"/>
              </a:spcAft>
              <a:buClr>
                <a:schemeClr val="tx2"/>
              </a:buClr>
            </a:pPr>
            <a:r>
              <a:rPr lang="en-US" altLang="en-US" sz="1412" b="1" dirty="0">
                <a:latin typeface="Arial" charset="0"/>
                <a:cs typeface="Times New Roman" pitchFamily="18" charset="0"/>
              </a:rPr>
              <a:t>The Ineffective Process</a:t>
            </a:r>
          </a:p>
        </p:txBody>
      </p:sp>
      <p:sp>
        <p:nvSpPr>
          <p:cNvPr id="13331" name="Arc 19">
            <a:extLst>
              <a:ext uri="{FF2B5EF4-FFF2-40B4-BE49-F238E27FC236}">
                <a16:creationId xmlns:a16="http://schemas.microsoft.com/office/drawing/2014/main" id="{290D9ED4-3796-1640-899D-88CEC9F438FB}"/>
              </a:ext>
            </a:extLst>
          </p:cNvPr>
          <p:cNvSpPr>
            <a:spLocks/>
          </p:cNvSpPr>
          <p:nvPr/>
        </p:nvSpPr>
        <p:spPr bwMode="auto">
          <a:xfrm>
            <a:off x="1300163" y="6774390"/>
            <a:ext cx="2474912" cy="1167934"/>
          </a:xfrm>
          <a:custGeom>
            <a:avLst/>
            <a:gdLst>
              <a:gd name="T0" fmla="*/ 2147483647 w 40860"/>
              <a:gd name="T1" fmla="*/ 2147483647 h 21600"/>
              <a:gd name="T2" fmla="*/ 0 w 40860"/>
              <a:gd name="T3" fmla="*/ 2147483647 h 21600"/>
              <a:gd name="T4" fmla="*/ 2147483647 w 40860"/>
              <a:gd name="T5" fmla="*/ 0 h 21600"/>
              <a:gd name="T6" fmla="*/ 0 60000 65536"/>
              <a:gd name="T7" fmla="*/ 0 60000 65536"/>
              <a:gd name="T8" fmla="*/ 0 60000 65536"/>
              <a:gd name="T9" fmla="*/ 0 w 40860"/>
              <a:gd name="T10" fmla="*/ 0 h 21600"/>
              <a:gd name="T11" fmla="*/ 40860 w 40860"/>
              <a:gd name="T12" fmla="*/ 21600 h 21600"/>
            </a:gdLst>
            <a:ahLst/>
            <a:cxnLst>
              <a:cxn ang="T6">
                <a:pos x="T0" y="T1"/>
              </a:cxn>
              <a:cxn ang="T7">
                <a:pos x="T2" y="T3"/>
              </a:cxn>
              <a:cxn ang="T8">
                <a:pos x="T4" y="T5"/>
              </a:cxn>
            </a:cxnLst>
            <a:rect l="T9" t="T10" r="T11" b="T12"/>
            <a:pathLst>
              <a:path w="40860" h="21600" fill="none" extrusionOk="0">
                <a:moveTo>
                  <a:pt x="40859" y="6662"/>
                </a:moveTo>
                <a:cubicBezTo>
                  <a:pt x="37971" y="15568"/>
                  <a:pt x="29675" y="21599"/>
                  <a:pt x="20313" y="21600"/>
                </a:cubicBezTo>
                <a:cubicBezTo>
                  <a:pt x="11215" y="21600"/>
                  <a:pt x="3093" y="15900"/>
                  <a:pt x="0" y="7344"/>
                </a:cubicBezTo>
              </a:path>
              <a:path w="40860" h="21600" stroke="0" extrusionOk="0">
                <a:moveTo>
                  <a:pt x="40859" y="6662"/>
                </a:moveTo>
                <a:cubicBezTo>
                  <a:pt x="37971" y="15568"/>
                  <a:pt x="29675" y="21599"/>
                  <a:pt x="20313" y="21600"/>
                </a:cubicBezTo>
                <a:cubicBezTo>
                  <a:pt x="11215" y="21600"/>
                  <a:pt x="3093" y="15900"/>
                  <a:pt x="0" y="7344"/>
                </a:cubicBezTo>
                <a:lnTo>
                  <a:pt x="20313" y="0"/>
                </a:lnTo>
                <a:lnTo>
                  <a:pt x="40859" y="6662"/>
                </a:lnTo>
                <a:close/>
              </a:path>
            </a:pathLst>
          </a:custGeom>
          <a:noFill/>
          <a:ln w="12700" cap="rnd" cmpd="sng">
            <a:solidFill>
              <a:schemeClr val="tx1"/>
            </a:solidFill>
            <a:round/>
            <a:headEnd type="none" w="sm" len="sm"/>
            <a:tailEnd type="stealth" w="med" len="lg"/>
          </a:ln>
          <a:extLst>
            <a:ext uri="{909E8E84-426E-40DD-AFC4-6F175D3DCCD1}">
              <a14:hiddenFill xmlns:a14="http://schemas.microsoft.com/office/drawing/2010/main">
                <a:solidFill>
                  <a:srgbClr val="FFFFFF"/>
                </a:solidFill>
              </a14:hiddenFill>
            </a:ext>
          </a:extLst>
        </p:spPr>
        <p:txBody>
          <a:bodyPr wrap="none" lIns="89896" tIns="44948" rIns="89896" bIns="44948" anchor="ctr"/>
          <a:lstStyle/>
          <a:p>
            <a:endParaRPr lang="en-US" sz="1941" dirty="0"/>
          </a:p>
        </p:txBody>
      </p:sp>
      <p:sp>
        <p:nvSpPr>
          <p:cNvPr id="13332" name="Arc 20">
            <a:extLst>
              <a:ext uri="{FF2B5EF4-FFF2-40B4-BE49-F238E27FC236}">
                <a16:creationId xmlns:a16="http://schemas.microsoft.com/office/drawing/2014/main" id="{9746CAE7-C6D5-B54C-A260-2C9999C405C6}"/>
              </a:ext>
            </a:extLst>
          </p:cNvPr>
          <p:cNvSpPr>
            <a:spLocks/>
          </p:cNvSpPr>
          <p:nvPr/>
        </p:nvSpPr>
        <p:spPr bwMode="auto">
          <a:xfrm>
            <a:off x="1276351" y="5450834"/>
            <a:ext cx="2498725" cy="1146362"/>
          </a:xfrm>
          <a:custGeom>
            <a:avLst/>
            <a:gdLst>
              <a:gd name="T0" fmla="*/ 0 w 40829"/>
              <a:gd name="T1" fmla="*/ 2147483647 h 21600"/>
              <a:gd name="T2" fmla="*/ 2147483647 w 40829"/>
              <a:gd name="T3" fmla="*/ 2147483647 h 21600"/>
              <a:gd name="T4" fmla="*/ 2147483647 w 40829"/>
              <a:gd name="T5" fmla="*/ 2147483647 h 21600"/>
              <a:gd name="T6" fmla="*/ 0 60000 65536"/>
              <a:gd name="T7" fmla="*/ 0 60000 65536"/>
              <a:gd name="T8" fmla="*/ 0 60000 65536"/>
              <a:gd name="T9" fmla="*/ 0 w 40829"/>
              <a:gd name="T10" fmla="*/ 0 h 21600"/>
              <a:gd name="T11" fmla="*/ 40829 w 40829"/>
              <a:gd name="T12" fmla="*/ 21600 h 21600"/>
            </a:gdLst>
            <a:ahLst/>
            <a:cxnLst>
              <a:cxn ang="T6">
                <a:pos x="T0" y="T1"/>
              </a:cxn>
              <a:cxn ang="T7">
                <a:pos x="T2" y="T3"/>
              </a:cxn>
              <a:cxn ang="T8">
                <a:pos x="T4" y="T5"/>
              </a:cxn>
            </a:cxnLst>
            <a:rect l="T9" t="T10" r="T11" b="T12"/>
            <a:pathLst>
              <a:path w="40829" h="21600" fill="none" extrusionOk="0">
                <a:moveTo>
                  <a:pt x="0" y="14211"/>
                </a:moveTo>
                <a:cubicBezTo>
                  <a:pt x="3106" y="5678"/>
                  <a:pt x="11216" y="-1"/>
                  <a:pt x="20297" y="0"/>
                </a:cubicBezTo>
                <a:cubicBezTo>
                  <a:pt x="29641" y="0"/>
                  <a:pt x="37926" y="6009"/>
                  <a:pt x="40828" y="14892"/>
                </a:cubicBezTo>
              </a:path>
              <a:path w="40829" h="21600" stroke="0" extrusionOk="0">
                <a:moveTo>
                  <a:pt x="0" y="14211"/>
                </a:moveTo>
                <a:cubicBezTo>
                  <a:pt x="3106" y="5678"/>
                  <a:pt x="11216" y="-1"/>
                  <a:pt x="20297" y="0"/>
                </a:cubicBezTo>
                <a:cubicBezTo>
                  <a:pt x="29641" y="0"/>
                  <a:pt x="37926" y="6009"/>
                  <a:pt x="40828" y="14892"/>
                </a:cubicBezTo>
                <a:lnTo>
                  <a:pt x="20297" y="21600"/>
                </a:lnTo>
                <a:lnTo>
                  <a:pt x="0" y="14211"/>
                </a:lnTo>
                <a:close/>
              </a:path>
            </a:pathLst>
          </a:custGeom>
          <a:noFill/>
          <a:ln w="12700" cap="rnd" cmpd="sng">
            <a:solidFill>
              <a:schemeClr val="tx1"/>
            </a:solidFill>
            <a:round/>
            <a:headEnd type="none" w="sm" len="sm"/>
            <a:tailEnd type="stealth" w="med" len="lg"/>
          </a:ln>
          <a:extLst>
            <a:ext uri="{909E8E84-426E-40DD-AFC4-6F175D3DCCD1}">
              <a14:hiddenFill xmlns:a14="http://schemas.microsoft.com/office/drawing/2010/main">
                <a:solidFill>
                  <a:srgbClr val="FFFFFF"/>
                </a:solidFill>
              </a14:hiddenFill>
            </a:ext>
          </a:extLst>
        </p:spPr>
        <p:txBody>
          <a:bodyPr wrap="none" lIns="89896" tIns="44948" rIns="89896" bIns="44948" anchor="ctr"/>
          <a:lstStyle/>
          <a:p>
            <a:endParaRPr lang="en-US" sz="1941" dirty="0"/>
          </a:p>
        </p:txBody>
      </p:sp>
      <p:sp>
        <p:nvSpPr>
          <p:cNvPr id="13333" name="Rectangle 27">
            <a:extLst>
              <a:ext uri="{FF2B5EF4-FFF2-40B4-BE49-F238E27FC236}">
                <a16:creationId xmlns:a16="http://schemas.microsoft.com/office/drawing/2014/main" id="{5BCCAD4A-7259-E846-9E8A-76C6003A1EF6}"/>
              </a:ext>
            </a:extLst>
          </p:cNvPr>
          <p:cNvSpPr>
            <a:spLocks noChangeArrowheads="1"/>
          </p:cNvSpPr>
          <p:nvPr/>
        </p:nvSpPr>
        <p:spPr bwMode="auto">
          <a:xfrm>
            <a:off x="4605337" y="1912140"/>
            <a:ext cx="1846450" cy="6233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96" tIns="44948" rIns="89896" bIns="44948"/>
          <a:lstStyle>
            <a:lvl1pPr marL="228600" indent="-228600"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marL="151287" lvl="1" indent="-151287" eaLnBrk="1" hangingPunct="1">
              <a:spcBef>
                <a:spcPct val="0"/>
              </a:spcBef>
              <a:spcAft>
                <a:spcPts val="590"/>
              </a:spcAft>
              <a:buClr>
                <a:schemeClr val="accent1"/>
              </a:buClr>
              <a:buFont typeface="Arial" panose="020B0604020202020204" pitchFamily="34" charset="0"/>
              <a:buChar char="•"/>
            </a:pPr>
            <a:r>
              <a:rPr lang="en-US" altLang="en-US" sz="1147" dirty="0">
                <a:solidFill>
                  <a:srgbClr val="646D72"/>
                </a:solidFill>
                <a:latin typeface="Arial" charset="0"/>
                <a:cs typeface="Times New Roman" pitchFamily="18" charset="0"/>
              </a:rPr>
              <a:t>The sender is responsible for designing a clear, concise message, gearing the message to the receiver and asking the receiver for feedback.</a:t>
            </a:r>
          </a:p>
          <a:p>
            <a:pPr marL="151287" lvl="1" indent="-151287" eaLnBrk="1" hangingPunct="1">
              <a:spcBef>
                <a:spcPct val="0"/>
              </a:spcBef>
              <a:spcAft>
                <a:spcPts val="590"/>
              </a:spcAft>
              <a:buClr>
                <a:schemeClr val="accent1"/>
              </a:buClr>
              <a:buFont typeface="Arial" panose="020B0604020202020204" pitchFamily="34" charset="0"/>
              <a:buChar char="•"/>
            </a:pPr>
            <a:r>
              <a:rPr lang="en-US" altLang="en-US" sz="1147" dirty="0">
                <a:solidFill>
                  <a:srgbClr val="646D72"/>
                </a:solidFill>
                <a:latin typeface="Arial" charset="0"/>
                <a:cs typeface="Times New Roman" pitchFamily="18" charset="0"/>
              </a:rPr>
              <a:t>The receiver is responsible for taking in information, listening carefully, asking questions and providing feedback to the sender.</a:t>
            </a:r>
          </a:p>
          <a:p>
            <a:pPr marL="151287" lvl="1" indent="-151287" eaLnBrk="1" hangingPunct="1">
              <a:spcBef>
                <a:spcPct val="0"/>
              </a:spcBef>
              <a:spcAft>
                <a:spcPts val="590"/>
              </a:spcAft>
              <a:buClr>
                <a:schemeClr val="accent1"/>
              </a:buClr>
              <a:buFont typeface="Arial" panose="020B0604020202020204" pitchFamily="34" charset="0"/>
              <a:buChar char="•"/>
            </a:pPr>
            <a:r>
              <a:rPr lang="en-US" altLang="en-US" sz="1147" dirty="0">
                <a:solidFill>
                  <a:srgbClr val="646D72"/>
                </a:solidFill>
                <a:latin typeface="Arial" charset="0"/>
                <a:cs typeface="Times New Roman" pitchFamily="18" charset="0"/>
              </a:rPr>
              <a:t>Feedback is a link that ensures understanding between people. The sender should remember to ask for feedback and make it easy/comfortable for the receiver to give it.</a:t>
            </a:r>
          </a:p>
          <a:p>
            <a:pPr marL="151287" lvl="1" indent="-151287" eaLnBrk="1" hangingPunct="1">
              <a:spcBef>
                <a:spcPct val="0"/>
              </a:spcBef>
              <a:spcAft>
                <a:spcPts val="590"/>
              </a:spcAft>
              <a:buClr>
                <a:schemeClr val="accent1"/>
              </a:buClr>
              <a:buFont typeface="Arial" panose="020B0604020202020204" pitchFamily="34" charset="0"/>
              <a:buChar char="•"/>
            </a:pPr>
            <a:r>
              <a:rPr lang="en-US" altLang="en-US" sz="1147" dirty="0">
                <a:solidFill>
                  <a:srgbClr val="646D72"/>
                </a:solidFill>
                <a:latin typeface="Arial" charset="0"/>
                <a:cs typeface="Times New Roman" pitchFamily="18" charset="0"/>
              </a:rPr>
              <a:t>Barriers occur when our life experiences, cultural influences and values determine our assumptions and interpretation of the message, or we are unable to obtain clarification.</a:t>
            </a:r>
          </a:p>
        </p:txBody>
      </p:sp>
    </p:spTree>
    <p:extLst>
      <p:ext uri="{BB962C8B-B14F-4D97-AF65-F5344CB8AC3E}">
        <p14:creationId xmlns:p14="http://schemas.microsoft.com/office/powerpoint/2010/main" val="248672495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7">
            <a:extLst>
              <a:ext uri="{FF2B5EF4-FFF2-40B4-BE49-F238E27FC236}">
                <a16:creationId xmlns:a16="http://schemas.microsoft.com/office/drawing/2014/main" id="{52B74BC2-A38F-4447-A9F9-1B920CE44895}"/>
              </a:ext>
            </a:extLst>
          </p:cNvPr>
          <p:cNvSpPr>
            <a:spLocks noGrp="1"/>
          </p:cNvSpPr>
          <p:nvPr>
            <p:ph type="title"/>
          </p:nvPr>
        </p:nvSpPr>
        <p:spPr>
          <a:xfrm>
            <a:off x="281180" y="415637"/>
            <a:ext cx="6209828" cy="816557"/>
          </a:xfrm>
        </p:spPr>
        <p:txBody>
          <a:bodyPr/>
          <a:lstStyle/>
          <a:p>
            <a:r>
              <a:rPr lang="en-US" altLang="en-US" dirty="0"/>
              <a:t>Assertive Communication</a:t>
            </a:r>
          </a:p>
        </p:txBody>
      </p:sp>
      <p:sp>
        <p:nvSpPr>
          <p:cNvPr id="15363" name="Text Placeholder 8">
            <a:extLst>
              <a:ext uri="{FF2B5EF4-FFF2-40B4-BE49-F238E27FC236}">
                <a16:creationId xmlns:a16="http://schemas.microsoft.com/office/drawing/2014/main" id="{8100199B-F98D-444A-BCFC-48354DCADAD8}"/>
              </a:ext>
            </a:extLst>
          </p:cNvPr>
          <p:cNvSpPr txBox="1">
            <a:spLocks/>
          </p:cNvSpPr>
          <p:nvPr/>
        </p:nvSpPr>
        <p:spPr bwMode="auto">
          <a:xfrm>
            <a:off x="406213" y="1872784"/>
            <a:ext cx="6045574" cy="231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r>
              <a:rPr lang="en-US" altLang="en-US" sz="1412" dirty="0"/>
              <a:t>Assertive communication carries with it both rights and responsibilities:</a:t>
            </a:r>
          </a:p>
          <a:p>
            <a:pPr lvl="1" algn="l"/>
            <a:r>
              <a:rPr lang="en-US" altLang="en-US" sz="1412" dirty="0"/>
              <a:t>You have the right to be treated with respect as well as the responsibility to treat others respectfully.</a:t>
            </a:r>
          </a:p>
          <a:p>
            <a:pPr lvl="1" algn="l"/>
            <a:r>
              <a:rPr lang="en-US" altLang="en-US" sz="1412" dirty="0"/>
              <a:t>You have the right to have and express your own opinions as well as the responsibility to listen as others express theirs.</a:t>
            </a:r>
          </a:p>
          <a:p>
            <a:pPr lvl="1" algn="l"/>
            <a:r>
              <a:rPr lang="en-US" altLang="en-US" sz="1412" dirty="0"/>
              <a:t>You have the right to ask for what you need and want as well as the responsibility to acknowledge the needs and wants of others.</a:t>
            </a:r>
          </a:p>
          <a:p>
            <a:pPr lvl="1" algn="l"/>
            <a:r>
              <a:rPr lang="en-US" altLang="en-US" sz="1412" dirty="0"/>
              <a:t>You have the right to set reasonable limits as well as the responsibility to honor the limits and boundaries of others.</a:t>
            </a:r>
          </a:p>
        </p:txBody>
      </p:sp>
    </p:spTree>
    <p:extLst>
      <p:ext uri="{BB962C8B-B14F-4D97-AF65-F5344CB8AC3E}">
        <p14:creationId xmlns:p14="http://schemas.microsoft.com/office/powerpoint/2010/main" val="256257431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7">
            <a:extLst>
              <a:ext uri="{FF2B5EF4-FFF2-40B4-BE49-F238E27FC236}">
                <a16:creationId xmlns:a16="http://schemas.microsoft.com/office/drawing/2014/main" id="{38FA8723-213F-6B46-A00F-13B1B90B176B}"/>
              </a:ext>
            </a:extLst>
          </p:cNvPr>
          <p:cNvSpPr>
            <a:spLocks noGrp="1"/>
          </p:cNvSpPr>
          <p:nvPr>
            <p:ph type="title"/>
          </p:nvPr>
        </p:nvSpPr>
        <p:spPr>
          <a:xfrm>
            <a:off x="281180" y="415637"/>
            <a:ext cx="6209828" cy="816557"/>
          </a:xfrm>
        </p:spPr>
        <p:txBody>
          <a:bodyPr/>
          <a:lstStyle/>
          <a:p>
            <a:r>
              <a:rPr lang="en-US" altLang="en-US" dirty="0"/>
              <a:t>Own Your Message</a:t>
            </a:r>
          </a:p>
        </p:txBody>
      </p:sp>
      <p:sp>
        <p:nvSpPr>
          <p:cNvPr id="16" name="Rectangle 5">
            <a:extLst>
              <a:ext uri="{FF2B5EF4-FFF2-40B4-BE49-F238E27FC236}">
                <a16:creationId xmlns:a16="http://schemas.microsoft.com/office/drawing/2014/main" id="{5C9E2152-CC57-A042-B7E6-E42BA974718C}"/>
              </a:ext>
            </a:extLst>
          </p:cNvPr>
          <p:cNvSpPr>
            <a:spLocks noChangeArrowheads="1"/>
          </p:cNvSpPr>
          <p:nvPr/>
        </p:nvSpPr>
        <p:spPr bwMode="auto">
          <a:xfrm>
            <a:off x="406213" y="1872784"/>
            <a:ext cx="1600200" cy="1508659"/>
          </a:xfrm>
          <a:prstGeom prst="rect">
            <a:avLst/>
          </a:prstGeom>
          <a:solidFill>
            <a:schemeClr val="tx2"/>
          </a:solidFill>
          <a:ln w="12700">
            <a:noFill/>
            <a:miter lim="800000"/>
            <a:headEnd/>
            <a:tailEnd/>
          </a:ln>
          <a:effectLst/>
        </p:spPr>
        <p:txBody>
          <a:bodyPr lIns="0" tIns="0" rIns="0" bIns="0" anchor="ctr"/>
          <a:lstStyle/>
          <a:p>
            <a:pPr marL="179802" algn="l">
              <a:spcAft>
                <a:spcPct val="35000"/>
              </a:spcAft>
              <a:defRPr/>
            </a:pPr>
            <a:r>
              <a:rPr lang="en-US" sz="1412" b="1" kern="0" dirty="0">
                <a:solidFill>
                  <a:srgbClr val="FFFFFF"/>
                </a:solidFill>
                <a:cs typeface="Arial" pitchFamily="34" charset="0"/>
              </a:rPr>
              <a:t>Take responsibility for your thoughts, feelings and behaviors.</a:t>
            </a:r>
          </a:p>
        </p:txBody>
      </p:sp>
      <p:sp>
        <p:nvSpPr>
          <p:cNvPr id="18" name="Rectangle 13">
            <a:extLst>
              <a:ext uri="{FF2B5EF4-FFF2-40B4-BE49-F238E27FC236}">
                <a16:creationId xmlns:a16="http://schemas.microsoft.com/office/drawing/2014/main" id="{6E2A326B-A5D6-1F46-BBAA-CBCC0F6950ED}"/>
              </a:ext>
            </a:extLst>
          </p:cNvPr>
          <p:cNvSpPr>
            <a:spLocks noChangeArrowheads="1"/>
          </p:cNvSpPr>
          <p:nvPr/>
        </p:nvSpPr>
        <p:spPr bwMode="auto">
          <a:xfrm>
            <a:off x="406213" y="3547363"/>
            <a:ext cx="1600200" cy="1574707"/>
          </a:xfrm>
          <a:prstGeom prst="rect">
            <a:avLst/>
          </a:prstGeom>
          <a:solidFill>
            <a:schemeClr val="accent2"/>
          </a:solidFill>
          <a:ln w="12700">
            <a:noFill/>
            <a:miter lim="800000"/>
            <a:headEnd/>
            <a:tailEnd/>
          </a:ln>
          <a:effectLst/>
        </p:spPr>
        <p:txBody>
          <a:bodyPr lIns="0" tIns="0" rIns="0" bIns="0" anchor="ctr"/>
          <a:lstStyle/>
          <a:p>
            <a:pPr marL="179802" algn="l">
              <a:spcAft>
                <a:spcPct val="35000"/>
              </a:spcAft>
              <a:defRPr/>
            </a:pPr>
            <a:r>
              <a:rPr lang="en-US" sz="1412" b="1" kern="0" dirty="0">
                <a:solidFill>
                  <a:srgbClr val="FFFFFF"/>
                </a:solidFill>
                <a:cs typeface="Arial" pitchFamily="34" charset="0"/>
              </a:rPr>
              <a:t>Avoid </a:t>
            </a:r>
            <a:br>
              <a:rPr lang="en-US" sz="1412" b="1" kern="0" dirty="0">
                <a:solidFill>
                  <a:srgbClr val="FFFFFF"/>
                </a:solidFill>
                <a:cs typeface="Arial" pitchFamily="34" charset="0"/>
              </a:rPr>
            </a:br>
            <a:r>
              <a:rPr lang="en-US" sz="1412" b="1" kern="0" dirty="0">
                <a:solidFill>
                  <a:srgbClr val="FFFFFF"/>
                </a:solidFill>
                <a:cs typeface="Arial" pitchFamily="34" charset="0"/>
              </a:rPr>
              <a:t>blaming </a:t>
            </a:r>
            <a:br>
              <a:rPr lang="en-US" sz="1412" b="1" kern="0" dirty="0">
                <a:solidFill>
                  <a:srgbClr val="FFFFFF"/>
                </a:solidFill>
                <a:cs typeface="Arial" pitchFamily="34" charset="0"/>
              </a:rPr>
            </a:br>
            <a:r>
              <a:rPr lang="en-US" sz="1412" b="1" kern="0" dirty="0">
                <a:solidFill>
                  <a:srgbClr val="FFFFFF"/>
                </a:solidFill>
                <a:cs typeface="Arial" pitchFamily="34" charset="0"/>
              </a:rPr>
              <a:t>others.</a:t>
            </a:r>
          </a:p>
        </p:txBody>
      </p:sp>
      <p:sp>
        <p:nvSpPr>
          <p:cNvPr id="20" name="Rectangle 19">
            <a:extLst>
              <a:ext uri="{FF2B5EF4-FFF2-40B4-BE49-F238E27FC236}">
                <a16:creationId xmlns:a16="http://schemas.microsoft.com/office/drawing/2014/main" id="{C6BC4287-0E9F-1F4C-8045-15E24F160FF7}"/>
              </a:ext>
            </a:extLst>
          </p:cNvPr>
          <p:cNvSpPr>
            <a:spLocks noChangeArrowheads="1"/>
          </p:cNvSpPr>
          <p:nvPr/>
        </p:nvSpPr>
        <p:spPr bwMode="auto">
          <a:xfrm>
            <a:off x="406213" y="5294640"/>
            <a:ext cx="1600200" cy="2015378"/>
          </a:xfrm>
          <a:prstGeom prst="rect">
            <a:avLst/>
          </a:prstGeom>
          <a:solidFill>
            <a:schemeClr val="tx1"/>
          </a:solidFill>
          <a:ln w="12700">
            <a:noFill/>
            <a:miter lim="800000"/>
            <a:headEnd/>
            <a:tailEnd/>
          </a:ln>
          <a:effectLst/>
        </p:spPr>
        <p:txBody>
          <a:bodyPr lIns="0" tIns="0" rIns="0" bIns="0" anchor="ctr"/>
          <a:lstStyle/>
          <a:p>
            <a:pPr marL="179802" algn="l">
              <a:spcAft>
                <a:spcPct val="35000"/>
              </a:spcAft>
              <a:defRPr/>
            </a:pPr>
            <a:r>
              <a:rPr lang="en-US" sz="1412" b="1" kern="0" dirty="0">
                <a:solidFill>
                  <a:srgbClr val="FFFFFF"/>
                </a:solidFill>
                <a:cs typeface="Arial" pitchFamily="34" charset="0"/>
              </a:rPr>
              <a:t>Accept that </a:t>
            </a:r>
            <a:br>
              <a:rPr lang="en-US" sz="1412" b="1" kern="0" dirty="0">
                <a:solidFill>
                  <a:srgbClr val="FFFFFF"/>
                </a:solidFill>
                <a:cs typeface="Arial" pitchFamily="34" charset="0"/>
              </a:rPr>
            </a:br>
            <a:r>
              <a:rPr lang="en-US" sz="1412" b="1" kern="0" dirty="0">
                <a:solidFill>
                  <a:srgbClr val="FFFFFF"/>
                </a:solidFill>
                <a:cs typeface="Arial" pitchFamily="34" charset="0"/>
              </a:rPr>
              <a:t>you are in charge of </a:t>
            </a:r>
            <a:br>
              <a:rPr lang="en-US" sz="1412" b="1" kern="0" dirty="0">
                <a:solidFill>
                  <a:srgbClr val="FFFFFF"/>
                </a:solidFill>
                <a:cs typeface="Arial" pitchFamily="34" charset="0"/>
              </a:rPr>
            </a:br>
            <a:r>
              <a:rPr lang="en-US" sz="1412" b="1" kern="0" dirty="0">
                <a:solidFill>
                  <a:srgbClr val="FFFFFF"/>
                </a:solidFill>
                <a:cs typeface="Arial" pitchFamily="34" charset="0"/>
              </a:rPr>
              <a:t>your choices around what </a:t>
            </a:r>
            <a:br>
              <a:rPr lang="en-US" sz="1412" b="1" kern="0" dirty="0">
                <a:solidFill>
                  <a:srgbClr val="FFFFFF"/>
                </a:solidFill>
                <a:cs typeface="Arial" pitchFamily="34" charset="0"/>
              </a:rPr>
            </a:br>
            <a:r>
              <a:rPr lang="en-US" sz="1412" b="1" kern="0" dirty="0">
                <a:solidFill>
                  <a:srgbClr val="FFFFFF"/>
                </a:solidFill>
                <a:cs typeface="Arial" pitchFamily="34" charset="0"/>
              </a:rPr>
              <a:t>you think, </a:t>
            </a:r>
            <a:br>
              <a:rPr lang="en-US" sz="1412" b="1" kern="0" dirty="0">
                <a:solidFill>
                  <a:srgbClr val="FFFFFF"/>
                </a:solidFill>
                <a:cs typeface="Arial" pitchFamily="34" charset="0"/>
              </a:rPr>
            </a:br>
            <a:r>
              <a:rPr lang="en-US" sz="1412" b="1" kern="0" dirty="0">
                <a:solidFill>
                  <a:srgbClr val="FFFFFF"/>
                </a:solidFill>
                <a:cs typeface="Arial" pitchFamily="34" charset="0"/>
              </a:rPr>
              <a:t>how you feel and how you behave.</a:t>
            </a:r>
          </a:p>
        </p:txBody>
      </p:sp>
      <p:sp>
        <p:nvSpPr>
          <p:cNvPr id="17419" name="TextBox 21">
            <a:extLst>
              <a:ext uri="{FF2B5EF4-FFF2-40B4-BE49-F238E27FC236}">
                <a16:creationId xmlns:a16="http://schemas.microsoft.com/office/drawing/2014/main" id="{8C1A9AD4-2A4C-E945-896C-E4979DFE6379}"/>
              </a:ext>
            </a:extLst>
          </p:cNvPr>
          <p:cNvSpPr txBox="1">
            <a:spLocks noChangeArrowheads="1"/>
          </p:cNvSpPr>
          <p:nvPr/>
        </p:nvSpPr>
        <p:spPr bwMode="auto">
          <a:xfrm>
            <a:off x="2164648" y="1872783"/>
            <a:ext cx="4287139" cy="831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r>
              <a:rPr lang="en-US" altLang="en-US" sz="1412" dirty="0"/>
              <a:t>“I’m sorry I upset you.” </a:t>
            </a:r>
          </a:p>
          <a:p>
            <a:pPr algn="l"/>
            <a:r>
              <a:rPr lang="en-US" altLang="en-US" sz="1412" dirty="0"/>
              <a:t>vs.</a:t>
            </a:r>
          </a:p>
          <a:p>
            <a:pPr algn="l"/>
            <a:r>
              <a:rPr lang="en-US" altLang="en-US" sz="1412" dirty="0"/>
              <a:t>“Don’t be so sensitive!”</a:t>
            </a:r>
          </a:p>
        </p:txBody>
      </p:sp>
      <p:sp>
        <p:nvSpPr>
          <p:cNvPr id="17420" name="TextBox 22">
            <a:extLst>
              <a:ext uri="{FF2B5EF4-FFF2-40B4-BE49-F238E27FC236}">
                <a16:creationId xmlns:a16="http://schemas.microsoft.com/office/drawing/2014/main" id="{5EC9B416-9FA2-0844-B334-F9F58AA2DD3C}"/>
              </a:ext>
            </a:extLst>
          </p:cNvPr>
          <p:cNvSpPr txBox="1">
            <a:spLocks noChangeArrowheads="1"/>
          </p:cNvSpPr>
          <p:nvPr/>
        </p:nvSpPr>
        <p:spPr bwMode="auto">
          <a:xfrm>
            <a:off x="2164648" y="3547364"/>
            <a:ext cx="4287139" cy="1266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r>
              <a:rPr lang="en-US" altLang="en-US" sz="1412" dirty="0"/>
              <a:t>“You’re always late and it messes up my schedule!”</a:t>
            </a:r>
          </a:p>
          <a:p>
            <a:pPr algn="l"/>
            <a:r>
              <a:rPr lang="en-US" altLang="en-US" sz="1412" dirty="0"/>
              <a:t>vs.</a:t>
            </a:r>
          </a:p>
          <a:p>
            <a:pPr algn="l"/>
            <a:r>
              <a:rPr lang="en-US" altLang="en-US" sz="1412" dirty="0"/>
              <a:t>“When you’re late, it impacts my schedule and makes it difficult to complete work requests in a timely manner.”</a:t>
            </a:r>
          </a:p>
        </p:txBody>
      </p:sp>
      <p:sp>
        <p:nvSpPr>
          <p:cNvPr id="17421" name="TextBox 23">
            <a:extLst>
              <a:ext uri="{FF2B5EF4-FFF2-40B4-BE49-F238E27FC236}">
                <a16:creationId xmlns:a16="http://schemas.microsoft.com/office/drawing/2014/main" id="{9AE1FA74-03D8-5646-8887-7DB3D6C27BC3}"/>
              </a:ext>
            </a:extLst>
          </p:cNvPr>
          <p:cNvSpPr txBox="1">
            <a:spLocks noChangeArrowheads="1"/>
          </p:cNvSpPr>
          <p:nvPr/>
        </p:nvSpPr>
        <p:spPr bwMode="auto">
          <a:xfrm>
            <a:off x="2127343" y="5294640"/>
            <a:ext cx="4324444" cy="1573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r>
              <a:rPr lang="en-US" altLang="en-US" sz="1412" dirty="0"/>
              <a:t>“I decided to stay late and finish the project, </a:t>
            </a:r>
            <a:br>
              <a:rPr lang="en-US" altLang="en-US" sz="1412" dirty="0"/>
            </a:br>
            <a:r>
              <a:rPr lang="en-US" altLang="en-US" sz="1412" dirty="0"/>
              <a:t>but I think that was too hard on my family.” </a:t>
            </a:r>
          </a:p>
          <a:p>
            <a:pPr algn="l"/>
            <a:r>
              <a:rPr lang="en-US" altLang="en-US" sz="1412" dirty="0"/>
              <a:t>vs.</a:t>
            </a:r>
          </a:p>
          <a:p>
            <a:pPr algn="l"/>
            <a:r>
              <a:rPr lang="en-US" altLang="en-US" sz="1412" dirty="0"/>
              <a:t>“Did I ever get grief from my family for working late</a:t>
            </a:r>
            <a:br>
              <a:rPr lang="en-US" altLang="en-US" sz="1412" dirty="0"/>
            </a:br>
            <a:r>
              <a:rPr lang="en-US" altLang="en-US" sz="1412" dirty="0"/>
              <a:t>— what do they want from me?”</a:t>
            </a:r>
          </a:p>
          <a:p>
            <a:pPr algn="l"/>
            <a:endParaRPr lang="en-US" altLang="en-US" sz="1412" dirty="0"/>
          </a:p>
        </p:txBody>
      </p:sp>
    </p:spTree>
    <p:extLst>
      <p:ext uri="{BB962C8B-B14F-4D97-AF65-F5344CB8AC3E}">
        <p14:creationId xmlns:p14="http://schemas.microsoft.com/office/powerpoint/2010/main" val="223224255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7">
            <a:extLst>
              <a:ext uri="{FF2B5EF4-FFF2-40B4-BE49-F238E27FC236}">
                <a16:creationId xmlns:a16="http://schemas.microsoft.com/office/drawing/2014/main" id="{32CF3DA7-032C-FC40-92C5-9931E6B3BD43}"/>
              </a:ext>
            </a:extLst>
          </p:cNvPr>
          <p:cNvSpPr>
            <a:spLocks noGrp="1"/>
          </p:cNvSpPr>
          <p:nvPr>
            <p:ph type="title"/>
          </p:nvPr>
        </p:nvSpPr>
        <p:spPr>
          <a:xfrm>
            <a:off x="281180" y="415637"/>
            <a:ext cx="6209828" cy="816557"/>
          </a:xfrm>
        </p:spPr>
        <p:txBody>
          <a:bodyPr/>
          <a:lstStyle/>
          <a:p>
            <a:r>
              <a:rPr lang="en-US" altLang="en-US" dirty="0"/>
              <a:t>Own Your Message</a:t>
            </a:r>
          </a:p>
        </p:txBody>
      </p:sp>
      <p:sp>
        <p:nvSpPr>
          <p:cNvPr id="19459" name="Text Box 6">
            <a:extLst>
              <a:ext uri="{FF2B5EF4-FFF2-40B4-BE49-F238E27FC236}">
                <a16:creationId xmlns:a16="http://schemas.microsoft.com/office/drawing/2014/main" id="{DB7BFBDC-E2C9-DF45-AD25-3DFB51CD40C3}"/>
              </a:ext>
            </a:extLst>
          </p:cNvPr>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defTabSz="899010" eaLnBrk="1" hangingPunct="1">
              <a:spcBef>
                <a:spcPct val="0"/>
              </a:spcBef>
              <a:buClrTx/>
              <a:buSzTx/>
            </a:pPr>
            <a:endParaRPr lang="en-US" altLang="en-US" sz="1147" dirty="0">
              <a:solidFill>
                <a:srgbClr val="646D72"/>
              </a:solidFill>
            </a:endParaRPr>
          </a:p>
        </p:txBody>
      </p:sp>
      <p:sp>
        <p:nvSpPr>
          <p:cNvPr id="19460" name="Text Placeholder 8">
            <a:extLst>
              <a:ext uri="{FF2B5EF4-FFF2-40B4-BE49-F238E27FC236}">
                <a16:creationId xmlns:a16="http://schemas.microsoft.com/office/drawing/2014/main" id="{74A497F6-6027-B741-8444-4901AC84DB4D}"/>
              </a:ext>
            </a:extLst>
          </p:cNvPr>
          <p:cNvSpPr txBox="1">
            <a:spLocks/>
          </p:cNvSpPr>
          <p:nvPr/>
        </p:nvSpPr>
        <p:spPr bwMode="auto">
          <a:xfrm>
            <a:off x="406213" y="1872784"/>
            <a:ext cx="6045574" cy="5639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r>
              <a:rPr lang="en-US" altLang="en-US" sz="1412" dirty="0"/>
              <a:t>Transform the following “you” messages into messages reflecting ownership:</a:t>
            </a:r>
          </a:p>
          <a:p>
            <a:pPr algn="l"/>
            <a:endParaRPr lang="en-US" altLang="en-US" sz="1412" dirty="0"/>
          </a:p>
          <a:p>
            <a:pPr marL="302575" lvl="1" indent="-302575" algn="l">
              <a:spcBef>
                <a:spcPts val="529"/>
              </a:spcBef>
              <a:buFont typeface="+mj-lt"/>
              <a:buAutoNum type="arabicPeriod"/>
            </a:pPr>
            <a:r>
              <a:rPr lang="en-US" altLang="en-US" sz="1412" dirty="0"/>
              <a:t> “Great! Late again! What’s your excuse this time?”</a:t>
            </a:r>
            <a:br>
              <a:rPr lang="en-US" altLang="en-US" sz="1412" dirty="0"/>
            </a:br>
            <a:br>
              <a:rPr lang="en-US" altLang="en-US" sz="1412" dirty="0"/>
            </a:br>
            <a:r>
              <a:rPr lang="en-US" altLang="en-US" sz="1412" dirty="0"/>
              <a:t>_______________________________________________________</a:t>
            </a:r>
          </a:p>
          <a:p>
            <a:pPr marL="302575" lvl="1" indent="-302575" algn="l">
              <a:spcBef>
                <a:spcPts val="529"/>
              </a:spcBef>
              <a:buFont typeface="+mj-lt"/>
              <a:buAutoNum type="arabicPeriod"/>
            </a:pPr>
            <a:r>
              <a:rPr lang="en-US" altLang="en-US" sz="1412" dirty="0"/>
              <a:t>“You’re always coming up with off-the-wall ideas that don’t stand a ghost of a chance of working!”</a:t>
            </a:r>
            <a:br>
              <a:rPr lang="en-US" altLang="en-US" sz="1412" dirty="0"/>
            </a:br>
            <a:br>
              <a:rPr lang="en-US" altLang="en-US" sz="1412" dirty="0"/>
            </a:br>
            <a:r>
              <a:rPr lang="en-US" altLang="en-US" sz="1412" dirty="0"/>
              <a:t>_______________________________________________________</a:t>
            </a:r>
          </a:p>
          <a:p>
            <a:pPr marL="302575" lvl="1" indent="-302575" algn="l">
              <a:spcBef>
                <a:spcPts val="529"/>
              </a:spcBef>
              <a:buFont typeface="+mj-lt"/>
              <a:buAutoNum type="arabicPeriod"/>
            </a:pPr>
            <a:r>
              <a:rPr lang="en-US" altLang="en-US" sz="1412" dirty="0"/>
              <a:t>“You’re so inconsiderate! Can’t you see the No Smoking sign, or is it that you just can’t read?”</a:t>
            </a:r>
            <a:br>
              <a:rPr lang="en-US" altLang="en-US" sz="1412" dirty="0"/>
            </a:br>
            <a:br>
              <a:rPr lang="en-US" altLang="en-US" sz="1412" dirty="0"/>
            </a:br>
            <a:r>
              <a:rPr lang="en-US" altLang="en-US" sz="1412" dirty="0"/>
              <a:t>_______________________________________________________</a:t>
            </a:r>
          </a:p>
          <a:p>
            <a:pPr marL="302575" lvl="1" indent="-302575" algn="l">
              <a:spcBef>
                <a:spcPts val="529"/>
              </a:spcBef>
              <a:buFont typeface="+mj-lt"/>
              <a:buAutoNum type="arabicPeriod"/>
            </a:pPr>
            <a:r>
              <a:rPr lang="en-US" altLang="en-US" sz="1412" dirty="0"/>
              <a:t>“Look at this letter! It has so many errors, it makes me wonder how you ever got this job!” </a:t>
            </a:r>
            <a:br>
              <a:rPr lang="en-US" altLang="en-US" sz="1412" dirty="0"/>
            </a:br>
            <a:br>
              <a:rPr lang="en-US" altLang="en-US" sz="1412" dirty="0"/>
            </a:br>
            <a:r>
              <a:rPr lang="en-US" altLang="en-US" sz="1412" dirty="0"/>
              <a:t>_______________________________________________________</a:t>
            </a:r>
          </a:p>
          <a:p>
            <a:pPr marL="302575" lvl="1" indent="-302575" algn="l">
              <a:spcBef>
                <a:spcPts val="529"/>
              </a:spcBef>
              <a:buFont typeface="+mj-lt"/>
              <a:buAutoNum type="arabicPeriod"/>
            </a:pPr>
            <a:r>
              <a:rPr lang="en-US" altLang="en-US" sz="1412" dirty="0"/>
              <a:t>“Communication training is a crock! Just tell people what you want to say and be done with it!” </a:t>
            </a:r>
            <a:br>
              <a:rPr lang="en-US" altLang="en-US" sz="1412" dirty="0"/>
            </a:br>
            <a:br>
              <a:rPr lang="en-US" altLang="en-US" sz="1412" dirty="0"/>
            </a:br>
            <a:r>
              <a:rPr lang="en-US" altLang="en-US" sz="1412" dirty="0"/>
              <a:t>_______________________________________________________</a:t>
            </a:r>
          </a:p>
        </p:txBody>
      </p:sp>
    </p:spTree>
    <p:extLst>
      <p:ext uri="{BB962C8B-B14F-4D97-AF65-F5344CB8AC3E}">
        <p14:creationId xmlns:p14="http://schemas.microsoft.com/office/powerpoint/2010/main" val="170861714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7">
            <a:extLst>
              <a:ext uri="{FF2B5EF4-FFF2-40B4-BE49-F238E27FC236}">
                <a16:creationId xmlns:a16="http://schemas.microsoft.com/office/drawing/2014/main" id="{771267B3-BDF5-074F-8225-A394F43307FB}"/>
              </a:ext>
            </a:extLst>
          </p:cNvPr>
          <p:cNvSpPr>
            <a:spLocks noGrp="1"/>
          </p:cNvSpPr>
          <p:nvPr>
            <p:ph type="title"/>
          </p:nvPr>
        </p:nvSpPr>
        <p:spPr>
          <a:xfrm>
            <a:off x="281180" y="415637"/>
            <a:ext cx="6209828" cy="816557"/>
          </a:xfrm>
        </p:spPr>
        <p:txBody>
          <a:bodyPr/>
          <a:lstStyle/>
          <a:p>
            <a:r>
              <a:rPr lang="en-US" altLang="en-US" dirty="0"/>
              <a:t>Active Listening</a:t>
            </a:r>
          </a:p>
        </p:txBody>
      </p:sp>
      <p:sp>
        <p:nvSpPr>
          <p:cNvPr id="21508" name="Text Placeholder 19">
            <a:extLst>
              <a:ext uri="{FF2B5EF4-FFF2-40B4-BE49-F238E27FC236}">
                <a16:creationId xmlns:a16="http://schemas.microsoft.com/office/drawing/2014/main" id="{E21530A4-68F1-5B45-87F5-131D1B879A5A}"/>
              </a:ext>
            </a:extLst>
          </p:cNvPr>
          <p:cNvSpPr txBox="1">
            <a:spLocks/>
          </p:cNvSpPr>
          <p:nvPr/>
        </p:nvSpPr>
        <p:spPr bwMode="auto">
          <a:xfrm>
            <a:off x="406213" y="1874325"/>
            <a:ext cx="2819400" cy="5167343"/>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nchor="t"/>
          <a:lstStyle>
            <a:lvl1pPr marL="228600" indent="-228600"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511175"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776288" indent="-163513"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1416050" indent="-163513"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18732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3304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27876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2448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marL="252146" lvl="1" indent="-252146"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Reflecting emotions</a:t>
            </a:r>
            <a:r>
              <a:rPr lang="en-US" altLang="en-US" sz="1412" dirty="0">
                <a:solidFill>
                  <a:srgbClr val="646D72"/>
                </a:solidFill>
                <a:latin typeface="Arial" charset="0"/>
                <a:cs typeface="Arial"/>
              </a:rPr>
              <a:t>.</a:t>
            </a:r>
            <a:endParaRPr lang="en-US" altLang="en-US" sz="1412" dirty="0">
              <a:solidFill>
                <a:srgbClr val="646D72"/>
              </a:solidFill>
              <a:latin typeface="Arial" charset="0"/>
              <a:cs typeface="Times New Roman" pitchFamily="18" charset="0"/>
            </a:endParaRPr>
          </a:p>
          <a:p>
            <a:pPr marL="252146" lvl="1" indent="-252146"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Leaning slightly forward if sitting</a:t>
            </a:r>
            <a:r>
              <a:rPr lang="en-US" altLang="en-US" sz="1412" dirty="0">
                <a:solidFill>
                  <a:srgbClr val="646D72"/>
                </a:solidFill>
                <a:latin typeface="Arial" charset="0"/>
                <a:cs typeface="Arial"/>
              </a:rPr>
              <a:t>.</a:t>
            </a:r>
          </a:p>
          <a:p>
            <a:pPr marL="252146" lvl="1" indent="-252146"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Maintaining relaxed body posture</a:t>
            </a:r>
            <a:r>
              <a:rPr lang="en-US" altLang="en-US" sz="1412" dirty="0">
                <a:solidFill>
                  <a:srgbClr val="646D72"/>
                </a:solidFill>
                <a:latin typeface="Arial" charset="0"/>
                <a:cs typeface="Arial"/>
              </a:rPr>
              <a:t>.</a:t>
            </a:r>
          </a:p>
          <a:p>
            <a:pPr marL="252146" lvl="1" indent="-252146"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Maintaining appropriate distance</a:t>
            </a:r>
            <a:r>
              <a:rPr lang="en-US" altLang="en-US" sz="1412" dirty="0">
                <a:solidFill>
                  <a:srgbClr val="646D72"/>
                </a:solidFill>
                <a:latin typeface="Arial" charset="0"/>
                <a:cs typeface="Arial"/>
              </a:rPr>
              <a:t>.</a:t>
            </a:r>
          </a:p>
          <a:p>
            <a:pPr marL="252146" lvl="1" indent="-252146"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Reflecting meaning (paraphrase.)</a:t>
            </a:r>
            <a:endParaRPr lang="en-US" altLang="en-US" sz="1412" dirty="0">
              <a:solidFill>
                <a:srgbClr val="646D72"/>
              </a:solidFill>
              <a:latin typeface="Arial" charset="0"/>
              <a:cs typeface="Arial"/>
            </a:endParaRPr>
          </a:p>
          <a:p>
            <a:pPr marL="252146" lvl="1" indent="-252146"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Maintaining an open posture</a:t>
            </a:r>
            <a:r>
              <a:rPr lang="en-US" altLang="en-US" sz="1412" dirty="0">
                <a:solidFill>
                  <a:srgbClr val="646D72"/>
                </a:solidFill>
                <a:latin typeface="Arial" charset="0"/>
                <a:cs typeface="Arial"/>
              </a:rPr>
              <a:t>.</a:t>
            </a:r>
          </a:p>
          <a:p>
            <a:pPr marL="252146" lvl="1" indent="-252146"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Offering simple acknowledgments</a:t>
            </a:r>
            <a:r>
              <a:rPr lang="en-US" altLang="en-US" sz="1412" dirty="0">
                <a:solidFill>
                  <a:srgbClr val="646D72"/>
                </a:solidFill>
                <a:latin typeface="Arial" charset="0"/>
                <a:cs typeface="Arial"/>
              </a:rPr>
              <a:t>.</a:t>
            </a:r>
          </a:p>
          <a:p>
            <a:pPr marL="252146" lvl="1" indent="-252146"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Providing non-distracting environment</a:t>
            </a:r>
            <a:r>
              <a:rPr lang="en-US" altLang="en-US" sz="1412" dirty="0">
                <a:solidFill>
                  <a:srgbClr val="646D72"/>
                </a:solidFill>
                <a:latin typeface="Arial" charset="0"/>
                <a:cs typeface="Arial"/>
              </a:rPr>
              <a:t>.</a:t>
            </a:r>
          </a:p>
          <a:p>
            <a:pPr marL="252146" lvl="1" indent="-252146"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Facing person squarely at eye level (be aware of cultural differences.)</a:t>
            </a:r>
            <a:endParaRPr lang="en-US" altLang="en-US" sz="1412" dirty="0">
              <a:solidFill>
                <a:srgbClr val="646D72"/>
              </a:solidFill>
              <a:latin typeface="Arial" charset="0"/>
              <a:cs typeface="Arial"/>
            </a:endParaRPr>
          </a:p>
        </p:txBody>
      </p:sp>
      <p:sp>
        <p:nvSpPr>
          <p:cNvPr id="21509" name="Text Placeholder 18">
            <a:extLst>
              <a:ext uri="{FF2B5EF4-FFF2-40B4-BE49-F238E27FC236}">
                <a16:creationId xmlns:a16="http://schemas.microsoft.com/office/drawing/2014/main" id="{CF7B9335-BEBB-E846-A8E0-7DAF81DEA78A}"/>
              </a:ext>
            </a:extLst>
          </p:cNvPr>
          <p:cNvSpPr txBox="1">
            <a:spLocks/>
          </p:cNvSpPr>
          <p:nvPr/>
        </p:nvSpPr>
        <p:spPr bwMode="auto">
          <a:xfrm>
            <a:off x="406213" y="1872783"/>
            <a:ext cx="2819400" cy="605538"/>
          </a:xfrm>
          <a:prstGeom prst="rect">
            <a:avLst/>
          </a:prstGeom>
          <a:solidFill>
            <a:schemeClr val="tx2"/>
          </a:solidFill>
          <a:ln w="9525">
            <a:solidFill>
              <a:schemeClr val="bg2"/>
            </a:solidFill>
            <a:miter lim="800000"/>
            <a:headEnd/>
            <a:tailEnd/>
          </a:ln>
        </p:spPr>
        <p:txBody>
          <a:bodyPr lIns="182880" tIns="0" rIns="0" bIns="26969" anchor="ctr"/>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buClr>
                <a:schemeClr val="tx2"/>
              </a:buClr>
              <a:buSzTx/>
            </a:pPr>
            <a:r>
              <a:rPr lang="en-US" altLang="en-US" sz="1588" b="1" dirty="0">
                <a:solidFill>
                  <a:schemeClr val="bg1"/>
                </a:solidFill>
              </a:rPr>
              <a:t>Behaviors that support effective listening</a:t>
            </a:r>
            <a:r>
              <a:rPr lang="en-US" altLang="en-US" sz="1588" b="1" dirty="0">
                <a:solidFill>
                  <a:schemeClr val="bg1"/>
                </a:solidFill>
                <a:cs typeface="Arial"/>
              </a:rPr>
              <a:t>.</a:t>
            </a:r>
            <a:endParaRPr lang="en-US" altLang="en-US" sz="1588" b="1" dirty="0">
              <a:solidFill>
                <a:schemeClr val="bg1"/>
              </a:solidFill>
            </a:endParaRPr>
          </a:p>
        </p:txBody>
      </p:sp>
      <p:sp>
        <p:nvSpPr>
          <p:cNvPr id="21510" name="Text Placeholder 20">
            <a:extLst>
              <a:ext uri="{FF2B5EF4-FFF2-40B4-BE49-F238E27FC236}">
                <a16:creationId xmlns:a16="http://schemas.microsoft.com/office/drawing/2014/main" id="{88B16A30-8665-FB49-88C0-2EC13F4051B5}"/>
              </a:ext>
            </a:extLst>
          </p:cNvPr>
          <p:cNvSpPr txBox="1">
            <a:spLocks/>
          </p:cNvSpPr>
          <p:nvPr/>
        </p:nvSpPr>
        <p:spPr bwMode="auto">
          <a:xfrm>
            <a:off x="3635562" y="1874325"/>
            <a:ext cx="2816225" cy="5167343"/>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nchor="t"/>
          <a:lstStyle>
            <a:lvl1pPr marL="285750" indent="-285750"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marL="252146" lvl="1"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Judging</a:t>
            </a:r>
            <a:r>
              <a:rPr lang="en-US" altLang="en-US" sz="1412" dirty="0">
                <a:solidFill>
                  <a:srgbClr val="646D72"/>
                </a:solidFill>
                <a:latin typeface="Arial" charset="0"/>
                <a:cs typeface="Arial"/>
              </a:rPr>
              <a:t>.</a:t>
            </a:r>
            <a:endParaRPr lang="en-US" altLang="en-US" sz="1412" dirty="0">
              <a:solidFill>
                <a:srgbClr val="646D72"/>
              </a:solidFill>
              <a:latin typeface="Arial" charset="0"/>
              <a:cs typeface="Times New Roman" pitchFamily="18" charset="0"/>
            </a:endParaRPr>
          </a:p>
          <a:p>
            <a:pPr marL="252146" lvl="1"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Criticizing</a:t>
            </a:r>
            <a:r>
              <a:rPr lang="en-US" altLang="en-US" sz="1412" dirty="0">
                <a:solidFill>
                  <a:srgbClr val="646D72"/>
                </a:solidFill>
                <a:latin typeface="Arial" charset="0"/>
                <a:cs typeface="Arial"/>
              </a:rPr>
              <a:t>.</a:t>
            </a:r>
          </a:p>
          <a:p>
            <a:pPr marL="252146" lvl="1"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Interrupting</a:t>
            </a:r>
            <a:r>
              <a:rPr lang="en-US" altLang="en-US" sz="1412" dirty="0">
                <a:solidFill>
                  <a:srgbClr val="646D72"/>
                </a:solidFill>
                <a:latin typeface="Arial" charset="0"/>
                <a:cs typeface="Arial"/>
              </a:rPr>
              <a:t>.</a:t>
            </a:r>
          </a:p>
          <a:p>
            <a:pPr marL="252146" lvl="1"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Diagnosing</a:t>
            </a:r>
            <a:r>
              <a:rPr lang="en-US" altLang="en-US" sz="1412" dirty="0">
                <a:solidFill>
                  <a:srgbClr val="646D72"/>
                </a:solidFill>
                <a:latin typeface="Arial" charset="0"/>
                <a:cs typeface="Arial"/>
              </a:rPr>
              <a:t>.</a:t>
            </a:r>
          </a:p>
          <a:p>
            <a:pPr marL="252146" lvl="1"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Acting distracted</a:t>
            </a:r>
            <a:r>
              <a:rPr lang="en-US" altLang="en-US" sz="1412" dirty="0">
                <a:solidFill>
                  <a:srgbClr val="646D72"/>
                </a:solidFill>
                <a:latin typeface="Arial" charset="0"/>
                <a:cs typeface="Arial"/>
              </a:rPr>
              <a:t>.</a:t>
            </a:r>
          </a:p>
          <a:p>
            <a:pPr marL="252146" lvl="1"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Offering no response</a:t>
            </a:r>
            <a:r>
              <a:rPr lang="en-US" altLang="en-US" sz="1412" dirty="0">
                <a:solidFill>
                  <a:srgbClr val="646D72"/>
                </a:solidFill>
                <a:latin typeface="Arial" charset="0"/>
                <a:cs typeface="Arial"/>
              </a:rPr>
              <a:t>.</a:t>
            </a:r>
          </a:p>
          <a:p>
            <a:pPr marL="252146" lvl="1"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Changing the subject</a:t>
            </a:r>
            <a:r>
              <a:rPr lang="en-US" altLang="en-US" sz="1412" dirty="0">
                <a:solidFill>
                  <a:srgbClr val="646D72"/>
                </a:solidFill>
                <a:latin typeface="Arial" charset="0"/>
                <a:cs typeface="Arial"/>
              </a:rPr>
              <a:t>.</a:t>
            </a:r>
          </a:p>
          <a:p>
            <a:pPr marL="252146" lvl="1"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Giving advice/solutions</a:t>
            </a:r>
            <a:r>
              <a:rPr lang="en-US" altLang="en-US" sz="1412" dirty="0">
                <a:solidFill>
                  <a:srgbClr val="646D72"/>
                </a:solidFill>
                <a:latin typeface="Arial" charset="0"/>
                <a:cs typeface="Arial"/>
              </a:rPr>
              <a:t>.</a:t>
            </a:r>
          </a:p>
          <a:p>
            <a:pPr marL="252146" lvl="1"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Invalidating response, put downs</a:t>
            </a:r>
            <a:r>
              <a:rPr lang="en-US" altLang="en-US" sz="1412" dirty="0">
                <a:solidFill>
                  <a:srgbClr val="646D72"/>
                </a:solidFill>
                <a:latin typeface="Arial" charset="0"/>
                <a:cs typeface="Arial"/>
              </a:rPr>
              <a:t>.</a:t>
            </a:r>
          </a:p>
          <a:p>
            <a:pPr marL="252146" lvl="1"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Reassuring without acknowledgment</a:t>
            </a:r>
            <a:r>
              <a:rPr lang="en-US" altLang="en-US" sz="1412" dirty="0">
                <a:solidFill>
                  <a:srgbClr val="646D72"/>
                </a:solidFill>
                <a:latin typeface="Arial" charset="0"/>
                <a:cs typeface="Arial"/>
              </a:rPr>
              <a:t>.</a:t>
            </a:r>
          </a:p>
          <a:p>
            <a:pPr marL="252146" lvl="1" eaLnBrk="1" hangingPunct="1">
              <a:spcBef>
                <a:spcPct val="0"/>
              </a:spcBef>
              <a:spcAft>
                <a:spcPts val="590"/>
              </a:spcAft>
              <a:buClr>
                <a:schemeClr val="accent1"/>
              </a:buClr>
              <a:buFont typeface="Arial" panose="020B0604020202020204" pitchFamily="34" charset="0"/>
              <a:buChar char="•"/>
            </a:pPr>
            <a:r>
              <a:rPr lang="en-US" altLang="en-US" sz="1412" dirty="0">
                <a:solidFill>
                  <a:srgbClr val="646D72"/>
                </a:solidFill>
                <a:latin typeface="Arial" charset="0"/>
                <a:cs typeface="Times New Roman" pitchFamily="18" charset="0"/>
              </a:rPr>
              <a:t>Telling your own story without acknowledging the other person’s story first</a:t>
            </a:r>
            <a:r>
              <a:rPr lang="en-US" altLang="en-US" sz="1412" dirty="0">
                <a:solidFill>
                  <a:srgbClr val="646D72"/>
                </a:solidFill>
                <a:latin typeface="Arial" charset="0"/>
                <a:cs typeface="Arial"/>
              </a:rPr>
              <a:t>.</a:t>
            </a:r>
          </a:p>
        </p:txBody>
      </p:sp>
      <p:sp>
        <p:nvSpPr>
          <p:cNvPr id="21511" name="Text Placeholder 21">
            <a:extLst>
              <a:ext uri="{FF2B5EF4-FFF2-40B4-BE49-F238E27FC236}">
                <a16:creationId xmlns:a16="http://schemas.microsoft.com/office/drawing/2014/main" id="{2A39D7FD-D134-3040-8063-153CBDC4097C}"/>
              </a:ext>
            </a:extLst>
          </p:cNvPr>
          <p:cNvSpPr txBox="1">
            <a:spLocks/>
          </p:cNvSpPr>
          <p:nvPr/>
        </p:nvSpPr>
        <p:spPr bwMode="auto">
          <a:xfrm>
            <a:off x="3635562" y="1872783"/>
            <a:ext cx="2816225" cy="605538"/>
          </a:xfrm>
          <a:prstGeom prst="rect">
            <a:avLst/>
          </a:prstGeom>
          <a:solidFill>
            <a:schemeClr val="accent2"/>
          </a:solidFill>
          <a:ln w="9525">
            <a:solidFill>
              <a:schemeClr val="bg2"/>
            </a:solidFill>
            <a:miter lim="800000"/>
            <a:headEnd/>
            <a:tailEnd/>
          </a:ln>
        </p:spPr>
        <p:txBody>
          <a:bodyPr lIns="182880" tIns="0" rIns="0" bIns="26969" anchor="ctr"/>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buClr>
                <a:schemeClr val="tx2"/>
              </a:buClr>
              <a:buSzTx/>
            </a:pPr>
            <a:r>
              <a:rPr lang="en-US" altLang="en-US" sz="1588" b="1" dirty="0">
                <a:solidFill>
                  <a:schemeClr val="bg1"/>
                </a:solidFill>
              </a:rPr>
              <a:t>Behaviors that hinder effective listening</a:t>
            </a:r>
            <a:r>
              <a:rPr lang="en-US" altLang="en-US" sz="1588" b="1" dirty="0">
                <a:solidFill>
                  <a:schemeClr val="bg1"/>
                </a:solidFill>
                <a:cs typeface="Arial"/>
              </a:rPr>
              <a:t>.</a:t>
            </a:r>
            <a:endParaRPr lang="en-US" altLang="en-US" sz="1588" b="1" dirty="0">
              <a:solidFill>
                <a:schemeClr val="bg1"/>
              </a:solidFill>
            </a:endParaRPr>
          </a:p>
        </p:txBody>
      </p:sp>
      <p:sp>
        <p:nvSpPr>
          <p:cNvPr id="21512" name="TextBox 10">
            <a:extLst>
              <a:ext uri="{FF2B5EF4-FFF2-40B4-BE49-F238E27FC236}">
                <a16:creationId xmlns:a16="http://schemas.microsoft.com/office/drawing/2014/main" id="{DF79C25C-52A4-7B40-AEC2-7291BD29594F}"/>
              </a:ext>
            </a:extLst>
          </p:cNvPr>
          <p:cNvSpPr txBox="1">
            <a:spLocks noChangeArrowheads="1"/>
          </p:cNvSpPr>
          <p:nvPr/>
        </p:nvSpPr>
        <p:spPr bwMode="auto">
          <a:xfrm>
            <a:off x="427038" y="7402747"/>
            <a:ext cx="6024749" cy="824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96" tIns="44948" rIns="89896" bIns="44948"/>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buClrTx/>
              <a:buSzTx/>
            </a:pPr>
            <a:r>
              <a:rPr lang="en-US" altLang="en-US" sz="1412" b="1" i="1" dirty="0">
                <a:solidFill>
                  <a:srgbClr val="646D72"/>
                </a:solidFill>
              </a:rPr>
              <a:t>“It is the province of knowledge to speak, </a:t>
            </a:r>
            <a:br>
              <a:rPr lang="en-US" altLang="en-US" sz="1412" b="1" i="1" dirty="0">
                <a:solidFill>
                  <a:srgbClr val="646D72"/>
                </a:solidFill>
              </a:rPr>
            </a:br>
            <a:r>
              <a:rPr lang="en-US" altLang="en-US" sz="1412" b="1" i="1" dirty="0">
                <a:solidFill>
                  <a:srgbClr val="646D72"/>
                </a:solidFill>
              </a:rPr>
              <a:t>and it is the privilege of wisdom to listen.” </a:t>
            </a:r>
          </a:p>
          <a:p>
            <a:pPr eaLnBrk="1" hangingPunct="1">
              <a:spcBef>
                <a:spcPct val="0"/>
              </a:spcBef>
              <a:buClrTx/>
              <a:buSzTx/>
            </a:pPr>
            <a:r>
              <a:rPr lang="en-US" altLang="en-US" sz="1412" i="1" dirty="0">
                <a:solidFill>
                  <a:srgbClr val="646D72"/>
                </a:solidFill>
              </a:rPr>
              <a:t>— Oliver Wendell Holmes</a:t>
            </a:r>
          </a:p>
          <a:p>
            <a:pPr eaLnBrk="1" hangingPunct="1">
              <a:spcBef>
                <a:spcPct val="0"/>
              </a:spcBef>
              <a:buClrTx/>
              <a:buSzTx/>
            </a:pPr>
            <a:endParaRPr lang="en-US" altLang="en-US" sz="1147" dirty="0">
              <a:solidFill>
                <a:srgbClr val="646D72"/>
              </a:solidFill>
            </a:endParaRPr>
          </a:p>
          <a:p>
            <a:pPr eaLnBrk="1" hangingPunct="1">
              <a:spcBef>
                <a:spcPct val="0"/>
              </a:spcBef>
              <a:buClrTx/>
              <a:buSzTx/>
            </a:pPr>
            <a:endParaRPr lang="en-US" altLang="en-US" sz="2206" dirty="0">
              <a:solidFill>
                <a:srgbClr val="646D72"/>
              </a:solidFill>
            </a:endParaRPr>
          </a:p>
        </p:txBody>
      </p:sp>
    </p:spTree>
    <p:extLst>
      <p:ext uri="{BB962C8B-B14F-4D97-AF65-F5344CB8AC3E}">
        <p14:creationId xmlns:p14="http://schemas.microsoft.com/office/powerpoint/2010/main" val="119823388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7">
            <a:extLst>
              <a:ext uri="{FF2B5EF4-FFF2-40B4-BE49-F238E27FC236}">
                <a16:creationId xmlns:a16="http://schemas.microsoft.com/office/drawing/2014/main" id="{5A11583B-D4A1-EC43-8388-CAB00DB403D6}"/>
              </a:ext>
            </a:extLst>
          </p:cNvPr>
          <p:cNvSpPr>
            <a:spLocks noGrp="1"/>
          </p:cNvSpPr>
          <p:nvPr>
            <p:ph type="title"/>
          </p:nvPr>
        </p:nvSpPr>
        <p:spPr>
          <a:xfrm>
            <a:off x="281180" y="415637"/>
            <a:ext cx="6209828" cy="816557"/>
          </a:xfrm>
        </p:spPr>
        <p:txBody>
          <a:bodyPr/>
          <a:lstStyle/>
          <a:p>
            <a:r>
              <a:rPr lang="en-US" altLang="en-US" dirty="0"/>
              <a:t>Active Listening </a:t>
            </a:r>
          </a:p>
        </p:txBody>
      </p:sp>
      <p:sp>
        <p:nvSpPr>
          <p:cNvPr id="22531" name="Text Box 6">
            <a:extLst>
              <a:ext uri="{FF2B5EF4-FFF2-40B4-BE49-F238E27FC236}">
                <a16:creationId xmlns:a16="http://schemas.microsoft.com/office/drawing/2014/main" id="{E67EF53F-A08E-2941-B010-63ECAEEAE6B4}"/>
              </a:ext>
            </a:extLst>
          </p:cNvPr>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defTabSz="899010" eaLnBrk="1" hangingPunct="1">
              <a:spcBef>
                <a:spcPct val="0"/>
              </a:spcBef>
              <a:buClrTx/>
              <a:buSzTx/>
            </a:pPr>
            <a:endParaRPr lang="en-US" altLang="en-US" sz="1147" dirty="0">
              <a:solidFill>
                <a:srgbClr val="646D72"/>
              </a:solidFill>
            </a:endParaRPr>
          </a:p>
        </p:txBody>
      </p:sp>
      <p:sp>
        <p:nvSpPr>
          <p:cNvPr id="22532" name="Text Placeholder 8">
            <a:extLst>
              <a:ext uri="{FF2B5EF4-FFF2-40B4-BE49-F238E27FC236}">
                <a16:creationId xmlns:a16="http://schemas.microsoft.com/office/drawing/2014/main" id="{58312E64-9D07-0B43-AD06-1DFD7B8C6B63}"/>
              </a:ext>
            </a:extLst>
          </p:cNvPr>
          <p:cNvSpPr txBox="1">
            <a:spLocks/>
          </p:cNvSpPr>
          <p:nvPr/>
        </p:nvSpPr>
        <p:spPr bwMode="auto">
          <a:xfrm>
            <a:off x="406214" y="1385104"/>
            <a:ext cx="6045574" cy="5690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l">
              <a:lnSpc>
                <a:spcPct val="90000"/>
              </a:lnSpc>
              <a:spcAft>
                <a:spcPts val="1059"/>
              </a:spcAft>
            </a:pPr>
            <a:r>
              <a:rPr lang="en-US" altLang="en-US" sz="1412" b="1" dirty="0"/>
              <a:t>To listen actively and ensure mutual understanding: </a:t>
            </a:r>
          </a:p>
          <a:p>
            <a:pPr lvl="1" algn="l">
              <a:lnSpc>
                <a:spcPct val="90000"/>
              </a:lnSpc>
              <a:spcAft>
                <a:spcPts val="1059"/>
              </a:spcAft>
            </a:pPr>
            <a:r>
              <a:rPr lang="en-US" altLang="en-US" sz="1235" b="1" dirty="0"/>
              <a:t>Suspend judgment. </a:t>
            </a:r>
            <a:r>
              <a:rPr lang="en-US" altLang="en-US" sz="1235" dirty="0"/>
              <a:t>If we can suspend our judgment and values, it will be easier to hear what the other person is trying to communicate. By doing so, we set aside — not abandon — our own prejudices, preconceived ideas and biases about the person or information being communicated. We can also acknowledge and validate the other person’s experience, opinions and beliefs.</a:t>
            </a:r>
          </a:p>
          <a:p>
            <a:pPr lvl="1" algn="l">
              <a:lnSpc>
                <a:spcPct val="90000"/>
              </a:lnSpc>
              <a:spcAft>
                <a:spcPts val="1059"/>
              </a:spcAft>
            </a:pPr>
            <a:r>
              <a:rPr lang="en-US" altLang="en-US" sz="1235" b="1" dirty="0"/>
              <a:t>Reflect feelings</a:t>
            </a:r>
            <a:r>
              <a:rPr lang="en-US" altLang="en-US" sz="1235" dirty="0"/>
              <a:t>. There is an element of emotion present in almost every interaction. Acknowledging these emotions can add depth and make the interaction more meaningful. You don’t have to be a therapist to do this well. A simple statement such as, “It sounds like you’re angry or sad or confused or upset,” is enough.</a:t>
            </a:r>
          </a:p>
          <a:p>
            <a:pPr lvl="1" algn="l">
              <a:lnSpc>
                <a:spcPct val="90000"/>
              </a:lnSpc>
              <a:spcAft>
                <a:spcPts val="1059"/>
              </a:spcAft>
            </a:pPr>
            <a:r>
              <a:rPr lang="en-US" altLang="en-US" sz="1235" b="1" dirty="0"/>
              <a:t>Paraphrase main ideas. </a:t>
            </a:r>
            <a:r>
              <a:rPr lang="en-US" altLang="en-US" sz="1235" dirty="0"/>
              <a:t>One of the most effective ways to confirm that mutual understanding has taken place is through paraphrasing — the act of re-phrasing in your own words your understanding of what the person just said. Examples of paraphrasing include: “What I understand you to say is ... is that what you meant?” or “My understanding of what you mean/want/need/ is ... am I on track?” Paraphrasing not only helps the person receiving the information clarify what they heard, it also allows the person giving the information to evaluate if what they said was what they meant to say. We sometimes don’t have our own thoughts, ideas or requests fully clarified in our own minds before we make requests or give information to others.</a:t>
            </a:r>
          </a:p>
          <a:p>
            <a:pPr lvl="1" algn="l">
              <a:lnSpc>
                <a:spcPct val="90000"/>
              </a:lnSpc>
              <a:spcAft>
                <a:spcPts val="1059"/>
              </a:spcAft>
            </a:pPr>
            <a:r>
              <a:rPr lang="en-US" altLang="en-US" sz="1235" b="1" dirty="0"/>
              <a:t>Clarify questions. </a:t>
            </a:r>
            <a:r>
              <a:rPr lang="en-US" altLang="en-US" sz="1235" dirty="0"/>
              <a:t>It may be necessary to interrupt the other person to ask questions or clarify what you are hearing. Done appropriately, the interruption will not be viewed as disrespectful, but as a way of ensuring your understanding of what is being said. For example, “Does that mean …?” or “Do I understand you to say …?”</a:t>
            </a:r>
          </a:p>
          <a:p>
            <a:pPr lvl="1" algn="l">
              <a:lnSpc>
                <a:spcPct val="90000"/>
              </a:lnSpc>
              <a:spcAft>
                <a:spcPts val="1059"/>
              </a:spcAft>
            </a:pPr>
            <a:r>
              <a:rPr lang="en-US" altLang="en-US" sz="1235" b="1" dirty="0"/>
              <a:t>Make summarizing statements. </a:t>
            </a:r>
            <a:r>
              <a:rPr lang="en-US" altLang="en-US" sz="1235" dirty="0"/>
              <a:t>When a decision is reached or action items decided, confirmation of the decision or next steps is crucial. This will prevent misunderstandings or confusion. For example, “Let me make sure I understand …”</a:t>
            </a:r>
          </a:p>
        </p:txBody>
      </p:sp>
    </p:spTree>
    <p:extLst>
      <p:ext uri="{BB962C8B-B14F-4D97-AF65-F5344CB8AC3E}">
        <p14:creationId xmlns:p14="http://schemas.microsoft.com/office/powerpoint/2010/main" val="319269153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theme/theme1.xml><?xml version="1.0" encoding="utf-8"?>
<a:theme xmlns:a="http://schemas.openxmlformats.org/drawingml/2006/main" name="Master Theme">
  <a:themeElements>
    <a:clrScheme name="Custom 27">
      <a:dk1>
        <a:srgbClr val="002477"/>
      </a:dk1>
      <a:lt1>
        <a:srgbClr val="FFFFFF"/>
      </a:lt1>
      <a:dk2>
        <a:srgbClr val="595959"/>
      </a:dk2>
      <a:lt2>
        <a:srgbClr val="CCF2F7"/>
      </a:lt2>
      <a:accent1>
        <a:srgbClr val="002477"/>
      </a:accent1>
      <a:accent2>
        <a:srgbClr val="00BED5"/>
      </a:accent2>
      <a:accent3>
        <a:srgbClr val="99E5EE"/>
      </a:accent3>
      <a:accent4>
        <a:srgbClr val="F5B700"/>
      </a:accent4>
      <a:accent5>
        <a:srgbClr val="FBE299"/>
      </a:accent5>
      <a:accent6>
        <a:srgbClr val="FF681F"/>
      </a:accent6>
      <a:hlink>
        <a:srgbClr val="196ECF"/>
      </a:hlink>
      <a:folHlink>
        <a:srgbClr val="002677"/>
      </a:folHlink>
    </a:clrScheme>
    <a:fontScheme name="UnitedHealthcare">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2">
              <a:lumMod val="40000"/>
              <a:lumOff val="6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file>

<file path=customXml/item2.xml><?xml version="1.0" encoding="utf-8"?>
<ct:contentTypeSchema xmlns:ct="http://schemas.microsoft.com/office/2006/metadata/contentType" xmlns:ma="http://schemas.microsoft.com/office/2006/metadata/properties/metaAttributes" ct:_="" ma:_="" ma:contentTypeName="Document" ma:contentTypeID="0x0101005B81EE8A72B8AE4980CDE9969CE37903" ma:contentTypeVersion="4" ma:contentTypeDescription="Create a new document." ma:contentTypeScope="" ma:versionID="6396699fb2d23bbdcdc250672ea22339">
  <xsd:schema xmlns:xsd="http://www.w3.org/2001/XMLSchema" xmlns:xs="http://www.w3.org/2001/XMLSchema" xmlns:p="http://schemas.microsoft.com/office/2006/metadata/properties" xmlns:ns2="d7b5156c-7859-495b-a65c-a7601d85f73c" targetNamespace="http://schemas.microsoft.com/office/2006/metadata/properties" ma:root="true" ma:fieldsID="96bd85ec804b84d5cac1abbaee854adf" ns2:_="">
    <xsd:import namespace="d7b5156c-7859-495b-a65c-a7601d85f73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5156c-7859-495b-a65c-a7601d85f7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60206C6-D04E-4CA3-B0AE-4CD50B42DBE9}">
  <ds:schemaRefs>
    <ds:schemaRef ds:uri="http://schemas.microsoft.com/sharepoint/v3/contenttype/forms"/>
  </ds:schemaRefs>
</ds:datastoreItem>
</file>

<file path=customXml/itemProps2.xml><?xml version="1.0" encoding="utf-8"?>
<ds:datastoreItem xmlns:ds="http://schemas.openxmlformats.org/officeDocument/2006/customXml" ds:itemID="{F0C882A9-885C-4BCC-862A-7ACA69D8D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5156c-7859-495b-a65c-a7601d85f7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9DF49F4-0189-4FF8-B773-D48E614EA33F}">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17098</TotalTime>
  <Words>2408</Words>
  <Application>Microsoft Office PowerPoint</Application>
  <PresentationFormat>On-screen Show (4:3)</PresentationFormat>
  <Paragraphs>207</Paragraphs>
  <Slides>15</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Georgia</vt:lpstr>
      <vt:lpstr>System Font Regular</vt:lpstr>
      <vt:lpstr>Master Theme</vt:lpstr>
      <vt:lpstr>ClipArt</vt:lpstr>
      <vt:lpstr>How To Improve Communication Skills</vt:lpstr>
      <vt:lpstr>The Program</vt:lpstr>
      <vt:lpstr>Learning Points</vt:lpstr>
      <vt:lpstr>What Makes Communication Effective?</vt:lpstr>
      <vt:lpstr>Assertive Communication</vt:lpstr>
      <vt:lpstr>Own Your Message</vt:lpstr>
      <vt:lpstr>Own Your Message</vt:lpstr>
      <vt:lpstr>Active Listening</vt:lpstr>
      <vt:lpstr>Active Listening </vt:lpstr>
      <vt:lpstr>Nonverbal Communication </vt:lpstr>
      <vt:lpstr>Nonverbal Communication </vt:lpstr>
      <vt:lpstr>Problem-Solving</vt:lpstr>
      <vt:lpstr>Problem-Solving</vt:lpstr>
      <vt:lpstr>About Professional Support</vt:lpstr>
      <vt:lpstr>Appendix A: Written Communication</vt:lpstr>
    </vt:vector>
  </TitlesOfParts>
  <Company>UnitedHealthcare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Improve Communication Skills, Employee</dc:title>
  <dc:creator>YMM</dc:creator>
  <cp:lastModifiedBy>Jessica Strange</cp:lastModifiedBy>
  <cp:revision>355</cp:revision>
  <cp:lastPrinted>2018-11-13T01:11:18Z</cp:lastPrinted>
  <dcterms:created xsi:type="dcterms:W3CDTF">2010-06-15T23:09:07Z</dcterms:created>
  <dcterms:modified xsi:type="dcterms:W3CDTF">2021-10-06T14:47:15Z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0x0101005B81EE8A72B8AE4980CDE9969CE37903</vt:lpwstr>
  </property>
  <property fmtid="{D5CDD505-2E9C-101B-9397-08002B2CF9AE}" pid="3" name="Order">
    <vt:r8>102600</vt:r8>
  </property>
</Properties>
</file>