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433" r:id="rId4"/>
  </p:sldMasterIdLst>
  <p:notesMasterIdLst>
    <p:notesMasterId r:id="rId22"/>
  </p:notesMasterIdLst>
  <p:handoutMasterIdLst>
    <p:handoutMasterId r:id="rId23"/>
  </p:handoutMasterIdLst>
  <p:sldIdLst>
    <p:sldId id="257" r:id="rId5"/>
    <p:sldId id="261" r:id="rId6"/>
    <p:sldId id="263" r:id="rId7"/>
    <p:sldId id="265" r:id="rId8"/>
    <p:sldId id="267" r:id="rId9"/>
    <p:sldId id="269" r:id="rId10"/>
    <p:sldId id="271" r:id="rId11"/>
    <p:sldId id="273" r:id="rId12"/>
    <p:sldId id="275" r:id="rId13"/>
    <p:sldId id="276" r:id="rId14"/>
    <p:sldId id="277" r:id="rId15"/>
    <p:sldId id="278" r:id="rId16"/>
    <p:sldId id="280" r:id="rId17"/>
    <p:sldId id="282" r:id="rId18"/>
    <p:sldId id="283" r:id="rId19"/>
    <p:sldId id="284" r:id="rId20"/>
    <p:sldId id="307" r:id="rId21"/>
  </p:sldIdLst>
  <p:sldSz cx="6858000" cy="9144000" type="screen4x3"/>
  <p:notesSz cx="7315200" cy="9601200"/>
  <p:defaultTextStyle>
    <a:defPPr>
      <a:defRPr lang="en-US"/>
    </a:defPPr>
    <a:lvl1pPr algn="l" defTabSz="457200" rtl="0" eaLnBrk="0" fontAlgn="base" hangingPunct="0">
      <a:spcBef>
        <a:spcPct val="0"/>
      </a:spcBef>
      <a:spcAft>
        <a:spcPct val="0"/>
      </a:spcAft>
      <a:defRPr sz="2200" kern="1200">
        <a:solidFill>
          <a:srgbClr val="646D72"/>
        </a:solidFill>
        <a:latin typeface="Arial" charset="0"/>
        <a:ea typeface="ＭＳ Ｐゴシック" pitchFamily="34" charset="-128"/>
        <a:cs typeface="+mn-cs"/>
      </a:defRPr>
    </a:lvl1pPr>
    <a:lvl2pPr marL="457200" algn="l" defTabSz="457200" rtl="0" eaLnBrk="0" fontAlgn="base" hangingPunct="0">
      <a:spcBef>
        <a:spcPct val="0"/>
      </a:spcBef>
      <a:spcAft>
        <a:spcPct val="0"/>
      </a:spcAft>
      <a:defRPr sz="2200" kern="1200">
        <a:solidFill>
          <a:srgbClr val="646D72"/>
        </a:solidFill>
        <a:latin typeface="Arial" charset="0"/>
        <a:ea typeface="ＭＳ Ｐゴシック" pitchFamily="34" charset="-128"/>
        <a:cs typeface="+mn-cs"/>
      </a:defRPr>
    </a:lvl2pPr>
    <a:lvl3pPr marL="914400" algn="l" defTabSz="457200" rtl="0" eaLnBrk="0" fontAlgn="base" hangingPunct="0">
      <a:spcBef>
        <a:spcPct val="0"/>
      </a:spcBef>
      <a:spcAft>
        <a:spcPct val="0"/>
      </a:spcAft>
      <a:defRPr sz="2200" kern="1200">
        <a:solidFill>
          <a:srgbClr val="646D72"/>
        </a:solidFill>
        <a:latin typeface="Arial" charset="0"/>
        <a:ea typeface="ＭＳ Ｐゴシック" pitchFamily="34" charset="-128"/>
        <a:cs typeface="+mn-cs"/>
      </a:defRPr>
    </a:lvl3pPr>
    <a:lvl4pPr marL="1371600" algn="l" defTabSz="457200" rtl="0" eaLnBrk="0" fontAlgn="base" hangingPunct="0">
      <a:spcBef>
        <a:spcPct val="0"/>
      </a:spcBef>
      <a:spcAft>
        <a:spcPct val="0"/>
      </a:spcAft>
      <a:defRPr sz="2200" kern="1200">
        <a:solidFill>
          <a:srgbClr val="646D72"/>
        </a:solidFill>
        <a:latin typeface="Arial" charset="0"/>
        <a:ea typeface="ＭＳ Ｐゴシック" pitchFamily="34" charset="-128"/>
        <a:cs typeface="+mn-cs"/>
      </a:defRPr>
    </a:lvl4pPr>
    <a:lvl5pPr marL="1828800" algn="l" defTabSz="457200" rtl="0" eaLnBrk="0" fontAlgn="base" hangingPunct="0">
      <a:spcBef>
        <a:spcPct val="0"/>
      </a:spcBef>
      <a:spcAft>
        <a:spcPct val="0"/>
      </a:spcAft>
      <a:defRPr sz="2200" kern="1200">
        <a:solidFill>
          <a:srgbClr val="646D72"/>
        </a:solidFill>
        <a:latin typeface="Arial" charset="0"/>
        <a:ea typeface="ＭＳ Ｐゴシック" pitchFamily="34" charset="-128"/>
        <a:cs typeface="+mn-cs"/>
      </a:defRPr>
    </a:lvl5pPr>
    <a:lvl6pPr marL="2286000" algn="l" defTabSz="914400" rtl="0" eaLnBrk="1" latinLnBrk="0" hangingPunct="1">
      <a:defRPr sz="2200" kern="1200">
        <a:solidFill>
          <a:srgbClr val="646D72"/>
        </a:solidFill>
        <a:latin typeface="Arial" charset="0"/>
        <a:ea typeface="ＭＳ Ｐゴシック" pitchFamily="34" charset="-128"/>
        <a:cs typeface="+mn-cs"/>
      </a:defRPr>
    </a:lvl6pPr>
    <a:lvl7pPr marL="2743200" algn="l" defTabSz="914400" rtl="0" eaLnBrk="1" latinLnBrk="0" hangingPunct="1">
      <a:defRPr sz="2200" kern="1200">
        <a:solidFill>
          <a:srgbClr val="646D72"/>
        </a:solidFill>
        <a:latin typeface="Arial" charset="0"/>
        <a:ea typeface="ＭＳ Ｐゴシック" pitchFamily="34" charset="-128"/>
        <a:cs typeface="+mn-cs"/>
      </a:defRPr>
    </a:lvl7pPr>
    <a:lvl8pPr marL="3200400" algn="l" defTabSz="914400" rtl="0" eaLnBrk="1" latinLnBrk="0" hangingPunct="1">
      <a:defRPr sz="2200" kern="1200">
        <a:solidFill>
          <a:srgbClr val="646D72"/>
        </a:solidFill>
        <a:latin typeface="Arial" charset="0"/>
        <a:ea typeface="ＭＳ Ｐゴシック" pitchFamily="34" charset="-128"/>
        <a:cs typeface="+mn-cs"/>
      </a:defRPr>
    </a:lvl8pPr>
    <a:lvl9pPr marL="3657600" algn="l" defTabSz="914400" rtl="0" eaLnBrk="1" latinLnBrk="0" hangingPunct="1">
      <a:defRPr sz="2200" kern="1200">
        <a:solidFill>
          <a:srgbClr val="646D72"/>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myP" initials="A" lastIdx="17" clrIdx="0"/>
  <p:cmAuthor id="1" name="Pickett, Amy" initials="PA" lastIdx="12" clrIdx="1"/>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47" autoAdjust="0"/>
    <p:restoredTop sz="94643"/>
  </p:normalViewPr>
  <p:slideViewPr>
    <p:cSldViewPr snapToGrid="0" showGuides="1">
      <p:cViewPr varScale="1">
        <p:scale>
          <a:sx n="81" d="100"/>
          <a:sy n="81" d="100"/>
        </p:scale>
        <p:origin x="3516" y="108"/>
      </p:cViewPr>
      <p:guideLst>
        <p:guide orient="horz" pos="2880"/>
        <p:guide pos="2160"/>
      </p:guideLst>
    </p:cSldViewPr>
  </p:slideViewPr>
  <p:notesTextViewPr>
    <p:cViewPr>
      <p:scale>
        <a:sx n="100" d="100"/>
        <a:sy n="100" d="100"/>
      </p:scale>
      <p:origin x="0" y="0"/>
    </p:cViewPr>
  </p:notesTextViewPr>
  <p:sorterViewPr>
    <p:cViewPr>
      <p:scale>
        <a:sx n="77" d="100"/>
        <a:sy n="77" d="100"/>
      </p:scale>
      <p:origin x="0" y="0"/>
    </p:cViewPr>
  </p:sorterViewPr>
  <p:notesViewPr>
    <p:cSldViewPr snapToGrid="0"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170238"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61" tIns="48331" rIns="96661" bIns="48331" numCol="1" anchor="t" anchorCtr="0" compatLnSpc="1">
            <a:prstTxWarp prst="textNoShape">
              <a:avLst/>
            </a:prstTxWarp>
          </a:bodyPr>
          <a:lstStyle>
            <a:lvl1pPr algn="l" defTabSz="482600" eaLnBrk="1" hangingPunct="1">
              <a:defRPr sz="1300">
                <a:solidFill>
                  <a:schemeClr val="tx1"/>
                </a:solidFill>
                <a:latin typeface="Arial" pitchFamily="34" charset="0"/>
              </a:defRPr>
            </a:lvl1pPr>
          </a:lstStyle>
          <a:p>
            <a:pPr>
              <a:defRPr/>
            </a:pPr>
            <a:endParaRPr lang="en-US" altLang="en-US"/>
          </a:p>
        </p:txBody>
      </p:sp>
      <p:sp>
        <p:nvSpPr>
          <p:cNvPr id="3" name="Date Placeholder 2"/>
          <p:cNvSpPr>
            <a:spLocks noGrp="1"/>
          </p:cNvSpPr>
          <p:nvPr>
            <p:ph type="dt" sz="quarter" idx="1"/>
          </p:nvPr>
        </p:nvSpPr>
        <p:spPr bwMode="auto">
          <a:xfrm>
            <a:off x="4143375" y="0"/>
            <a:ext cx="3170238"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61" tIns="48331" rIns="96661" bIns="48331" numCol="1" anchor="t" anchorCtr="0" compatLnSpc="1">
            <a:prstTxWarp prst="textNoShape">
              <a:avLst/>
            </a:prstTxWarp>
          </a:bodyPr>
          <a:lstStyle>
            <a:lvl1pPr algn="r" defTabSz="482600" eaLnBrk="1" hangingPunct="1">
              <a:defRPr sz="1300">
                <a:solidFill>
                  <a:schemeClr val="tx1"/>
                </a:solidFill>
                <a:latin typeface="Arial" pitchFamily="34" charset="0"/>
              </a:defRPr>
            </a:lvl1pPr>
          </a:lstStyle>
          <a:p>
            <a:pPr>
              <a:defRPr/>
            </a:pPr>
            <a:fld id="{44BDB220-893B-4013-BE1D-878E35573D7C}" type="datetime1">
              <a:rPr lang="en-US" altLang="en-US"/>
              <a:pPr>
                <a:defRPr/>
              </a:pPr>
              <a:t>5/3/2022</a:t>
            </a:fld>
            <a:endParaRPr lang="en-US" altLang="en-US" dirty="0"/>
          </a:p>
        </p:txBody>
      </p:sp>
      <p:sp>
        <p:nvSpPr>
          <p:cNvPr id="4" name="Footer Placeholder 3"/>
          <p:cNvSpPr>
            <a:spLocks noGrp="1"/>
          </p:cNvSpPr>
          <p:nvPr>
            <p:ph type="ftr" sz="quarter" idx="2"/>
          </p:nvPr>
        </p:nvSpPr>
        <p:spPr bwMode="auto">
          <a:xfrm>
            <a:off x="0" y="9120188"/>
            <a:ext cx="3170238"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61" tIns="48331" rIns="96661" bIns="48331" numCol="1" anchor="b" anchorCtr="0" compatLnSpc="1">
            <a:prstTxWarp prst="textNoShape">
              <a:avLst/>
            </a:prstTxWarp>
          </a:bodyPr>
          <a:lstStyle>
            <a:lvl1pPr algn="l" defTabSz="482600" eaLnBrk="1" hangingPunct="1">
              <a:defRPr sz="1300">
                <a:solidFill>
                  <a:schemeClr val="tx1"/>
                </a:solidFill>
                <a:latin typeface="Arial" pitchFamily="34" charset="0"/>
              </a:defRPr>
            </a:lvl1pPr>
          </a:lstStyle>
          <a:p>
            <a:pPr>
              <a:defRPr/>
            </a:pPr>
            <a:endParaRPr lang="en-US" altLang="en-US"/>
          </a:p>
        </p:txBody>
      </p:sp>
      <p:sp>
        <p:nvSpPr>
          <p:cNvPr id="5" name="Slide Number Placeholder 4"/>
          <p:cNvSpPr>
            <a:spLocks noGrp="1"/>
          </p:cNvSpPr>
          <p:nvPr>
            <p:ph type="sldNum" sz="quarter" idx="3"/>
          </p:nvPr>
        </p:nvSpPr>
        <p:spPr bwMode="auto">
          <a:xfrm>
            <a:off x="4143375" y="9120188"/>
            <a:ext cx="3170238"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61" tIns="48331" rIns="96661" bIns="48331" numCol="1" anchor="b" anchorCtr="0" compatLnSpc="1">
            <a:prstTxWarp prst="textNoShape">
              <a:avLst/>
            </a:prstTxWarp>
          </a:bodyPr>
          <a:lstStyle>
            <a:lvl1pPr algn="r" defTabSz="482600" eaLnBrk="1" hangingPunct="1">
              <a:defRPr sz="1300">
                <a:solidFill>
                  <a:schemeClr val="tx1"/>
                </a:solidFill>
              </a:defRPr>
            </a:lvl1pPr>
          </a:lstStyle>
          <a:p>
            <a:pPr>
              <a:defRPr/>
            </a:pPr>
            <a:fld id="{A31879C6-B20B-4FA2-A92A-8314A0F941AA}" type="slidenum">
              <a:rPr lang="en-US" altLang="en-US"/>
              <a:pPr>
                <a:defRPr/>
              </a:pPr>
              <a:t>‹#›</a:t>
            </a:fld>
            <a:endParaRPr lang="en-US" altLang="en-US"/>
          </a:p>
        </p:txBody>
      </p:sp>
    </p:spTree>
    <p:extLst>
      <p:ext uri="{BB962C8B-B14F-4D97-AF65-F5344CB8AC3E}">
        <p14:creationId xmlns:p14="http://schemas.microsoft.com/office/powerpoint/2010/main" val="36883794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170238"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61" tIns="48331" rIns="96661" bIns="48331" numCol="1" anchor="t" anchorCtr="0" compatLnSpc="1">
            <a:prstTxWarp prst="textNoShape">
              <a:avLst/>
            </a:prstTxWarp>
          </a:bodyPr>
          <a:lstStyle>
            <a:lvl1pPr algn="l" defTabSz="482600" eaLnBrk="1" hangingPunct="1">
              <a:defRPr sz="1300">
                <a:solidFill>
                  <a:schemeClr val="tx1"/>
                </a:solidFill>
                <a:latin typeface="Arial" pitchFamily="34" charset="0"/>
              </a:defRPr>
            </a:lvl1pPr>
          </a:lstStyle>
          <a:p>
            <a:pPr>
              <a:defRPr/>
            </a:pPr>
            <a:endParaRPr lang="en-US" altLang="en-US"/>
          </a:p>
        </p:txBody>
      </p:sp>
      <p:sp>
        <p:nvSpPr>
          <p:cNvPr id="3" name="Date Placeholder 2"/>
          <p:cNvSpPr>
            <a:spLocks noGrp="1"/>
          </p:cNvSpPr>
          <p:nvPr>
            <p:ph type="dt" idx="1"/>
          </p:nvPr>
        </p:nvSpPr>
        <p:spPr bwMode="auto">
          <a:xfrm>
            <a:off x="4143375" y="0"/>
            <a:ext cx="3170238"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61" tIns="48331" rIns="96661" bIns="48331" numCol="1" anchor="t" anchorCtr="0" compatLnSpc="1">
            <a:prstTxWarp prst="textNoShape">
              <a:avLst/>
            </a:prstTxWarp>
          </a:bodyPr>
          <a:lstStyle>
            <a:lvl1pPr algn="r" defTabSz="482600" eaLnBrk="1" hangingPunct="1">
              <a:defRPr sz="1300">
                <a:solidFill>
                  <a:schemeClr val="tx1"/>
                </a:solidFill>
                <a:latin typeface="Arial" pitchFamily="34" charset="0"/>
              </a:defRPr>
            </a:lvl1pPr>
          </a:lstStyle>
          <a:p>
            <a:pPr>
              <a:defRPr/>
            </a:pPr>
            <a:fld id="{A3C665CE-C667-4480-AC60-4583085F9F10}" type="datetime1">
              <a:rPr lang="en-US" altLang="en-US"/>
              <a:pPr>
                <a:defRPr/>
              </a:pPr>
              <a:t>5/3/2022</a:t>
            </a:fld>
            <a:endParaRPr lang="en-US" altLang="en-US" dirty="0"/>
          </a:p>
        </p:txBody>
      </p:sp>
      <p:sp>
        <p:nvSpPr>
          <p:cNvPr id="37892" name="Slide Image Placeholder 3"/>
          <p:cNvSpPr>
            <a:spLocks noGrp="1" noRot="1" noChangeAspect="1"/>
          </p:cNvSpPr>
          <p:nvPr>
            <p:ph type="sldImg" idx="2"/>
          </p:nvPr>
        </p:nvSpPr>
        <p:spPr bwMode="auto">
          <a:xfrm>
            <a:off x="2306638" y="720725"/>
            <a:ext cx="2701925" cy="360045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 name="Notes Placeholder 4"/>
          <p:cNvSpPr>
            <a:spLocks noGrp="1"/>
          </p:cNvSpPr>
          <p:nvPr>
            <p:ph type="body" sz="quarter" idx="3"/>
          </p:nvPr>
        </p:nvSpPr>
        <p:spPr bwMode="auto">
          <a:xfrm>
            <a:off x="731838" y="4560888"/>
            <a:ext cx="5851525" cy="431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61" tIns="48331" rIns="96661" bIns="48331"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6" name="Footer Placeholder 5"/>
          <p:cNvSpPr>
            <a:spLocks noGrp="1"/>
          </p:cNvSpPr>
          <p:nvPr>
            <p:ph type="ftr" sz="quarter" idx="4"/>
          </p:nvPr>
        </p:nvSpPr>
        <p:spPr bwMode="auto">
          <a:xfrm>
            <a:off x="0" y="9120188"/>
            <a:ext cx="3170238"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61" tIns="48331" rIns="96661" bIns="48331" numCol="1" anchor="b" anchorCtr="0" compatLnSpc="1">
            <a:prstTxWarp prst="textNoShape">
              <a:avLst/>
            </a:prstTxWarp>
          </a:bodyPr>
          <a:lstStyle>
            <a:lvl1pPr algn="l" defTabSz="482600" eaLnBrk="1" hangingPunct="1">
              <a:defRPr sz="1300">
                <a:solidFill>
                  <a:schemeClr val="tx1"/>
                </a:solidFill>
                <a:latin typeface="Arial" pitchFamily="34" charset="0"/>
              </a:defRPr>
            </a:lvl1pPr>
          </a:lstStyle>
          <a:p>
            <a:pPr>
              <a:defRPr/>
            </a:pPr>
            <a:endParaRPr lang="en-US" altLang="en-US"/>
          </a:p>
        </p:txBody>
      </p:sp>
      <p:sp>
        <p:nvSpPr>
          <p:cNvPr id="7" name="Slide Number Placeholder 6"/>
          <p:cNvSpPr>
            <a:spLocks noGrp="1"/>
          </p:cNvSpPr>
          <p:nvPr>
            <p:ph type="sldNum" sz="quarter" idx="5"/>
          </p:nvPr>
        </p:nvSpPr>
        <p:spPr bwMode="auto">
          <a:xfrm>
            <a:off x="4143375" y="9120188"/>
            <a:ext cx="3170238"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61" tIns="48331" rIns="96661" bIns="48331" numCol="1" anchor="b" anchorCtr="0" compatLnSpc="1">
            <a:prstTxWarp prst="textNoShape">
              <a:avLst/>
            </a:prstTxWarp>
          </a:bodyPr>
          <a:lstStyle>
            <a:lvl1pPr algn="r" defTabSz="482600" eaLnBrk="1" hangingPunct="1">
              <a:defRPr sz="1300">
                <a:solidFill>
                  <a:schemeClr val="tx1"/>
                </a:solidFill>
              </a:defRPr>
            </a:lvl1pPr>
          </a:lstStyle>
          <a:p>
            <a:pPr>
              <a:defRPr/>
            </a:pPr>
            <a:fld id="{4A8F4288-47E6-4692-A19E-14BEB6F0D9F9}" type="slidenum">
              <a:rPr lang="en-US" altLang="en-US"/>
              <a:pPr>
                <a:defRPr/>
              </a:pPr>
              <a:t>‹#›</a:t>
            </a:fld>
            <a:endParaRPr lang="en-US" altLang="en-US"/>
          </a:p>
        </p:txBody>
      </p:sp>
    </p:spTree>
    <p:extLst>
      <p:ext uri="{BB962C8B-B14F-4D97-AF65-F5344CB8AC3E}">
        <p14:creationId xmlns:p14="http://schemas.microsoft.com/office/powerpoint/2010/main" val="3579754324"/>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2230438" y="703263"/>
            <a:ext cx="2641600" cy="3521075"/>
          </a:xfrm>
          <a:ln/>
        </p:spPr>
      </p:sp>
      <p:sp>
        <p:nvSpPr>
          <p:cNvPr id="3993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39940" name="Slide Number Placeholder 3"/>
          <p:cNvSpPr txBox="1">
            <a:spLocks noGrp="1"/>
          </p:cNvSpPr>
          <p:nvPr/>
        </p:nvSpPr>
        <p:spPr bwMode="auto">
          <a:xfrm>
            <a:off x="4022886" y="8916569"/>
            <a:ext cx="3078048" cy="470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102" tIns="47551" rIns="95102" bIns="4755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4DB23A46-F085-42CC-A8CA-2F8DED2F419A}" type="slidenum">
              <a:rPr lang="en-US" altLang="en-US">
                <a:solidFill>
                  <a:srgbClr val="646D72"/>
                </a:solidFill>
                <a:latin typeface="Calibri" pitchFamily="34" charset="0"/>
              </a:rPr>
              <a:pPr algn="r" eaLnBrk="1" hangingPunct="1">
                <a:spcBef>
                  <a:spcPct val="0"/>
                </a:spcBef>
              </a:pPr>
              <a:t>2</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33650806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xfrm>
            <a:off x="2230438" y="703263"/>
            <a:ext cx="2641600" cy="3521075"/>
          </a:xfrm>
          <a:ln/>
        </p:spPr>
      </p:sp>
      <p:sp>
        <p:nvSpPr>
          <p:cNvPr id="5632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6324" name="Slide Number Placeholder 3"/>
          <p:cNvSpPr txBox="1">
            <a:spLocks noGrp="1"/>
          </p:cNvSpPr>
          <p:nvPr/>
        </p:nvSpPr>
        <p:spPr bwMode="auto">
          <a:xfrm>
            <a:off x="4022886" y="8916569"/>
            <a:ext cx="3078048" cy="470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102" tIns="47551" rIns="95102" bIns="4755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4DAFB27A-1A43-4069-8300-744A1EC2697C}" type="slidenum">
              <a:rPr lang="en-US" altLang="en-US">
                <a:solidFill>
                  <a:srgbClr val="646D72"/>
                </a:solidFill>
                <a:latin typeface="Calibri" pitchFamily="34" charset="0"/>
              </a:rPr>
              <a:pPr algn="r" eaLnBrk="1" hangingPunct="1">
                <a:spcBef>
                  <a:spcPct val="0"/>
                </a:spcBef>
              </a:pPr>
              <a:t>11</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39400843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xfrm>
            <a:off x="2230438" y="703263"/>
            <a:ext cx="2641600" cy="3521075"/>
          </a:xfrm>
          <a:ln/>
        </p:spPr>
      </p:sp>
      <p:sp>
        <p:nvSpPr>
          <p:cNvPr id="5734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7348" name="Slide Number Placeholder 3"/>
          <p:cNvSpPr txBox="1">
            <a:spLocks noGrp="1"/>
          </p:cNvSpPr>
          <p:nvPr/>
        </p:nvSpPr>
        <p:spPr bwMode="auto">
          <a:xfrm>
            <a:off x="4022886" y="8916569"/>
            <a:ext cx="3078048" cy="470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102" tIns="47551" rIns="95102" bIns="4755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C24BCA7D-1A7F-47ED-9696-9257A8C2B6BE}" type="slidenum">
              <a:rPr lang="en-US" altLang="en-US">
                <a:solidFill>
                  <a:srgbClr val="646D72"/>
                </a:solidFill>
                <a:latin typeface="Calibri" pitchFamily="34" charset="0"/>
              </a:rPr>
              <a:pPr algn="r" eaLnBrk="1" hangingPunct="1">
                <a:spcBef>
                  <a:spcPct val="0"/>
                </a:spcBef>
              </a:pPr>
              <a:t>12</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16346968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xfrm>
            <a:off x="2230438" y="703263"/>
            <a:ext cx="2641600" cy="3521075"/>
          </a:xfrm>
          <a:ln/>
        </p:spPr>
      </p:sp>
      <p:sp>
        <p:nvSpPr>
          <p:cNvPr id="5939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9396" name="Slide Number Placeholder 3"/>
          <p:cNvSpPr txBox="1">
            <a:spLocks noGrp="1"/>
          </p:cNvSpPr>
          <p:nvPr/>
        </p:nvSpPr>
        <p:spPr bwMode="auto">
          <a:xfrm>
            <a:off x="4022886" y="8916569"/>
            <a:ext cx="3078048" cy="470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102" tIns="47551" rIns="95102" bIns="4755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27D8DE50-015A-4C02-B817-92BE47DDDB98}" type="slidenum">
              <a:rPr lang="en-US" altLang="en-US">
                <a:solidFill>
                  <a:srgbClr val="646D72"/>
                </a:solidFill>
                <a:latin typeface="Calibri" pitchFamily="34" charset="0"/>
              </a:rPr>
              <a:pPr algn="r" eaLnBrk="1" hangingPunct="1">
                <a:spcBef>
                  <a:spcPct val="0"/>
                </a:spcBef>
              </a:pPr>
              <a:t>13</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25511556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2230438" y="703263"/>
            <a:ext cx="2641600" cy="3521075"/>
          </a:xfrm>
          <a:ln/>
        </p:spPr>
      </p:sp>
      <p:sp>
        <p:nvSpPr>
          <p:cNvPr id="6144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1444" name="Slide Number Placeholder 3"/>
          <p:cNvSpPr txBox="1">
            <a:spLocks noGrp="1"/>
          </p:cNvSpPr>
          <p:nvPr/>
        </p:nvSpPr>
        <p:spPr bwMode="auto">
          <a:xfrm>
            <a:off x="4022886" y="8916569"/>
            <a:ext cx="3078048" cy="470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102" tIns="47551" rIns="95102" bIns="4755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FD2E3CC4-ECD2-4A74-9054-7027E04AE968}" type="slidenum">
              <a:rPr lang="en-US" altLang="en-US">
                <a:solidFill>
                  <a:srgbClr val="646D72"/>
                </a:solidFill>
                <a:latin typeface="Calibri" pitchFamily="34" charset="0"/>
              </a:rPr>
              <a:pPr algn="r" eaLnBrk="1" hangingPunct="1">
                <a:spcBef>
                  <a:spcPct val="0"/>
                </a:spcBef>
              </a:pPr>
              <a:t>14</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19189082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xfrm>
            <a:off x="2230438" y="703263"/>
            <a:ext cx="2641600" cy="3521075"/>
          </a:xfrm>
          <a:ln/>
        </p:spPr>
      </p:sp>
      <p:sp>
        <p:nvSpPr>
          <p:cNvPr id="6246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2468" name="Slide Number Placeholder 3"/>
          <p:cNvSpPr txBox="1">
            <a:spLocks noGrp="1"/>
          </p:cNvSpPr>
          <p:nvPr/>
        </p:nvSpPr>
        <p:spPr bwMode="auto">
          <a:xfrm>
            <a:off x="4022886" y="8916569"/>
            <a:ext cx="3078048" cy="470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102" tIns="47551" rIns="95102" bIns="4755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0091A316-667F-4405-A72E-4D918AEC9EFB}" type="slidenum">
              <a:rPr lang="en-US" altLang="en-US">
                <a:solidFill>
                  <a:srgbClr val="646D72"/>
                </a:solidFill>
                <a:latin typeface="Calibri" pitchFamily="34" charset="0"/>
              </a:rPr>
              <a:pPr algn="r" eaLnBrk="1" hangingPunct="1">
                <a:spcBef>
                  <a:spcPct val="0"/>
                </a:spcBef>
              </a:pPr>
              <a:t>15</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28304291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xfrm>
            <a:off x="2230438" y="703263"/>
            <a:ext cx="2641600" cy="3521075"/>
          </a:xfrm>
          <a:ln/>
        </p:spPr>
      </p:sp>
      <p:sp>
        <p:nvSpPr>
          <p:cNvPr id="6349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3492" name="Slide Number Placeholder 3"/>
          <p:cNvSpPr txBox="1">
            <a:spLocks noGrp="1"/>
          </p:cNvSpPr>
          <p:nvPr/>
        </p:nvSpPr>
        <p:spPr bwMode="auto">
          <a:xfrm>
            <a:off x="4022886" y="8916569"/>
            <a:ext cx="3078048" cy="470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102" tIns="47551" rIns="95102" bIns="4755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E7F4B703-4F48-4BD6-9ADE-E1E9D7A2C8A5}" type="slidenum">
              <a:rPr lang="en-US" altLang="en-US">
                <a:solidFill>
                  <a:srgbClr val="646D72"/>
                </a:solidFill>
                <a:latin typeface="Calibri" pitchFamily="34" charset="0"/>
              </a:rPr>
              <a:pPr algn="r" eaLnBrk="1" hangingPunct="1">
                <a:spcBef>
                  <a:spcPct val="0"/>
                </a:spcBef>
              </a:pPr>
              <a:t>16</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15181078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xfrm>
            <a:off x="2197100" y="696913"/>
            <a:ext cx="2616200" cy="3486150"/>
          </a:xfrm>
          <a:ln/>
        </p:spPr>
      </p:sp>
      <p:sp>
        <p:nvSpPr>
          <p:cNvPr id="62467" name="Notes Placeholder 2"/>
          <p:cNvSpPr>
            <a:spLocks noGrp="1"/>
          </p:cNvSpPr>
          <p:nvPr>
            <p:ph type="body" idx="1"/>
          </p:nvPr>
        </p:nvSpPr>
        <p:spPr>
          <a:noFill/>
        </p:spPr>
        <p:txBody>
          <a:bodyPr/>
          <a:lstStyle/>
          <a:p>
            <a:endParaRPr lang="en-US" altLang="en-US">
              <a:latin typeface="Arial" charset="0"/>
              <a:ea typeface="ＭＳ Ｐゴシック" pitchFamily="34" charset="-128"/>
            </a:endParaRPr>
          </a:p>
        </p:txBody>
      </p:sp>
      <p:sp>
        <p:nvSpPr>
          <p:cNvPr id="62468" name="Slide Number Placeholder 3"/>
          <p:cNvSpPr txBox="1">
            <a:spLocks noGrp="1"/>
          </p:cNvSpPr>
          <p:nvPr/>
        </p:nvSpPr>
        <p:spPr bwMode="auto">
          <a:xfrm>
            <a:off x="3970938" y="8829675"/>
            <a:ext cx="303784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36" tIns="46569" rIns="93136" bIns="46569"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marL="0" marR="0" lvl="0" indent="0" algn="r" defTabSz="481013" rtl="0" eaLnBrk="1" fontAlgn="auto" latinLnBrk="0" hangingPunct="1">
              <a:lnSpc>
                <a:spcPct val="100000"/>
              </a:lnSpc>
              <a:spcBef>
                <a:spcPct val="0"/>
              </a:spcBef>
              <a:spcAft>
                <a:spcPts val="0"/>
              </a:spcAft>
              <a:buClrTx/>
              <a:buSzTx/>
              <a:buFontTx/>
              <a:buNone/>
              <a:tabLst/>
              <a:defRPr/>
            </a:pPr>
            <a:fld id="{B3AA2442-3E52-4CCD-8EE5-9F5C3869AC7A}" type="slidenum">
              <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rPr>
              <a:pPr marL="0" marR="0" lvl="0" indent="0" algn="r" defTabSz="481013" rtl="0" eaLnBrk="1" fontAlgn="auto" latinLnBrk="0" hangingPunct="1">
                <a:lnSpc>
                  <a:spcPct val="100000"/>
                </a:lnSpc>
                <a:spcBef>
                  <a:spcPct val="0"/>
                </a:spcBef>
                <a:spcAft>
                  <a:spcPts val="0"/>
                </a:spcAft>
                <a:buClrTx/>
                <a:buSzTx/>
                <a:buFontTx/>
                <a:buNone/>
                <a:tabLst/>
                <a:defRPr/>
              </a:pPr>
              <a:t>17</a:t>
            </a:fld>
            <a:endPar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3392711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xfrm>
            <a:off x="2230438" y="703263"/>
            <a:ext cx="2641600" cy="3521075"/>
          </a:xfrm>
          <a:ln/>
        </p:spPr>
      </p:sp>
      <p:sp>
        <p:nvSpPr>
          <p:cNvPr id="4198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41988" name="Slide Number Placeholder 3"/>
          <p:cNvSpPr txBox="1">
            <a:spLocks noGrp="1"/>
          </p:cNvSpPr>
          <p:nvPr/>
        </p:nvSpPr>
        <p:spPr bwMode="auto">
          <a:xfrm>
            <a:off x="4022886" y="8916569"/>
            <a:ext cx="3078048" cy="470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102" tIns="47551" rIns="95102" bIns="4755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FDA7B707-1505-4D18-A4D6-6EE1B2C4D9B6}" type="slidenum">
              <a:rPr lang="en-US" altLang="en-US">
                <a:solidFill>
                  <a:srgbClr val="646D72"/>
                </a:solidFill>
                <a:latin typeface="Calibri" pitchFamily="34" charset="0"/>
              </a:rPr>
              <a:pPr algn="r" eaLnBrk="1" hangingPunct="1">
                <a:spcBef>
                  <a:spcPct val="0"/>
                </a:spcBef>
              </a:pPr>
              <a:t>3</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39987723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xfrm>
            <a:off x="2230438" y="703263"/>
            <a:ext cx="2641600" cy="3521075"/>
          </a:xfrm>
          <a:ln/>
        </p:spPr>
      </p:sp>
      <p:sp>
        <p:nvSpPr>
          <p:cNvPr id="4403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44036" name="Slide Number Placeholder 3"/>
          <p:cNvSpPr txBox="1">
            <a:spLocks noGrp="1"/>
          </p:cNvSpPr>
          <p:nvPr/>
        </p:nvSpPr>
        <p:spPr bwMode="auto">
          <a:xfrm>
            <a:off x="4022886" y="8916569"/>
            <a:ext cx="3078048" cy="470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102" tIns="47551" rIns="95102" bIns="4755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BB923C5E-2CF3-4419-BAD1-30FD02BF9D9D}" type="slidenum">
              <a:rPr lang="en-US" altLang="en-US">
                <a:solidFill>
                  <a:srgbClr val="646D72"/>
                </a:solidFill>
                <a:latin typeface="Calibri" pitchFamily="34" charset="0"/>
              </a:rPr>
              <a:pPr algn="r" eaLnBrk="1" hangingPunct="1">
                <a:spcBef>
                  <a:spcPct val="0"/>
                </a:spcBef>
              </a:pPr>
              <a:t>4</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15404869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xfrm>
            <a:off x="2230438" y="703263"/>
            <a:ext cx="2641600" cy="3521075"/>
          </a:xfrm>
          <a:ln/>
        </p:spPr>
      </p:sp>
      <p:sp>
        <p:nvSpPr>
          <p:cNvPr id="4608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46084" name="Slide Number Placeholder 3"/>
          <p:cNvSpPr txBox="1">
            <a:spLocks noGrp="1"/>
          </p:cNvSpPr>
          <p:nvPr/>
        </p:nvSpPr>
        <p:spPr bwMode="auto">
          <a:xfrm>
            <a:off x="4022886" y="8916569"/>
            <a:ext cx="3078048" cy="470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102" tIns="47551" rIns="95102" bIns="4755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F260D276-82FF-43EE-9DB8-77C3257E8236}" type="slidenum">
              <a:rPr lang="en-US" altLang="en-US">
                <a:solidFill>
                  <a:srgbClr val="646D72"/>
                </a:solidFill>
                <a:latin typeface="Calibri" pitchFamily="34" charset="0"/>
              </a:rPr>
              <a:pPr algn="r" eaLnBrk="1" hangingPunct="1">
                <a:spcBef>
                  <a:spcPct val="0"/>
                </a:spcBef>
              </a:pPr>
              <a:t>5</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26651517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xfrm>
            <a:off x="2230438" y="703263"/>
            <a:ext cx="2641600" cy="3521075"/>
          </a:xfrm>
          <a:ln/>
        </p:spPr>
      </p:sp>
      <p:sp>
        <p:nvSpPr>
          <p:cNvPr id="4813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48132" name="Slide Number Placeholder 3"/>
          <p:cNvSpPr txBox="1">
            <a:spLocks noGrp="1"/>
          </p:cNvSpPr>
          <p:nvPr/>
        </p:nvSpPr>
        <p:spPr bwMode="auto">
          <a:xfrm>
            <a:off x="4022886" y="8916569"/>
            <a:ext cx="3078048" cy="470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102" tIns="47551" rIns="95102" bIns="4755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89A54BB3-B6CC-42B1-A776-FDA98606A7BB}" type="slidenum">
              <a:rPr lang="en-US" altLang="en-US">
                <a:solidFill>
                  <a:srgbClr val="646D72"/>
                </a:solidFill>
                <a:latin typeface="Calibri" pitchFamily="34" charset="0"/>
              </a:rPr>
              <a:pPr algn="r" eaLnBrk="1" hangingPunct="1">
                <a:spcBef>
                  <a:spcPct val="0"/>
                </a:spcBef>
              </a:pPr>
              <a:t>6</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7493147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2230438" y="703263"/>
            <a:ext cx="2641600" cy="3521075"/>
          </a:xfrm>
          <a:ln/>
        </p:spPr>
      </p:sp>
      <p:sp>
        <p:nvSpPr>
          <p:cNvPr id="5017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0180" name="Slide Number Placeholder 3"/>
          <p:cNvSpPr txBox="1">
            <a:spLocks noGrp="1"/>
          </p:cNvSpPr>
          <p:nvPr/>
        </p:nvSpPr>
        <p:spPr bwMode="auto">
          <a:xfrm>
            <a:off x="4022886" y="8916569"/>
            <a:ext cx="3078048" cy="470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102" tIns="47551" rIns="95102" bIns="4755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C8466817-5867-4029-8687-40394728BCB8}" type="slidenum">
              <a:rPr lang="en-US" altLang="en-US">
                <a:solidFill>
                  <a:srgbClr val="646D72"/>
                </a:solidFill>
                <a:latin typeface="Calibri" pitchFamily="34" charset="0"/>
              </a:rPr>
              <a:pPr algn="r" eaLnBrk="1" hangingPunct="1">
                <a:spcBef>
                  <a:spcPct val="0"/>
                </a:spcBef>
              </a:pPr>
              <a:t>7</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37022368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xfrm>
            <a:off x="2230438" y="703263"/>
            <a:ext cx="2641600" cy="3521075"/>
          </a:xfrm>
          <a:ln/>
        </p:spPr>
      </p:sp>
      <p:sp>
        <p:nvSpPr>
          <p:cNvPr id="5222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2228" name="Slide Number Placeholder 3"/>
          <p:cNvSpPr txBox="1">
            <a:spLocks noGrp="1"/>
          </p:cNvSpPr>
          <p:nvPr/>
        </p:nvSpPr>
        <p:spPr bwMode="auto">
          <a:xfrm>
            <a:off x="4022886" y="8916569"/>
            <a:ext cx="3078048" cy="470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102" tIns="47551" rIns="95102" bIns="4755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8F7DD8A5-9E69-43DE-9AC4-F9DA69B96F04}" type="slidenum">
              <a:rPr lang="en-US" altLang="en-US">
                <a:solidFill>
                  <a:srgbClr val="646D72"/>
                </a:solidFill>
                <a:latin typeface="Calibri" pitchFamily="34" charset="0"/>
              </a:rPr>
              <a:pPr algn="r" eaLnBrk="1" hangingPunct="1">
                <a:spcBef>
                  <a:spcPct val="0"/>
                </a:spcBef>
              </a:pPr>
              <a:t>8</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29577858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2230438" y="703263"/>
            <a:ext cx="2641600" cy="3521075"/>
          </a:xfrm>
          <a:ln/>
        </p:spPr>
      </p:sp>
      <p:sp>
        <p:nvSpPr>
          <p:cNvPr id="5427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4276" name="Slide Number Placeholder 3"/>
          <p:cNvSpPr txBox="1">
            <a:spLocks noGrp="1"/>
          </p:cNvSpPr>
          <p:nvPr/>
        </p:nvSpPr>
        <p:spPr bwMode="auto">
          <a:xfrm>
            <a:off x="4022886" y="8916569"/>
            <a:ext cx="3078048" cy="470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102" tIns="47551" rIns="95102" bIns="4755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94739593-92F3-480D-8944-C40743D718FC}" type="slidenum">
              <a:rPr lang="en-US" altLang="en-US">
                <a:solidFill>
                  <a:srgbClr val="646D72"/>
                </a:solidFill>
                <a:latin typeface="Calibri" pitchFamily="34" charset="0"/>
              </a:rPr>
              <a:pPr algn="r" eaLnBrk="1" hangingPunct="1">
                <a:spcBef>
                  <a:spcPct val="0"/>
                </a:spcBef>
              </a:pPr>
              <a:t>9</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36906933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xfrm>
            <a:off x="2230438" y="703263"/>
            <a:ext cx="2641600" cy="3521075"/>
          </a:xfrm>
          <a:ln/>
        </p:spPr>
      </p:sp>
      <p:sp>
        <p:nvSpPr>
          <p:cNvPr id="5529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5300" name="Slide Number Placeholder 3"/>
          <p:cNvSpPr txBox="1">
            <a:spLocks noGrp="1"/>
          </p:cNvSpPr>
          <p:nvPr/>
        </p:nvSpPr>
        <p:spPr bwMode="auto">
          <a:xfrm>
            <a:off x="4022886" y="8916569"/>
            <a:ext cx="3078048" cy="470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102" tIns="47551" rIns="95102" bIns="4755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869E4574-5F56-4754-869A-F46EF9C46960}" type="slidenum">
              <a:rPr lang="en-US" altLang="en-US">
                <a:solidFill>
                  <a:srgbClr val="646D72"/>
                </a:solidFill>
                <a:latin typeface="Calibri" pitchFamily="34" charset="0"/>
              </a:rPr>
              <a:pPr algn="r" eaLnBrk="1" hangingPunct="1">
                <a:spcBef>
                  <a:spcPct val="0"/>
                </a:spcBef>
              </a:pPr>
              <a:t>10</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382488799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1">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8C0DD54-8F3E-3141-9EFA-297A3BB9A28B}"/>
              </a:ext>
            </a:extLst>
          </p:cNvPr>
          <p:cNvSpPr/>
          <p:nvPr userDrawn="1"/>
        </p:nvSpPr>
        <p:spPr>
          <a:xfrm>
            <a:off x="295360" y="8428737"/>
            <a:ext cx="2343625" cy="5969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2" name="Title 1">
            <a:extLst>
              <a:ext uri="{FF2B5EF4-FFF2-40B4-BE49-F238E27FC236}">
                <a16:creationId xmlns:a16="http://schemas.microsoft.com/office/drawing/2014/main" id="{6E65152D-294A-CB4D-A24A-4F357E1ABC0D}"/>
              </a:ext>
            </a:extLst>
          </p:cNvPr>
          <p:cNvSpPr>
            <a:spLocks noGrp="1"/>
          </p:cNvSpPr>
          <p:nvPr>
            <p:ph type="ctrTitle" hasCustomPrompt="1"/>
          </p:nvPr>
        </p:nvSpPr>
        <p:spPr>
          <a:xfrm>
            <a:off x="1056279" y="2413000"/>
            <a:ext cx="4670629" cy="1594555"/>
          </a:xfrm>
        </p:spPr>
        <p:txBody>
          <a:bodyPr anchor="b">
            <a:noAutofit/>
          </a:bodyPr>
          <a:lstStyle>
            <a:lvl1pPr algn="l">
              <a:defRPr sz="3353" spc="0" baseline="0"/>
            </a:lvl1pPr>
          </a:lstStyle>
          <a:p>
            <a:r>
              <a:rPr lang="en-US" dirty="0"/>
              <a:t>Title slide</a:t>
            </a:r>
          </a:p>
        </p:txBody>
      </p:sp>
      <p:sp>
        <p:nvSpPr>
          <p:cNvPr id="3" name="Subtitle 2">
            <a:extLst>
              <a:ext uri="{FF2B5EF4-FFF2-40B4-BE49-F238E27FC236}">
                <a16:creationId xmlns:a16="http://schemas.microsoft.com/office/drawing/2014/main" id="{C4BACBDA-5A3D-3241-B917-E2149A7F0899}"/>
              </a:ext>
            </a:extLst>
          </p:cNvPr>
          <p:cNvSpPr>
            <a:spLocks noGrp="1"/>
          </p:cNvSpPr>
          <p:nvPr>
            <p:ph type="subTitle" idx="1"/>
          </p:nvPr>
        </p:nvSpPr>
        <p:spPr>
          <a:xfrm>
            <a:off x="1056279" y="3988269"/>
            <a:ext cx="4670629" cy="733823"/>
          </a:xfrm>
          <a:prstGeom prst="rect">
            <a:avLst/>
          </a:prstGeom>
        </p:spPr>
        <p:txBody>
          <a:bodyPr>
            <a:noAutofit/>
          </a:bodyPr>
          <a:lstStyle>
            <a:lvl1pPr marL="0" indent="0" algn="l">
              <a:buNone/>
              <a:defRPr sz="1324">
                <a:solidFill>
                  <a:schemeClr val="accent1"/>
                </a:solidFill>
              </a:defRPr>
            </a:lvl1pPr>
            <a:lvl2pPr marL="257213" indent="0" algn="ctr">
              <a:buNone/>
              <a:defRPr sz="1125"/>
            </a:lvl2pPr>
            <a:lvl3pPr marL="514425" indent="0" algn="ctr">
              <a:buNone/>
              <a:defRPr sz="1013"/>
            </a:lvl3pPr>
            <a:lvl4pPr marL="771639" indent="0" algn="ctr">
              <a:buNone/>
              <a:defRPr sz="900"/>
            </a:lvl4pPr>
            <a:lvl5pPr marL="1028852" indent="0" algn="ctr">
              <a:buNone/>
              <a:defRPr sz="900"/>
            </a:lvl5pPr>
            <a:lvl6pPr marL="1286064" indent="0" algn="ctr">
              <a:buNone/>
              <a:defRPr sz="900"/>
            </a:lvl6pPr>
            <a:lvl7pPr marL="1543277" indent="0" algn="ctr">
              <a:buNone/>
              <a:defRPr sz="900"/>
            </a:lvl7pPr>
            <a:lvl8pPr marL="1800490" indent="0" algn="ctr">
              <a:buNone/>
              <a:defRPr sz="900"/>
            </a:lvl8pPr>
            <a:lvl9pPr marL="2057702" indent="0" algn="ctr">
              <a:buNone/>
              <a:defRPr sz="900"/>
            </a:lvl9pPr>
          </a:lstStyle>
          <a:p>
            <a:r>
              <a:rPr lang="en-US" dirty="0"/>
              <a:t>Click to edit Master subtitle style</a:t>
            </a:r>
          </a:p>
        </p:txBody>
      </p:sp>
      <p:sp>
        <p:nvSpPr>
          <p:cNvPr id="14" name="Freeform 13">
            <a:extLst>
              <a:ext uri="{FF2B5EF4-FFF2-40B4-BE49-F238E27FC236}">
                <a16:creationId xmlns:a16="http://schemas.microsoft.com/office/drawing/2014/main" id="{938C69CE-1617-8142-9FB2-67C7B2543F88}"/>
              </a:ext>
            </a:extLst>
          </p:cNvPr>
          <p:cNvSpPr/>
          <p:nvPr userDrawn="1"/>
        </p:nvSpPr>
        <p:spPr>
          <a:xfrm>
            <a:off x="1" y="4352527"/>
            <a:ext cx="6857999" cy="1466382"/>
          </a:xfrm>
          <a:custGeom>
            <a:avLst/>
            <a:gdLst>
              <a:gd name="connsiteX0" fmla="*/ 59617 w 7772399"/>
              <a:gd name="connsiteY0" fmla="*/ 665741 h 1613020"/>
              <a:gd name="connsiteX1" fmla="*/ 2207111 w 7772399"/>
              <a:gd name="connsiteY1" fmla="*/ 1377985 h 1613020"/>
              <a:gd name="connsiteX2" fmla="*/ 34824 w 7772399"/>
              <a:gd name="connsiteY2" fmla="*/ 793082 h 1613020"/>
              <a:gd name="connsiteX3" fmla="*/ 0 w 7772399"/>
              <a:gd name="connsiteY3" fmla="*/ 794126 h 1613020"/>
              <a:gd name="connsiteX4" fmla="*/ 0 w 7772399"/>
              <a:gd name="connsiteY4" fmla="*/ 665858 h 1613020"/>
              <a:gd name="connsiteX5" fmla="*/ 7772399 w 7772399"/>
              <a:gd name="connsiteY5" fmla="*/ 549209 h 1613020"/>
              <a:gd name="connsiteX6" fmla="*/ 7772399 w 7772399"/>
              <a:gd name="connsiteY6" fmla="*/ 678690 h 1613020"/>
              <a:gd name="connsiteX7" fmla="*/ 7578720 w 7772399"/>
              <a:gd name="connsiteY7" fmla="*/ 781481 h 1613020"/>
              <a:gd name="connsiteX8" fmla="*/ 6300215 w 7772399"/>
              <a:gd name="connsiteY8" fmla="*/ 887644 h 1613020"/>
              <a:gd name="connsiteX9" fmla="*/ 7559739 w 7772399"/>
              <a:gd name="connsiteY9" fmla="*/ 672700 h 1613020"/>
              <a:gd name="connsiteX10" fmla="*/ 0 w 7772399"/>
              <a:gd name="connsiteY10" fmla="*/ 400277 h 1613020"/>
              <a:gd name="connsiteX11" fmla="*/ 159836 w 7772399"/>
              <a:gd name="connsiteY11" fmla="*/ 417146 h 1613020"/>
              <a:gd name="connsiteX12" fmla="*/ 2149558 w 7772399"/>
              <a:gd name="connsiteY12" fmla="*/ 1334629 h 1613020"/>
              <a:gd name="connsiteX13" fmla="*/ 96431 w 7772399"/>
              <a:gd name="connsiteY13" fmla="*/ 540721 h 1613020"/>
              <a:gd name="connsiteX14" fmla="*/ 0 w 7772399"/>
              <a:gd name="connsiteY14" fmla="*/ 534169 h 1613020"/>
              <a:gd name="connsiteX15" fmla="*/ 5159121 w 7772399"/>
              <a:gd name="connsiteY15" fmla="*/ 366586 h 1613020"/>
              <a:gd name="connsiteX16" fmla="*/ 5977900 w 7772399"/>
              <a:gd name="connsiteY16" fmla="*/ 652200 h 1613020"/>
              <a:gd name="connsiteX17" fmla="*/ 5977900 w 7772399"/>
              <a:gd name="connsiteY17" fmla="*/ 652374 h 1613020"/>
              <a:gd name="connsiteX18" fmla="*/ 4848001 w 7772399"/>
              <a:gd name="connsiteY18" fmla="*/ 814368 h 1613020"/>
              <a:gd name="connsiteX19" fmla="*/ 3635709 w 7772399"/>
              <a:gd name="connsiteY19" fmla="*/ 1443149 h 1613020"/>
              <a:gd name="connsiteX20" fmla="*/ 2788154 w 7772399"/>
              <a:gd name="connsiteY20" fmla="*/ 1607671 h 1613020"/>
              <a:gd name="connsiteX21" fmla="*/ 2206937 w 7772399"/>
              <a:gd name="connsiteY21" fmla="*/ 1377985 h 1613020"/>
              <a:gd name="connsiteX22" fmla="*/ 3151580 w 7772399"/>
              <a:gd name="connsiteY22" fmla="*/ 1239283 h 1613020"/>
              <a:gd name="connsiteX23" fmla="*/ 4361334 w 7772399"/>
              <a:gd name="connsiteY23" fmla="*/ 561390 h 1613020"/>
              <a:gd name="connsiteX24" fmla="*/ 5159121 w 7772399"/>
              <a:gd name="connsiteY24" fmla="*/ 366586 h 1613020"/>
              <a:gd name="connsiteX25" fmla="*/ 7772399 w 7772399"/>
              <a:gd name="connsiteY25" fmla="*/ 276909 h 1613020"/>
              <a:gd name="connsiteX26" fmla="*/ 7772399 w 7772399"/>
              <a:gd name="connsiteY26" fmla="*/ 418190 h 1613020"/>
              <a:gd name="connsiteX27" fmla="*/ 7360227 w 7772399"/>
              <a:gd name="connsiteY27" fmla="*/ 674794 h 1613020"/>
              <a:gd name="connsiteX28" fmla="*/ 6162717 w 7772399"/>
              <a:gd name="connsiteY28" fmla="*/ 778427 h 1613020"/>
              <a:gd name="connsiteX29" fmla="*/ 7305998 w 7772399"/>
              <a:gd name="connsiteY29" fmla="*/ 582937 h 1613020"/>
              <a:gd name="connsiteX30" fmla="*/ 7747355 w 7772399"/>
              <a:gd name="connsiteY30" fmla="*/ 293170 h 1613020"/>
              <a:gd name="connsiteX31" fmla="*/ 0 w 7772399"/>
              <a:gd name="connsiteY31" fmla="*/ 125947 h 1613020"/>
              <a:gd name="connsiteX32" fmla="*/ 203166 w 7772399"/>
              <a:gd name="connsiteY32" fmla="*/ 148323 h 1613020"/>
              <a:gd name="connsiteX33" fmla="*/ 2106087 w 7772399"/>
              <a:gd name="connsiteY33" fmla="*/ 1285866 h 1613020"/>
              <a:gd name="connsiteX34" fmla="*/ 180952 w 7772399"/>
              <a:gd name="connsiteY34" fmla="*/ 282724 h 1613020"/>
              <a:gd name="connsiteX35" fmla="*/ 0 w 7772399"/>
              <a:gd name="connsiteY35" fmla="*/ 263137 h 1613020"/>
              <a:gd name="connsiteX36" fmla="*/ 7772399 w 7772399"/>
              <a:gd name="connsiteY36" fmla="*/ 0 h 1613020"/>
              <a:gd name="connsiteX37" fmla="*/ 7772399 w 7772399"/>
              <a:gd name="connsiteY37" fmla="*/ 150013 h 1613020"/>
              <a:gd name="connsiteX38" fmla="*/ 7610634 w 7772399"/>
              <a:gd name="connsiteY38" fmla="*/ 260658 h 1613020"/>
              <a:gd name="connsiteX39" fmla="*/ 7081557 w 7772399"/>
              <a:gd name="connsiteY39" fmla="*/ 610153 h 1613020"/>
              <a:gd name="connsiteX40" fmla="*/ 5977900 w 7772399"/>
              <a:gd name="connsiteY40" fmla="*/ 652200 h 1613020"/>
              <a:gd name="connsiteX41" fmla="*/ 7046833 w 7772399"/>
              <a:gd name="connsiteY41" fmla="*/ 507305 h 1613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772399" h="1613020">
                <a:moveTo>
                  <a:pt x="59617" y="665741"/>
                </a:moveTo>
                <a:cubicBezTo>
                  <a:pt x="891463" y="698830"/>
                  <a:pt x="1520112" y="1233149"/>
                  <a:pt x="2207111" y="1377985"/>
                </a:cubicBezTo>
                <a:cubicBezTo>
                  <a:pt x="1470912" y="1308062"/>
                  <a:pt x="850335" y="802651"/>
                  <a:pt x="34824" y="793082"/>
                </a:cubicBezTo>
                <a:lnTo>
                  <a:pt x="0" y="794126"/>
                </a:lnTo>
                <a:lnTo>
                  <a:pt x="0" y="665858"/>
                </a:lnTo>
                <a:close/>
                <a:moveTo>
                  <a:pt x="7772399" y="549209"/>
                </a:moveTo>
                <a:lnTo>
                  <a:pt x="7772399" y="678690"/>
                </a:lnTo>
                <a:lnTo>
                  <a:pt x="7578720" y="781481"/>
                </a:lnTo>
                <a:cubicBezTo>
                  <a:pt x="7000913" y="1057575"/>
                  <a:pt x="6673261" y="1100669"/>
                  <a:pt x="6300215" y="887644"/>
                </a:cubicBezTo>
                <a:cubicBezTo>
                  <a:pt x="6735276" y="1045450"/>
                  <a:pt x="7107010" y="913117"/>
                  <a:pt x="7559739" y="672700"/>
                </a:cubicBezTo>
                <a:close/>
                <a:moveTo>
                  <a:pt x="0" y="400277"/>
                </a:moveTo>
                <a:lnTo>
                  <a:pt x="159836" y="417146"/>
                </a:lnTo>
                <a:cubicBezTo>
                  <a:pt x="1238616" y="564554"/>
                  <a:pt x="1627052" y="1123633"/>
                  <a:pt x="2149558" y="1334629"/>
                </a:cubicBezTo>
                <a:cubicBezTo>
                  <a:pt x="1656736" y="1212121"/>
                  <a:pt x="998402" y="636491"/>
                  <a:pt x="96431" y="540721"/>
                </a:cubicBezTo>
                <a:lnTo>
                  <a:pt x="0" y="534169"/>
                </a:lnTo>
                <a:close/>
                <a:moveTo>
                  <a:pt x="5159121" y="366586"/>
                </a:moveTo>
                <a:cubicBezTo>
                  <a:pt x="5455984" y="365332"/>
                  <a:pt x="5756346" y="444148"/>
                  <a:pt x="5977900" y="652200"/>
                </a:cubicBezTo>
                <a:lnTo>
                  <a:pt x="5977900" y="652374"/>
                </a:lnTo>
                <a:cubicBezTo>
                  <a:pt x="5716373" y="548654"/>
                  <a:pt x="5230320" y="574737"/>
                  <a:pt x="4848001" y="814368"/>
                </a:cubicBezTo>
                <a:lnTo>
                  <a:pt x="3635709" y="1443149"/>
                </a:lnTo>
                <a:cubicBezTo>
                  <a:pt x="3341907" y="1580977"/>
                  <a:pt x="3053791" y="1630526"/>
                  <a:pt x="2788154" y="1607671"/>
                </a:cubicBezTo>
                <a:cubicBezTo>
                  <a:pt x="2565551" y="1588567"/>
                  <a:pt x="2383007" y="1504473"/>
                  <a:pt x="2206937" y="1377985"/>
                </a:cubicBezTo>
                <a:cubicBezTo>
                  <a:pt x="2654680" y="1427882"/>
                  <a:pt x="2865213" y="1372227"/>
                  <a:pt x="3151580" y="1239283"/>
                </a:cubicBezTo>
                <a:lnTo>
                  <a:pt x="4361334" y="561390"/>
                </a:lnTo>
                <a:cubicBezTo>
                  <a:pt x="4568894" y="449164"/>
                  <a:pt x="4862258" y="367840"/>
                  <a:pt x="5159121" y="366586"/>
                </a:cubicBezTo>
                <a:close/>
                <a:moveTo>
                  <a:pt x="7772399" y="276909"/>
                </a:moveTo>
                <a:lnTo>
                  <a:pt x="7772399" y="418190"/>
                </a:lnTo>
                <a:lnTo>
                  <a:pt x="7360227" y="674794"/>
                </a:lnTo>
                <a:cubicBezTo>
                  <a:pt x="7002400" y="889999"/>
                  <a:pt x="6557368" y="1007154"/>
                  <a:pt x="6162717" y="778427"/>
                </a:cubicBezTo>
                <a:cubicBezTo>
                  <a:pt x="6474275" y="877699"/>
                  <a:pt x="6884495" y="875432"/>
                  <a:pt x="7305998" y="582937"/>
                </a:cubicBezTo>
                <a:cubicBezTo>
                  <a:pt x="7353722" y="549767"/>
                  <a:pt x="7536955" y="429965"/>
                  <a:pt x="7747355" y="293170"/>
                </a:cubicBezTo>
                <a:close/>
                <a:moveTo>
                  <a:pt x="0" y="125947"/>
                </a:moveTo>
                <a:lnTo>
                  <a:pt x="203166" y="148323"/>
                </a:lnTo>
                <a:cubicBezTo>
                  <a:pt x="1278083" y="305601"/>
                  <a:pt x="1635159" y="947618"/>
                  <a:pt x="2106087" y="1285866"/>
                </a:cubicBezTo>
                <a:cubicBezTo>
                  <a:pt x="1589485" y="1037413"/>
                  <a:pt x="1252848" y="435358"/>
                  <a:pt x="180952" y="282724"/>
                </a:cubicBezTo>
                <a:lnTo>
                  <a:pt x="0" y="263137"/>
                </a:lnTo>
                <a:close/>
                <a:moveTo>
                  <a:pt x="7772399" y="0"/>
                </a:moveTo>
                <a:lnTo>
                  <a:pt x="7772399" y="150013"/>
                </a:lnTo>
                <a:lnTo>
                  <a:pt x="7610634" y="260658"/>
                </a:lnTo>
                <a:cubicBezTo>
                  <a:pt x="7356213" y="433951"/>
                  <a:pt x="7135743" y="581530"/>
                  <a:pt x="7081557" y="610153"/>
                </a:cubicBezTo>
                <a:cubicBezTo>
                  <a:pt x="6937062" y="686483"/>
                  <a:pt x="6507424" y="941729"/>
                  <a:pt x="5977900" y="652200"/>
                </a:cubicBezTo>
                <a:cubicBezTo>
                  <a:pt x="6340538" y="802417"/>
                  <a:pt x="6738513" y="719370"/>
                  <a:pt x="7046833" y="507305"/>
                </a:cubicBezTo>
                <a:close/>
              </a:path>
            </a:pathLst>
          </a:custGeom>
          <a:solidFill>
            <a:srgbClr val="002677"/>
          </a:solidFill>
          <a:ln w="9181" cap="flat">
            <a:noFill/>
            <a:prstDash val="solid"/>
            <a:miter/>
          </a:ln>
        </p:spPr>
        <p:txBody>
          <a:bodyPr wrap="square" rtlCol="0" anchor="ctr">
            <a:noAutofit/>
          </a:bodyPr>
          <a:lstStyle/>
          <a:p>
            <a:r>
              <a:rPr lang="en-US" sz="1941" dirty="0"/>
              <a:t>  </a:t>
            </a:r>
          </a:p>
        </p:txBody>
      </p:sp>
      <p:sp>
        <p:nvSpPr>
          <p:cNvPr id="13" name="Graphic 8">
            <a:extLst>
              <a:ext uri="{FF2B5EF4-FFF2-40B4-BE49-F238E27FC236}">
                <a16:creationId xmlns:a16="http://schemas.microsoft.com/office/drawing/2014/main" id="{D11E1DF3-A88F-574C-A090-D925544CD013}"/>
              </a:ext>
            </a:extLst>
          </p:cNvPr>
          <p:cNvSpPr/>
          <p:nvPr userDrawn="1"/>
        </p:nvSpPr>
        <p:spPr>
          <a:xfrm>
            <a:off x="369795" y="499341"/>
            <a:ext cx="406070" cy="729843"/>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sz="1941" dirty="0"/>
          </a:p>
        </p:txBody>
      </p:sp>
      <p:pic>
        <p:nvPicPr>
          <p:cNvPr id="15" name="Graphic 14">
            <a:extLst>
              <a:ext uri="{FF2B5EF4-FFF2-40B4-BE49-F238E27FC236}">
                <a16:creationId xmlns:a16="http://schemas.microsoft.com/office/drawing/2014/main" id="{5EBCE939-161C-9649-8B42-4A94BE89CF8A}"/>
              </a:ext>
            </a:extLst>
          </p:cNvPr>
          <p:cNvPicPr>
            <a:picLocks noChangeAspect="1"/>
          </p:cNvPicPr>
          <p:nvPr userDrawn="1"/>
        </p:nvPicPr>
        <p:blipFill>
          <a:blip r:embed="rId2" cstate="print">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5493800" y="8273126"/>
            <a:ext cx="1025223" cy="365760"/>
          </a:xfrm>
          <a:prstGeom prst="rect">
            <a:avLst/>
          </a:prstGeom>
        </p:spPr>
      </p:pic>
    </p:spTree>
    <p:extLst>
      <p:ext uri="{BB962C8B-B14F-4D97-AF65-F5344CB8AC3E}">
        <p14:creationId xmlns:p14="http://schemas.microsoft.com/office/powerpoint/2010/main" val="2219755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hite">
    <p:bg>
      <p:bgPr>
        <a:solidFill>
          <a:schemeClr val="bg1"/>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2768D57-8FE3-E24F-8256-1141A5B24F58}"/>
              </a:ext>
            </a:extLst>
          </p:cNvPr>
          <p:cNvSpPr>
            <a:spLocks noGrp="1"/>
          </p:cNvSpPr>
          <p:nvPr>
            <p:ph type="ctrTitle" hasCustomPrompt="1"/>
          </p:nvPr>
        </p:nvSpPr>
        <p:spPr>
          <a:xfrm>
            <a:off x="1056279" y="3524388"/>
            <a:ext cx="4670629" cy="2395853"/>
          </a:xfrm>
        </p:spPr>
        <p:txBody>
          <a:bodyPr anchor="ctr">
            <a:noAutofit/>
          </a:bodyPr>
          <a:lstStyle>
            <a:lvl1pPr algn="l">
              <a:defRPr sz="3353" spc="0" baseline="0">
                <a:solidFill>
                  <a:schemeClr val="tx1"/>
                </a:solidFill>
              </a:defRPr>
            </a:lvl1pPr>
          </a:lstStyle>
          <a:p>
            <a:r>
              <a:rPr lang="en-US" dirty="0"/>
              <a:t>Section title</a:t>
            </a:r>
          </a:p>
        </p:txBody>
      </p:sp>
      <p:sp>
        <p:nvSpPr>
          <p:cNvPr id="5" name="Graphic 8">
            <a:extLst>
              <a:ext uri="{FF2B5EF4-FFF2-40B4-BE49-F238E27FC236}">
                <a16:creationId xmlns:a16="http://schemas.microsoft.com/office/drawing/2014/main" id="{0A3856F3-EA67-2047-9746-A4F2B62050A8}"/>
              </a:ext>
            </a:extLst>
          </p:cNvPr>
          <p:cNvSpPr/>
          <p:nvPr userDrawn="1"/>
        </p:nvSpPr>
        <p:spPr>
          <a:xfrm>
            <a:off x="369795" y="499341"/>
            <a:ext cx="406070" cy="729843"/>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sz="1941" dirty="0"/>
          </a:p>
        </p:txBody>
      </p:sp>
    </p:spTree>
    <p:extLst>
      <p:ext uri="{BB962C8B-B14F-4D97-AF65-F5344CB8AC3E}">
        <p14:creationId xmlns:p14="http://schemas.microsoft.com/office/powerpoint/2010/main" val="828941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81180" y="415637"/>
            <a:ext cx="6209828" cy="816557"/>
          </a:xfrm>
        </p:spPr>
        <p:txBody>
          <a:bodyPr vert="horz" lIns="91440" tIns="45720" rIns="91440" bIns="45720" rtlCol="0" anchor="t" anchorCtr="0">
            <a:noAutofit/>
          </a:bodyPr>
          <a:lstStyle>
            <a:lvl1pPr>
              <a:lnSpc>
                <a:spcPct val="100000"/>
              </a:lnSpc>
              <a:defRPr lang="en-US"/>
            </a:lvl1pPr>
          </a:lstStyle>
          <a:p>
            <a:pPr lvl="0"/>
            <a:r>
              <a:rPr lang="en-US" dirty="0"/>
              <a:t>Click to add title</a:t>
            </a:r>
          </a:p>
        </p:txBody>
      </p:sp>
      <p:sp>
        <p:nvSpPr>
          <p:cNvPr id="9" name="Slide Number Placeholder 5">
            <a:extLst>
              <a:ext uri="{FF2B5EF4-FFF2-40B4-BE49-F238E27FC236}">
                <a16:creationId xmlns:a16="http://schemas.microsoft.com/office/drawing/2014/main" id="{29553229-395D-0143-AC43-88DF2FF32C6A}"/>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10" name="Footer Placeholder 3">
            <a:extLst>
              <a:ext uri="{FF2B5EF4-FFF2-40B4-BE49-F238E27FC236}">
                <a16:creationId xmlns:a16="http://schemas.microsoft.com/office/drawing/2014/main" id="{1076D53B-5D5D-FA4E-B687-F769ED3193F4}"/>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4145416725"/>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2-lin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81180" y="415637"/>
            <a:ext cx="6209828" cy="891886"/>
          </a:xfrm>
        </p:spPr>
        <p:txBody>
          <a:bodyPr vert="horz" lIns="91440" tIns="45720" rIns="91440" bIns="45720" rtlCol="0" anchor="t" anchorCtr="0">
            <a:noAutofit/>
          </a:bodyPr>
          <a:lstStyle>
            <a:lvl1pPr>
              <a:lnSpc>
                <a:spcPct val="100000"/>
              </a:lnSpc>
              <a:defRPr lang="en-US"/>
            </a:lvl1pPr>
          </a:lstStyle>
          <a:p>
            <a:pPr lvl="0"/>
            <a:r>
              <a:rPr lang="en-US" dirty="0"/>
              <a:t>Click to add a title style with a </a:t>
            </a:r>
            <a:br>
              <a:rPr lang="en-US" dirty="0"/>
            </a:br>
            <a:r>
              <a:rPr lang="en-US" dirty="0"/>
              <a:t>two-line headline</a:t>
            </a:r>
          </a:p>
        </p:txBody>
      </p:sp>
      <p:sp>
        <p:nvSpPr>
          <p:cNvPr id="8" name="Text Placeholder 7">
            <a:extLst>
              <a:ext uri="{FF2B5EF4-FFF2-40B4-BE49-F238E27FC236}">
                <a16:creationId xmlns:a16="http://schemas.microsoft.com/office/drawing/2014/main" id="{A6BCF2EF-1A2E-5644-AD14-82E90D22A694}"/>
              </a:ext>
            </a:extLst>
          </p:cNvPr>
          <p:cNvSpPr>
            <a:spLocks noGrp="1"/>
          </p:cNvSpPr>
          <p:nvPr>
            <p:ph type="body" sz="quarter" idx="13"/>
          </p:nvPr>
        </p:nvSpPr>
        <p:spPr>
          <a:xfrm>
            <a:off x="281180" y="1639455"/>
            <a:ext cx="6209828" cy="5474320"/>
          </a:xfrm>
          <a:prstGeom prst="rect">
            <a:avLst/>
          </a:prstGeom>
        </p:spPr>
        <p:txBody>
          <a:bodyPr/>
          <a:lstStyle>
            <a:lvl1pPr marL="85738" indent="-85738">
              <a:spcBef>
                <a:spcPts val="225"/>
              </a:spcBef>
              <a:spcAft>
                <a:spcPts val="450"/>
              </a:spcAft>
              <a:buClr>
                <a:schemeClr val="accent1"/>
              </a:buClr>
              <a:tabLst/>
              <a:defRPr sz="1235"/>
            </a:lvl1pPr>
            <a:lvl2pPr marL="163141" indent="-73830">
              <a:spcBef>
                <a:spcPts val="0"/>
              </a:spcBef>
              <a:spcAft>
                <a:spcPts val="450"/>
              </a:spcAft>
              <a:buClr>
                <a:schemeClr val="accent1"/>
              </a:buClr>
              <a:tabLst/>
              <a:defRPr sz="1235"/>
            </a:lvl2pPr>
            <a:lvl3pPr marL="235779" indent="-61922">
              <a:spcBef>
                <a:spcPts val="0"/>
              </a:spcBef>
              <a:spcAft>
                <a:spcPts val="450"/>
              </a:spcAft>
              <a:buClr>
                <a:schemeClr val="accent1"/>
              </a:buClr>
              <a:tabLst/>
              <a:defRPr sz="1059"/>
            </a:lvl3pPr>
            <a:lvl4pPr marL="303654" indent="-67876">
              <a:spcBef>
                <a:spcPts val="0"/>
              </a:spcBef>
              <a:spcAft>
                <a:spcPts val="450"/>
              </a:spcAft>
              <a:buClr>
                <a:schemeClr val="accent1"/>
              </a:buClr>
              <a:tabLst/>
              <a:defRPr sz="971"/>
            </a:lvl4pPr>
            <a:lvl5pPr marL="370339" indent="-60731">
              <a:spcBef>
                <a:spcPts val="0"/>
              </a:spcBef>
              <a:spcAft>
                <a:spcPts val="450"/>
              </a:spcAft>
              <a:buClr>
                <a:schemeClr val="accent1"/>
              </a:buClr>
              <a:tabLst/>
              <a:defRPr sz="882"/>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5">
            <a:extLst>
              <a:ext uri="{FF2B5EF4-FFF2-40B4-BE49-F238E27FC236}">
                <a16:creationId xmlns:a16="http://schemas.microsoft.com/office/drawing/2014/main" id="{74647B6F-6DBD-2842-BBB7-017497A6D420}"/>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11" name="Footer Placeholder 3">
            <a:extLst>
              <a:ext uri="{FF2B5EF4-FFF2-40B4-BE49-F238E27FC236}">
                <a16:creationId xmlns:a16="http://schemas.microsoft.com/office/drawing/2014/main" id="{11FEF08C-4156-7845-9B5E-8CC7FE66BA09}"/>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203494963"/>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extLst>
    <p:ext uri="{DCECCB84-F9BA-43D5-87BE-67443E8EF086}">
      <p15:sldGuideLst xmlns:p15="http://schemas.microsoft.com/office/powerpoint/2012/main">
        <p15:guide id="1" orient="horz" pos="117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81180" y="415637"/>
            <a:ext cx="6209828" cy="891886"/>
          </a:xfrm>
        </p:spPr>
        <p:txBody>
          <a:bodyPr vert="horz" lIns="91440" tIns="45720" rIns="91440" bIns="45720" rtlCol="0" anchor="t" anchorCtr="0">
            <a:noAutofit/>
          </a:bodyPr>
          <a:lstStyle>
            <a:lvl1pPr>
              <a:lnSpc>
                <a:spcPct val="100000"/>
              </a:lnSpc>
              <a:defRPr lang="en-US"/>
            </a:lvl1pPr>
          </a:lstStyle>
          <a:p>
            <a:pPr lvl="0"/>
            <a:r>
              <a:rPr lang="en-US" dirty="0"/>
              <a:t>Click to edit Master title style</a:t>
            </a:r>
          </a:p>
        </p:txBody>
      </p:sp>
      <p:sp>
        <p:nvSpPr>
          <p:cNvPr id="7" name="Slide Number Placeholder 5">
            <a:extLst>
              <a:ext uri="{FF2B5EF4-FFF2-40B4-BE49-F238E27FC236}">
                <a16:creationId xmlns:a16="http://schemas.microsoft.com/office/drawing/2014/main" id="{F0D6C7FA-26F3-1B4D-84A6-2EBADDEF79E8}"/>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8" name="Footer Placeholder 3">
            <a:extLst>
              <a:ext uri="{FF2B5EF4-FFF2-40B4-BE49-F238E27FC236}">
                <a16:creationId xmlns:a16="http://schemas.microsoft.com/office/drawing/2014/main" id="{5FA37783-BDF8-5D46-A467-845F99D2AA77}"/>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1282230013"/>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abl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19430-9D19-E74B-A985-0DFB9C995A6C}"/>
              </a:ext>
            </a:extLst>
          </p:cNvPr>
          <p:cNvSpPr>
            <a:spLocks noGrp="1"/>
          </p:cNvSpPr>
          <p:nvPr>
            <p:ph type="title"/>
          </p:nvPr>
        </p:nvSpPr>
        <p:spPr>
          <a:xfrm>
            <a:off x="281180" y="415637"/>
            <a:ext cx="6209828" cy="891886"/>
          </a:xfrm>
        </p:spPr>
        <p:txBody>
          <a:bodyPr/>
          <a:lstStyle>
            <a:lvl1pPr>
              <a:lnSpc>
                <a:spcPct val="100000"/>
              </a:lnSpc>
              <a:defRPr sz="2471"/>
            </a:lvl1pPr>
          </a:lstStyle>
          <a:p>
            <a:r>
              <a:rPr lang="en-US" dirty="0"/>
              <a:t>Click to edit Master title style</a:t>
            </a:r>
          </a:p>
        </p:txBody>
      </p:sp>
      <p:sp>
        <p:nvSpPr>
          <p:cNvPr id="4" name="Table Placeholder 3">
            <a:extLst>
              <a:ext uri="{FF2B5EF4-FFF2-40B4-BE49-F238E27FC236}">
                <a16:creationId xmlns:a16="http://schemas.microsoft.com/office/drawing/2014/main" id="{18412AE7-14E8-314D-8735-18215A59D225}"/>
              </a:ext>
            </a:extLst>
          </p:cNvPr>
          <p:cNvSpPr>
            <a:spLocks noGrp="1"/>
          </p:cNvSpPr>
          <p:nvPr>
            <p:ph type="tbl" sz="quarter" idx="14"/>
          </p:nvPr>
        </p:nvSpPr>
        <p:spPr>
          <a:xfrm>
            <a:off x="342900" y="2210816"/>
            <a:ext cx="6172200" cy="5380736"/>
          </a:xfrm>
          <a:prstGeom prst="rect">
            <a:avLst/>
          </a:prstGeom>
        </p:spPr>
        <p:txBody>
          <a:bodyPr anchor="ctr"/>
          <a:lstStyle>
            <a:lvl1pPr marL="0" indent="0" algn="ctr">
              <a:buNone/>
              <a:defRPr sz="675">
                <a:solidFill>
                  <a:schemeClr val="accent1"/>
                </a:solidFill>
              </a:defRPr>
            </a:lvl1pPr>
          </a:lstStyle>
          <a:p>
            <a:endParaRPr lang="en-US"/>
          </a:p>
        </p:txBody>
      </p:sp>
      <p:sp>
        <p:nvSpPr>
          <p:cNvPr id="10" name="Slide Number Placeholder 5">
            <a:extLst>
              <a:ext uri="{FF2B5EF4-FFF2-40B4-BE49-F238E27FC236}">
                <a16:creationId xmlns:a16="http://schemas.microsoft.com/office/drawing/2014/main" id="{23DA3652-DD1E-1746-9561-2D685B9EBCF9}"/>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11" name="Footer Placeholder 3">
            <a:extLst>
              <a:ext uri="{FF2B5EF4-FFF2-40B4-BE49-F238E27FC236}">
                <a16:creationId xmlns:a16="http://schemas.microsoft.com/office/drawing/2014/main" id="{481C450C-488F-7A45-B199-DE23318BDD18}"/>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89858938"/>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2-line), content and chart #3">
    <p:spTree>
      <p:nvGrpSpPr>
        <p:cNvPr id="1" name=""/>
        <p:cNvGrpSpPr/>
        <p:nvPr/>
      </p:nvGrpSpPr>
      <p:grpSpPr>
        <a:xfrm>
          <a:off x="0" y="0"/>
          <a:ext cx="0" cy="0"/>
          <a:chOff x="0" y="0"/>
          <a:chExt cx="0" cy="0"/>
        </a:xfrm>
      </p:grpSpPr>
      <p:sp>
        <p:nvSpPr>
          <p:cNvPr id="7" name="Chart Placeholder 6">
            <a:extLst>
              <a:ext uri="{FF2B5EF4-FFF2-40B4-BE49-F238E27FC236}">
                <a16:creationId xmlns:a16="http://schemas.microsoft.com/office/drawing/2014/main" id="{209DBF36-B503-F44A-A373-FAF2B64AFCFF}"/>
              </a:ext>
            </a:extLst>
          </p:cNvPr>
          <p:cNvSpPr>
            <a:spLocks noGrp="1"/>
          </p:cNvSpPr>
          <p:nvPr>
            <p:ph type="chart" sz="quarter" idx="14"/>
          </p:nvPr>
        </p:nvSpPr>
        <p:spPr>
          <a:xfrm>
            <a:off x="288037" y="2227072"/>
            <a:ext cx="6295644" cy="5364480"/>
          </a:xfrm>
          <a:prstGeom prst="rect">
            <a:avLst/>
          </a:prstGeom>
        </p:spPr>
        <p:txBody>
          <a:bodyPr anchor="ctr"/>
          <a:lstStyle>
            <a:lvl1pPr marL="0" indent="0" algn="ctr">
              <a:buFont typeface="Arial" panose="020B0604020202020204" pitchFamily="34" charset="0"/>
              <a:buNone/>
              <a:defRPr sz="675">
                <a:solidFill>
                  <a:schemeClr val="accent1"/>
                </a:solidFill>
              </a:defRPr>
            </a:lvl1pPr>
          </a:lstStyle>
          <a:p>
            <a:endParaRPr lang="en-US"/>
          </a:p>
        </p:txBody>
      </p:sp>
      <p:sp>
        <p:nvSpPr>
          <p:cNvPr id="63" name="Title 1">
            <a:extLst>
              <a:ext uri="{FF2B5EF4-FFF2-40B4-BE49-F238E27FC236}">
                <a16:creationId xmlns:a16="http://schemas.microsoft.com/office/drawing/2014/main" id="{9B91C294-EF6A-8D47-BC58-4FB5C91EF5ED}"/>
              </a:ext>
            </a:extLst>
          </p:cNvPr>
          <p:cNvSpPr>
            <a:spLocks noGrp="1"/>
          </p:cNvSpPr>
          <p:nvPr>
            <p:ph type="title" hasCustomPrompt="1"/>
          </p:nvPr>
        </p:nvSpPr>
        <p:spPr>
          <a:xfrm>
            <a:off x="281178" y="415637"/>
            <a:ext cx="6209830" cy="891886"/>
          </a:xfrm>
        </p:spPr>
        <p:txBody>
          <a:bodyPr/>
          <a:lstStyle>
            <a:lvl1pPr>
              <a:lnSpc>
                <a:spcPct val="100000"/>
              </a:lnSpc>
              <a:defRPr sz="2471"/>
            </a:lvl1pPr>
          </a:lstStyle>
          <a:p>
            <a:r>
              <a:rPr lang="en-US" dirty="0"/>
              <a:t>Click to add a title style with a </a:t>
            </a:r>
            <a:br>
              <a:rPr lang="en-US" dirty="0"/>
            </a:br>
            <a:r>
              <a:rPr lang="en-US" dirty="0"/>
              <a:t>two-line headline</a:t>
            </a:r>
          </a:p>
        </p:txBody>
      </p:sp>
      <p:sp>
        <p:nvSpPr>
          <p:cNvPr id="60" name="Slide Number Placeholder 5">
            <a:extLst>
              <a:ext uri="{FF2B5EF4-FFF2-40B4-BE49-F238E27FC236}">
                <a16:creationId xmlns:a16="http://schemas.microsoft.com/office/drawing/2014/main" id="{E307D746-5720-D847-9424-15D7BB2F1240}"/>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61" name="Footer Placeholder 3">
            <a:extLst>
              <a:ext uri="{FF2B5EF4-FFF2-40B4-BE49-F238E27FC236}">
                <a16:creationId xmlns:a16="http://schemas.microsoft.com/office/drawing/2014/main" id="{91F88830-64BA-7849-AD3A-E3E6E9CC00CA}"/>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2849114598"/>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userDrawn="1">
  <p:cSld name="Cover: Orange">
    <p:spTree>
      <p:nvGrpSpPr>
        <p:cNvPr id="1" name=""/>
        <p:cNvGrpSpPr/>
        <p:nvPr/>
      </p:nvGrpSpPr>
      <p:grpSpPr>
        <a:xfrm>
          <a:off x="0" y="0"/>
          <a:ext cx="0" cy="0"/>
          <a:chOff x="0" y="0"/>
          <a:chExt cx="0" cy="0"/>
        </a:xfrm>
      </p:grpSpPr>
      <p:sp>
        <p:nvSpPr>
          <p:cNvPr id="4" name="Rectangle 3"/>
          <p:cNvSpPr/>
          <p:nvPr userDrawn="1"/>
        </p:nvSpPr>
        <p:spPr bwMode="gray">
          <a:xfrm>
            <a:off x="0" y="3031701"/>
            <a:ext cx="5563721" cy="1483251"/>
          </a:xfrm>
          <a:prstGeom prst="rect">
            <a:avLst/>
          </a:prstGeom>
          <a:solidFill>
            <a:schemeClr val="accent6"/>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0682" tIns="40341" rIns="80682" bIns="40341" numCol="1" spcCol="0" rtlCol="0" fromWordArt="0" anchor="t" anchorCtr="0" forceAA="0" compatLnSpc="1">
            <a:prstTxWarp prst="textNoShape">
              <a:avLst/>
            </a:prstTxWarp>
            <a:noAutofit/>
          </a:bodyPr>
          <a:lstStyle/>
          <a:p>
            <a:pPr algn="ctr">
              <a:spcBef>
                <a:spcPts val="441"/>
              </a:spcBef>
            </a:pPr>
            <a:endParaRPr lang="en-US" sz="882" dirty="0" err="1">
              <a:solidFill>
                <a:schemeClr val="bg1"/>
              </a:solidFill>
            </a:endParaRPr>
          </a:p>
        </p:txBody>
      </p:sp>
      <p:sp>
        <p:nvSpPr>
          <p:cNvPr id="9" name="Rectangle 8"/>
          <p:cNvSpPr/>
          <p:nvPr userDrawn="1"/>
        </p:nvSpPr>
        <p:spPr bwMode="gray">
          <a:xfrm>
            <a:off x="0" y="1868921"/>
            <a:ext cx="5563721" cy="1162780"/>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0682" tIns="40341" rIns="80682" bIns="40341" numCol="1" spcCol="0" rtlCol="0" fromWordArt="0" anchor="t" anchorCtr="0" forceAA="0" compatLnSpc="1">
            <a:prstTxWarp prst="textNoShape">
              <a:avLst/>
            </a:prstTxWarp>
            <a:noAutofit/>
          </a:bodyPr>
          <a:lstStyle/>
          <a:p>
            <a:pPr algn="ctr">
              <a:spcBef>
                <a:spcPts val="441"/>
              </a:spcBef>
            </a:pPr>
            <a:endParaRPr lang="en-US" sz="882" dirty="0" err="1">
              <a:solidFill>
                <a:schemeClr val="bg1"/>
              </a:solidFill>
            </a:endParaRPr>
          </a:p>
        </p:txBody>
      </p:sp>
      <p:sp>
        <p:nvSpPr>
          <p:cNvPr id="2" name="Title 1"/>
          <p:cNvSpPr>
            <a:spLocks noGrp="1"/>
          </p:cNvSpPr>
          <p:nvPr>
            <p:ph type="title" hasCustomPrompt="1"/>
          </p:nvPr>
        </p:nvSpPr>
        <p:spPr bwMode="gray">
          <a:xfrm>
            <a:off x="913281" y="2203922"/>
            <a:ext cx="4437529" cy="705088"/>
          </a:xfrm>
        </p:spPr>
        <p:txBody>
          <a:bodyPr/>
          <a:lstStyle>
            <a:lvl1pPr>
              <a:lnSpc>
                <a:spcPct val="90000"/>
              </a:lnSpc>
              <a:defRPr sz="2471" baseline="0">
                <a:solidFill>
                  <a:schemeClr val="bg1"/>
                </a:solidFill>
              </a:defRPr>
            </a:lvl1pPr>
          </a:lstStyle>
          <a:p>
            <a:r>
              <a:rPr lang="en-US" dirty="0"/>
              <a:t>Document title – Arial 28pt regular; Use sentence case</a:t>
            </a:r>
          </a:p>
        </p:txBody>
      </p:sp>
      <p:sp>
        <p:nvSpPr>
          <p:cNvPr id="5" name="Rectangle 4"/>
          <p:cNvSpPr/>
          <p:nvPr userDrawn="1"/>
        </p:nvSpPr>
        <p:spPr bwMode="gray">
          <a:xfrm>
            <a:off x="0" y="3991001"/>
            <a:ext cx="6858000" cy="224444"/>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0682" tIns="40341" rIns="80682" bIns="40341" numCol="1" spcCol="0" rtlCol="0" fromWordArt="0" anchor="t" anchorCtr="0" forceAA="0" compatLnSpc="1">
            <a:prstTxWarp prst="textNoShape">
              <a:avLst/>
            </a:prstTxWarp>
            <a:noAutofit/>
          </a:bodyPr>
          <a:lstStyle/>
          <a:p>
            <a:pPr algn="ctr">
              <a:spcBef>
                <a:spcPts val="441"/>
              </a:spcBef>
            </a:pPr>
            <a:endParaRPr lang="en-US" sz="882" dirty="0" err="1">
              <a:solidFill>
                <a:schemeClr val="bg1"/>
              </a:solidFill>
            </a:endParaRP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232893" y="239952"/>
            <a:ext cx="2065728" cy="894254"/>
          </a:xfrm>
          <a:prstGeom prst="rect">
            <a:avLst/>
          </a:prstGeom>
          <a:noFill/>
          <a:ln>
            <a:noFill/>
          </a:ln>
        </p:spPr>
      </p:pic>
      <p:sp>
        <p:nvSpPr>
          <p:cNvPr id="14" name="Text Placeholder 13"/>
          <p:cNvSpPr>
            <a:spLocks noGrp="1"/>
          </p:cNvSpPr>
          <p:nvPr>
            <p:ph type="body" sz="quarter" idx="10" hasCustomPrompt="1"/>
          </p:nvPr>
        </p:nvSpPr>
        <p:spPr bwMode="gray">
          <a:xfrm>
            <a:off x="913280" y="3123934"/>
            <a:ext cx="4437529" cy="167878"/>
          </a:xfrm>
        </p:spPr>
        <p:txBody>
          <a:bodyPr/>
          <a:lstStyle>
            <a:lvl1pPr marL="0" indent="0">
              <a:spcBef>
                <a:spcPts val="0"/>
              </a:spcBef>
              <a:buFontTx/>
              <a:buNone/>
              <a:defRPr sz="1059">
                <a:solidFill>
                  <a:schemeClr val="tx1"/>
                </a:solidFill>
              </a:defRPr>
            </a:lvl1pPr>
            <a:lvl2pPr marL="99458" indent="0">
              <a:buFontTx/>
              <a:buNone/>
              <a:defRPr sz="1059">
                <a:solidFill>
                  <a:schemeClr val="tx1"/>
                </a:solidFill>
              </a:defRPr>
            </a:lvl2pPr>
            <a:lvl3pPr marL="203117" indent="0">
              <a:buFontTx/>
              <a:buNone/>
              <a:defRPr sz="1059">
                <a:solidFill>
                  <a:schemeClr val="tx1"/>
                </a:solidFill>
              </a:defRPr>
            </a:lvl3pPr>
            <a:lvl4pPr marL="302575" indent="0">
              <a:buFontTx/>
              <a:buNone/>
              <a:defRPr sz="1059">
                <a:solidFill>
                  <a:schemeClr val="tx1"/>
                </a:solidFill>
              </a:defRPr>
            </a:lvl4pPr>
            <a:lvl5pPr marL="404834" indent="0">
              <a:buFontTx/>
              <a:buNone/>
              <a:defRPr sz="1059">
                <a:solidFill>
                  <a:schemeClr val="tx1"/>
                </a:solidFill>
              </a:defRPr>
            </a:lvl5pPr>
          </a:lstStyle>
          <a:p>
            <a:pPr lvl="0"/>
            <a:r>
              <a:rPr lang="en-US" dirty="0"/>
              <a:t>Document subtitle – Arial 12pt regular, use sentence Case</a:t>
            </a:r>
          </a:p>
        </p:txBody>
      </p:sp>
      <p:sp>
        <p:nvSpPr>
          <p:cNvPr id="16" name="Picture Placeholder 15"/>
          <p:cNvSpPr>
            <a:spLocks noGrp="1"/>
          </p:cNvSpPr>
          <p:nvPr>
            <p:ph type="pic" sz="quarter" idx="11" hasCustomPrompt="1"/>
          </p:nvPr>
        </p:nvSpPr>
        <p:spPr bwMode="gray">
          <a:xfrm>
            <a:off x="0" y="4514273"/>
            <a:ext cx="5563721" cy="3118716"/>
          </a:xfrm>
        </p:spPr>
        <p:txBody>
          <a:bodyPr lIns="640080" rIns="640080" anchor="ctr">
            <a:noAutofit/>
          </a:bodyPr>
          <a:lstStyle>
            <a:lvl1pPr marL="0" indent="0" algn="ctr">
              <a:buNone/>
              <a:defRPr sz="1059" b="1"/>
            </a:lvl1pPr>
          </a:lstStyle>
          <a:p>
            <a:r>
              <a:rPr lang="en-US" dirty="0"/>
              <a:t>Insert photo relevant to topic being presented. A vast photo library is available via the Marketing Content Library (MCL) at the following:</a:t>
            </a:r>
            <a:br>
              <a:rPr lang="en-US" dirty="0"/>
            </a:br>
            <a:r>
              <a:rPr lang="en-US" dirty="0"/>
              <a:t>https://library.optum.com/</a:t>
            </a:r>
            <a:br>
              <a:rPr lang="en-US" dirty="0"/>
            </a:br>
            <a:br>
              <a:rPr lang="en-US" dirty="0"/>
            </a:br>
            <a:br>
              <a:rPr lang="en-US" dirty="0"/>
            </a:br>
            <a:br>
              <a:rPr lang="en-US" dirty="0"/>
            </a:br>
            <a:r>
              <a:rPr lang="en-US" dirty="0"/>
              <a:t>Directions for requesting access are on the log-in screen.</a:t>
            </a:r>
            <a:br>
              <a:rPr lang="en-US" dirty="0"/>
            </a:br>
            <a:br>
              <a:rPr lang="en-US" dirty="0"/>
            </a:br>
            <a:endParaRPr lang="en-US" dirty="0"/>
          </a:p>
        </p:txBody>
      </p:sp>
      <p:sp>
        <p:nvSpPr>
          <p:cNvPr id="17" name="Text Placeholder 6"/>
          <p:cNvSpPr>
            <a:spLocks noGrp="1"/>
          </p:cNvSpPr>
          <p:nvPr>
            <p:ph type="body" sz="quarter" idx="27" hasCustomPrompt="1"/>
          </p:nvPr>
        </p:nvSpPr>
        <p:spPr bwMode="gray">
          <a:xfrm>
            <a:off x="5147668" y="414194"/>
            <a:ext cx="1306920" cy="153888"/>
          </a:xfrm>
        </p:spPr>
        <p:txBody>
          <a:bodyPr wrap="none" rIns="0" bIns="0" anchor="t" anchorCtr="0"/>
          <a:lstStyle>
            <a:lvl1pPr marL="0" indent="0" algn="r">
              <a:spcBef>
                <a:spcPts val="0"/>
              </a:spcBef>
              <a:buNone/>
              <a:defRPr sz="971" b="1" baseline="0">
                <a:solidFill>
                  <a:schemeClr val="tx1"/>
                </a:solidFill>
              </a:defRPr>
            </a:lvl1pPr>
            <a:lvl2pPr marL="100858" indent="0">
              <a:spcBef>
                <a:spcPts val="0"/>
              </a:spcBef>
              <a:buNone/>
              <a:defRPr sz="441"/>
            </a:lvl2pPr>
            <a:lvl3pPr marL="201717" indent="0">
              <a:spcBef>
                <a:spcPts val="0"/>
              </a:spcBef>
              <a:buNone/>
              <a:defRPr sz="441"/>
            </a:lvl3pPr>
            <a:lvl4pPr marL="302575" indent="0">
              <a:spcBef>
                <a:spcPts val="0"/>
              </a:spcBef>
              <a:buNone/>
              <a:defRPr sz="441"/>
            </a:lvl4pPr>
            <a:lvl5pPr marL="403433" indent="0">
              <a:spcBef>
                <a:spcPts val="0"/>
              </a:spcBef>
              <a:buNone/>
              <a:defRPr sz="441"/>
            </a:lvl5pPr>
          </a:lstStyle>
          <a:p>
            <a:pPr lvl="0"/>
            <a:r>
              <a:rPr lang="en-US" dirty="0"/>
              <a:t>Insert Document Type</a:t>
            </a:r>
          </a:p>
        </p:txBody>
      </p:sp>
    </p:spTree>
    <p:extLst>
      <p:ext uri="{BB962C8B-B14F-4D97-AF65-F5344CB8AC3E}">
        <p14:creationId xmlns:p14="http://schemas.microsoft.com/office/powerpoint/2010/main" val="69110688"/>
      </p:ext>
    </p:extLst>
  </p:cSld>
  <p:clrMapOvr>
    <a:masterClrMapping/>
  </p:clrMapOvr>
  <p:extLst>
    <p:ext uri="{DCECCB84-F9BA-43D5-87BE-67443E8EF086}">
      <p15:sldGuideLst xmlns:p15="http://schemas.microsoft.com/office/powerpoint/2012/main">
        <p15:guide id="1" orient="horz" pos="5289">
          <p15:clr>
            <a:srgbClr val="FBAE40"/>
          </p15:clr>
        </p15:guide>
        <p15:guide id="3" pos="652">
          <p15:clr>
            <a:srgbClr val="C35EA4"/>
          </p15:clr>
        </p15:guide>
        <p15:guide id="4" pos="397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Title and Subtitle">
    <p:spTree>
      <p:nvGrpSpPr>
        <p:cNvPr id="1" name=""/>
        <p:cNvGrpSpPr/>
        <p:nvPr/>
      </p:nvGrpSpPr>
      <p:grpSpPr>
        <a:xfrm>
          <a:off x="0" y="0"/>
          <a:ext cx="0" cy="0"/>
          <a:chOff x="0" y="0"/>
          <a:chExt cx="0" cy="0"/>
        </a:xfrm>
      </p:grpSpPr>
      <p:sp>
        <p:nvSpPr>
          <p:cNvPr id="6" name="Rectangle 5"/>
          <p:cNvSpPr/>
          <p:nvPr userDrawn="1"/>
        </p:nvSpPr>
        <p:spPr bwMode="gray">
          <a:xfrm>
            <a:off x="-1" y="818872"/>
            <a:ext cx="4469748" cy="706582"/>
          </a:xfrm>
          <a:prstGeom prst="rect">
            <a:avLst/>
          </a:prstGeom>
          <a:solidFill>
            <a:schemeClr val="accent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0682" tIns="40341" rIns="80682" bIns="40341" numCol="1" spcCol="0" rtlCol="0" fromWordArt="0" anchor="t" anchorCtr="0" forceAA="0" compatLnSpc="1">
            <a:prstTxWarp prst="textNoShape">
              <a:avLst/>
            </a:prstTxWarp>
            <a:noAutofit/>
          </a:bodyPr>
          <a:lstStyle/>
          <a:p>
            <a:pPr algn="ctr">
              <a:spcBef>
                <a:spcPts val="441"/>
              </a:spcBef>
            </a:pPr>
            <a:endParaRPr lang="en-US" sz="882" dirty="0" err="1">
              <a:solidFill>
                <a:schemeClr val="bg1"/>
              </a:solidFill>
            </a:endParaRP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48505" y="76535"/>
            <a:ext cx="1562871" cy="676568"/>
          </a:xfrm>
          <a:prstGeom prst="rect">
            <a:avLst/>
          </a:prstGeom>
        </p:spPr>
      </p:pic>
      <p:sp>
        <p:nvSpPr>
          <p:cNvPr id="8" name="Title 1"/>
          <p:cNvSpPr>
            <a:spLocks noGrp="1"/>
          </p:cNvSpPr>
          <p:nvPr>
            <p:ph type="title" hasCustomPrompt="1"/>
          </p:nvPr>
        </p:nvSpPr>
        <p:spPr bwMode="gray">
          <a:xfrm>
            <a:off x="663948" y="922713"/>
            <a:ext cx="3630706" cy="684418"/>
          </a:xfrm>
        </p:spPr>
        <p:txBody>
          <a:bodyPr vert="horz" wrap="square" lIns="0" tIns="0" rIns="0" bIns="0" rtlCol="0" anchor="t" anchorCtr="0">
            <a:spAutoFit/>
          </a:bodyPr>
          <a:lstStyle>
            <a:lvl1pPr>
              <a:defRPr lang="en-US" dirty="0" smtClean="0">
                <a:solidFill>
                  <a:schemeClr val="bg1"/>
                </a:solidFill>
              </a:defRPr>
            </a:lvl1pPr>
          </a:lstStyle>
          <a:p>
            <a:pPr lvl="0">
              <a:lnSpc>
                <a:spcPct val="90000"/>
              </a:lnSpc>
            </a:pPr>
            <a:r>
              <a:rPr lang="en-US" dirty="0"/>
              <a:t>Document title – Arial 20pt regular</a:t>
            </a:r>
          </a:p>
        </p:txBody>
      </p:sp>
      <p:sp>
        <p:nvSpPr>
          <p:cNvPr id="14" name="Rectangle 13"/>
          <p:cNvSpPr/>
          <p:nvPr userDrawn="1"/>
        </p:nvSpPr>
        <p:spPr bwMode="gray">
          <a:xfrm>
            <a:off x="-1" y="1556993"/>
            <a:ext cx="6858001" cy="166255"/>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0682" tIns="40341" rIns="80682" bIns="40341" numCol="1" spcCol="0" rtlCol="0" fromWordArt="0" anchor="t" anchorCtr="0" forceAA="0" compatLnSpc="1">
            <a:prstTxWarp prst="textNoShape">
              <a:avLst/>
            </a:prstTxWarp>
            <a:noAutofit/>
          </a:bodyPr>
          <a:lstStyle/>
          <a:p>
            <a:pPr algn="ctr">
              <a:spcBef>
                <a:spcPts val="441"/>
              </a:spcBef>
            </a:pPr>
            <a:endParaRPr lang="en-US" sz="882" dirty="0" err="1">
              <a:solidFill>
                <a:schemeClr val="bg1"/>
              </a:solidFill>
            </a:endParaRPr>
          </a:p>
        </p:txBody>
      </p:sp>
      <p:sp>
        <p:nvSpPr>
          <p:cNvPr id="5" name="Rectangle 4"/>
          <p:cNvSpPr/>
          <p:nvPr userDrawn="1"/>
        </p:nvSpPr>
        <p:spPr bwMode="gray">
          <a:xfrm>
            <a:off x="6076390" y="8553739"/>
            <a:ext cx="571500" cy="346364"/>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0682" tIns="40341" rIns="80682" bIns="40341" numCol="1" spcCol="0" rtlCol="0" fromWordArt="0" anchor="t" anchorCtr="0" forceAA="0" compatLnSpc="1">
            <a:prstTxWarp prst="textNoShape">
              <a:avLst/>
            </a:prstTxWarp>
            <a:noAutofit/>
          </a:bodyPr>
          <a:lstStyle/>
          <a:p>
            <a:pPr algn="ctr">
              <a:spcBef>
                <a:spcPts val="441"/>
              </a:spcBef>
            </a:pPr>
            <a:endParaRPr lang="en-US" sz="882" dirty="0" err="1">
              <a:solidFill>
                <a:schemeClr val="bg1"/>
              </a:solidFill>
            </a:endParaRPr>
          </a:p>
        </p:txBody>
      </p:sp>
      <p:sp>
        <p:nvSpPr>
          <p:cNvPr id="32" name="Text Placeholder 4"/>
          <p:cNvSpPr>
            <a:spLocks noGrp="1"/>
          </p:cNvSpPr>
          <p:nvPr>
            <p:ph type="body" sz="quarter" idx="25" hasCustomPrompt="1"/>
          </p:nvPr>
        </p:nvSpPr>
        <p:spPr bwMode="gray">
          <a:xfrm>
            <a:off x="663948" y="1254092"/>
            <a:ext cx="3630706" cy="139898"/>
          </a:xfrm>
        </p:spPr>
        <p:txBody>
          <a:bodyPr/>
          <a:lstStyle>
            <a:lvl1pPr marL="0" indent="0">
              <a:spcBef>
                <a:spcPts val="0"/>
              </a:spcBef>
              <a:buNone/>
              <a:defRPr sz="882">
                <a:solidFill>
                  <a:schemeClr val="bg1"/>
                </a:solidFill>
              </a:defRPr>
            </a:lvl1pPr>
            <a:lvl2pPr marL="100858" indent="0">
              <a:spcBef>
                <a:spcPts val="0"/>
              </a:spcBef>
              <a:buNone/>
              <a:defRPr sz="1235">
                <a:solidFill>
                  <a:schemeClr val="accent3"/>
                </a:solidFill>
              </a:defRPr>
            </a:lvl2pPr>
            <a:lvl3pPr marL="201717" indent="0">
              <a:spcBef>
                <a:spcPts val="0"/>
              </a:spcBef>
              <a:buNone/>
              <a:defRPr sz="1235">
                <a:solidFill>
                  <a:schemeClr val="accent3"/>
                </a:solidFill>
              </a:defRPr>
            </a:lvl3pPr>
            <a:lvl4pPr marL="302575" indent="0">
              <a:spcBef>
                <a:spcPts val="0"/>
              </a:spcBef>
              <a:buNone/>
              <a:defRPr sz="1235">
                <a:solidFill>
                  <a:schemeClr val="accent3"/>
                </a:solidFill>
              </a:defRPr>
            </a:lvl4pPr>
            <a:lvl5pPr marL="403433" indent="0">
              <a:spcBef>
                <a:spcPts val="0"/>
              </a:spcBef>
              <a:buNone/>
              <a:defRPr sz="1235">
                <a:solidFill>
                  <a:schemeClr val="accent3"/>
                </a:solidFill>
              </a:defRPr>
            </a:lvl5pPr>
          </a:lstStyle>
          <a:p>
            <a:pPr lvl="0"/>
            <a:r>
              <a:rPr lang="en-US" dirty="0"/>
              <a:t>Document subtitle – Arial 10pt regular, use sentence Case</a:t>
            </a:r>
          </a:p>
        </p:txBody>
      </p:sp>
      <p:sp>
        <p:nvSpPr>
          <p:cNvPr id="22" name="Footer Placeholder 2"/>
          <p:cNvSpPr>
            <a:spLocks noGrp="1"/>
          </p:cNvSpPr>
          <p:nvPr>
            <p:ph type="ftr" sz="quarter" idx="3"/>
          </p:nvPr>
        </p:nvSpPr>
        <p:spPr>
          <a:xfrm>
            <a:off x="669552" y="8852828"/>
            <a:ext cx="4257451" cy="167878"/>
          </a:xfrm>
          <a:prstGeom prst="rect">
            <a:avLst/>
          </a:prstGeom>
          <a:noFill/>
        </p:spPr>
        <p:txBody>
          <a:bodyPr wrap="square" lIns="0" tIns="0" rIns="0" bIns="0" rtlCol="0">
            <a:spAutoFit/>
          </a:bodyPr>
          <a:lstStyle>
            <a:lvl1pPr>
              <a:defRPr kumimoji="0" lang="en-US" sz="529" b="0" i="0" u="none" strike="noStrike" cap="none" spc="0" normalizeH="0" baseline="0" smtClean="0">
                <a:ln>
                  <a:noFill/>
                </a:ln>
                <a:effectLst/>
                <a:uLnTx/>
                <a:uFillTx/>
              </a:defRPr>
            </a:lvl1pPr>
          </a:lstStyle>
          <a:p>
            <a:r>
              <a:rPr lang="en-US" dirty="0"/>
              <a:t>Do not reproduce, transmit or modify the content set forth herein in any form or by any means without written permission of </a:t>
            </a:r>
            <a:r>
              <a:rPr lang="en-US" dirty="0" err="1"/>
              <a:t>UnitedHealthcare</a:t>
            </a:r>
            <a:r>
              <a:rPr lang="en-US" dirty="0"/>
              <a:t>. © 2020 United HealthCare Services, Inc. All rights reserved.</a:t>
            </a:r>
          </a:p>
        </p:txBody>
      </p:sp>
      <p:sp>
        <p:nvSpPr>
          <p:cNvPr id="23" name="Slide Number Placeholder 5"/>
          <p:cNvSpPr txBox="1">
            <a:spLocks/>
          </p:cNvSpPr>
          <p:nvPr userDrawn="1"/>
        </p:nvSpPr>
        <p:spPr bwMode="gray">
          <a:xfrm>
            <a:off x="5803247" y="8754899"/>
            <a:ext cx="652841" cy="108619"/>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r"/>
            <a:r>
              <a:rPr lang="en-US" sz="706" dirty="0">
                <a:solidFill>
                  <a:schemeClr val="tx1"/>
                </a:solidFill>
              </a:rPr>
              <a:t>Page </a:t>
            </a:r>
            <a:fld id="{D1524D41-16DC-4D92-9EF9-071B213BE0F5}" type="slidenum">
              <a:rPr lang="en-US" sz="706" smtClean="0">
                <a:solidFill>
                  <a:schemeClr val="tx1"/>
                </a:solidFill>
              </a:rPr>
              <a:pPr algn="r"/>
              <a:t>‹#›</a:t>
            </a:fld>
            <a:endParaRPr lang="en-US" sz="706" dirty="0">
              <a:solidFill>
                <a:schemeClr val="tx1"/>
              </a:solidFill>
            </a:endParaRPr>
          </a:p>
        </p:txBody>
      </p:sp>
    </p:spTree>
    <p:extLst>
      <p:ext uri="{BB962C8B-B14F-4D97-AF65-F5344CB8AC3E}">
        <p14:creationId xmlns:p14="http://schemas.microsoft.com/office/powerpoint/2010/main" val="3621658146"/>
      </p:ext>
    </p:extLst>
  </p:cSld>
  <p:clrMapOvr>
    <a:masterClrMapping/>
  </p:clrMapOvr>
  <p:extLst>
    <p:ext uri="{DCECCB84-F9BA-43D5-87BE-67443E8EF086}">
      <p15:sldGuideLst xmlns:p15="http://schemas.microsoft.com/office/powerpoint/2012/main">
        <p15:guide id="2" orient="horz" pos="1794">
          <p15:clr>
            <a:srgbClr val="FBAE40"/>
          </p15:clr>
        </p15:guide>
        <p15:guide id="3" pos="1888">
          <p15:clr>
            <a:srgbClr val="FBAE40"/>
          </p15:clr>
        </p15:guide>
        <p15:guide id="4" pos="475">
          <p15:clr>
            <a:srgbClr val="C35EA4"/>
          </p15:clr>
        </p15:guide>
        <p15:guide id="5" pos="1777">
          <p15:clr>
            <a:srgbClr val="FBAE40"/>
          </p15:clr>
        </p15:guide>
        <p15:guide id="6" pos="3191">
          <p15:clr>
            <a:srgbClr val="FBAE40"/>
          </p15:clr>
        </p15:guide>
        <p15:guide id="7" pos="3302">
          <p15:clr>
            <a:srgbClr val="FBAE40"/>
          </p15:clr>
        </p15:guide>
        <p15:guide id="8" orient="horz" pos="575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01668F-4F00-0646-B3E8-9FF107686AC8}"/>
              </a:ext>
            </a:extLst>
          </p:cNvPr>
          <p:cNvSpPr>
            <a:spLocks noGrp="1"/>
          </p:cNvSpPr>
          <p:nvPr>
            <p:ph type="title"/>
          </p:nvPr>
        </p:nvSpPr>
        <p:spPr>
          <a:xfrm>
            <a:off x="281177" y="412800"/>
            <a:ext cx="6209830" cy="834110"/>
          </a:xfrm>
          <a:prstGeom prst="rect">
            <a:avLst/>
          </a:prstGeom>
        </p:spPr>
        <p:txBody>
          <a:bodyPr vert="horz" lIns="91440" tIns="45720" rIns="91440" bIns="45720" rtlCol="0" anchor="t" anchorCtr="0">
            <a:noAutofit/>
          </a:bodyPr>
          <a:lstStyle/>
          <a:p>
            <a:r>
              <a:rPr lang="en-US" dirty="0"/>
              <a:t>Click to edit Master title style</a:t>
            </a:r>
          </a:p>
        </p:txBody>
      </p:sp>
      <p:sp>
        <p:nvSpPr>
          <p:cNvPr id="3" name="Text Placeholder 2">
            <a:extLst>
              <a:ext uri="{FF2B5EF4-FFF2-40B4-BE49-F238E27FC236}">
                <a16:creationId xmlns:a16="http://schemas.microsoft.com/office/drawing/2014/main" id="{93AE75A5-C5DD-F24E-B778-058E1A648C58}"/>
              </a:ext>
            </a:extLst>
          </p:cNvPr>
          <p:cNvSpPr>
            <a:spLocks noGrp="1"/>
          </p:cNvSpPr>
          <p:nvPr>
            <p:ph type="body" idx="1"/>
          </p:nvPr>
        </p:nvSpPr>
        <p:spPr>
          <a:xfrm>
            <a:off x="281177" y="1246909"/>
            <a:ext cx="6209830" cy="5626905"/>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63301E51-C0D1-1145-9586-FD3CE3D91F61}"/>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4" name="Footer Placeholder 3">
            <a:extLst>
              <a:ext uri="{FF2B5EF4-FFF2-40B4-BE49-F238E27FC236}">
                <a16:creationId xmlns:a16="http://schemas.microsoft.com/office/drawing/2014/main" id="{AA7BA7B7-B988-9548-9455-35B566EB356C}"/>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
        <p:nvSpPr>
          <p:cNvPr id="12" name="TextBox 11">
            <a:extLst>
              <a:ext uri="{FF2B5EF4-FFF2-40B4-BE49-F238E27FC236}">
                <a16:creationId xmlns:a16="http://schemas.microsoft.com/office/drawing/2014/main" id="{37E5283F-1A2A-EB43-A867-5851DA1EA378}"/>
              </a:ext>
            </a:extLst>
          </p:cNvPr>
          <p:cNvSpPr txBox="1"/>
          <p:nvPr userDrawn="1"/>
        </p:nvSpPr>
        <p:spPr>
          <a:xfrm>
            <a:off x="692524" y="8528743"/>
            <a:ext cx="2609301" cy="173766"/>
          </a:xfrm>
          <a:prstGeom prst="rect">
            <a:avLst/>
          </a:prstGeom>
          <a:noFill/>
        </p:spPr>
        <p:txBody>
          <a:bodyPr wrap="square" rtlCol="0">
            <a:spAutoFit/>
          </a:bodyPr>
          <a:lstStyle/>
          <a:p>
            <a:pPr marL="0" marR="0" lvl="0" indent="0" algn="l" defTabSz="605150" rtl="0" eaLnBrk="1" fontAlgn="auto" latinLnBrk="0" hangingPunct="1">
              <a:lnSpc>
                <a:spcPct val="100000"/>
              </a:lnSpc>
              <a:spcBef>
                <a:spcPts val="0"/>
              </a:spcBef>
              <a:spcAft>
                <a:spcPts val="0"/>
              </a:spcAft>
              <a:buClrTx/>
              <a:buSzTx/>
              <a:buFontTx/>
              <a:buNone/>
              <a:tabLst/>
              <a:defRPr/>
            </a:pPr>
            <a:r>
              <a:rPr kumimoji="0" lang="en-US" sz="529"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 2020 United HealthCare Services, Inc. All rights reserved.</a:t>
            </a:r>
          </a:p>
        </p:txBody>
      </p:sp>
      <p:sp>
        <p:nvSpPr>
          <p:cNvPr id="13" name="Graphic 8">
            <a:extLst>
              <a:ext uri="{FF2B5EF4-FFF2-40B4-BE49-F238E27FC236}">
                <a16:creationId xmlns:a16="http://schemas.microsoft.com/office/drawing/2014/main" id="{15BB86A9-FE06-5144-965F-97502F70EE56}"/>
              </a:ext>
            </a:extLst>
          </p:cNvPr>
          <p:cNvSpPr/>
          <p:nvPr userDrawn="1"/>
        </p:nvSpPr>
        <p:spPr>
          <a:xfrm>
            <a:off x="369795" y="8459541"/>
            <a:ext cx="117485" cy="211160"/>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sz="1941" dirty="0"/>
          </a:p>
        </p:txBody>
      </p:sp>
    </p:spTree>
    <p:extLst>
      <p:ext uri="{BB962C8B-B14F-4D97-AF65-F5344CB8AC3E}">
        <p14:creationId xmlns:p14="http://schemas.microsoft.com/office/powerpoint/2010/main" val="3160033177"/>
      </p:ext>
    </p:extLst>
  </p:cSld>
  <p:clrMap bg1="lt1" tx1="dk1" bg2="lt2" tx2="dk2" accent1="accent1" accent2="accent2" accent3="accent3" accent4="accent4" accent5="accent5" accent6="accent6" hlink="hlink" folHlink="folHlink"/>
  <p:sldLayoutIdLst>
    <p:sldLayoutId id="2147484434" r:id="rId1"/>
    <p:sldLayoutId id="2147484435" r:id="rId2"/>
    <p:sldLayoutId id="2147484436" r:id="rId3"/>
    <p:sldLayoutId id="2147484437" r:id="rId4"/>
    <p:sldLayoutId id="2147484438" r:id="rId5"/>
    <p:sldLayoutId id="2147484439" r:id="rId6"/>
    <p:sldLayoutId id="2147484440" r:id="rId7"/>
    <p:sldLayoutId id="2147484441" r:id="rId8"/>
    <p:sldLayoutId id="2147484442" r:id="rId9"/>
  </p:sldLayoutIdLst>
  <p:hf hdr="0" ftr="0" dt="0"/>
  <p:txStyles>
    <p:titleStyle>
      <a:lvl1pPr algn="l" defTabSz="514425" rtl="0" eaLnBrk="1" latinLnBrk="0" hangingPunct="1">
        <a:lnSpc>
          <a:spcPct val="100000"/>
        </a:lnSpc>
        <a:spcBef>
          <a:spcPct val="0"/>
        </a:spcBef>
        <a:buNone/>
        <a:defRPr sz="2471" b="1" i="0" kern="1200" spc="0" baseline="0">
          <a:solidFill>
            <a:schemeClr val="accent1"/>
          </a:solidFill>
          <a:latin typeface="+mj-lt"/>
          <a:ea typeface="+mj-ea"/>
          <a:cs typeface="+mj-cs"/>
        </a:defRPr>
      </a:lvl1pPr>
    </p:titleStyle>
    <p:bodyStyle>
      <a:lvl1pPr marL="88119" indent="-88119" algn="l" defTabSz="514425" rtl="0" eaLnBrk="1" latinLnBrk="0" hangingPunct="1">
        <a:lnSpc>
          <a:spcPct val="90000"/>
        </a:lnSpc>
        <a:spcBef>
          <a:spcPts val="225"/>
        </a:spcBef>
        <a:spcAft>
          <a:spcPts val="450"/>
        </a:spcAft>
        <a:buClr>
          <a:schemeClr val="accent1"/>
        </a:buClr>
        <a:buFont typeface="Arial" panose="020B0604020202020204" pitchFamily="34" charset="0"/>
        <a:buChar char="•"/>
        <a:tabLst/>
        <a:defRPr sz="1235" b="0" i="0" kern="1200">
          <a:solidFill>
            <a:schemeClr val="accent1"/>
          </a:solidFill>
          <a:latin typeface="+mn-lt"/>
          <a:ea typeface="+mn-ea"/>
          <a:cs typeface="Arial" panose="020B0604020202020204" pitchFamily="34" charset="0"/>
        </a:defRPr>
      </a:lvl1pPr>
      <a:lvl2pPr marL="164331" indent="-76212" algn="l" defTabSz="514425" rtl="0" eaLnBrk="1" latinLnBrk="0" hangingPunct="1">
        <a:lnSpc>
          <a:spcPct val="90000"/>
        </a:lnSpc>
        <a:spcBef>
          <a:spcPts val="0"/>
        </a:spcBef>
        <a:spcAft>
          <a:spcPts val="450"/>
        </a:spcAft>
        <a:buClr>
          <a:schemeClr val="accent1"/>
        </a:buClr>
        <a:buFont typeface="System Font Regular"/>
        <a:buChar char="-"/>
        <a:tabLst/>
        <a:defRPr sz="1235" b="0" i="0" kern="1200">
          <a:solidFill>
            <a:schemeClr val="accent1"/>
          </a:solidFill>
          <a:latin typeface="+mn-lt"/>
          <a:ea typeface="+mn-ea"/>
          <a:cs typeface="Arial" panose="020B0604020202020204" pitchFamily="34" charset="0"/>
        </a:defRPr>
      </a:lvl2pPr>
      <a:lvl3pPr marL="246496" indent="-76212" algn="l" defTabSz="514425" rtl="0" eaLnBrk="1" latinLnBrk="0" hangingPunct="1">
        <a:lnSpc>
          <a:spcPct val="90000"/>
        </a:lnSpc>
        <a:spcBef>
          <a:spcPts val="0"/>
        </a:spcBef>
        <a:spcAft>
          <a:spcPts val="450"/>
        </a:spcAft>
        <a:buClr>
          <a:schemeClr val="accent1"/>
        </a:buClr>
        <a:buFont typeface="Arial" panose="020B0604020202020204" pitchFamily="34" charset="0"/>
        <a:buChar char="•"/>
        <a:tabLst/>
        <a:defRPr sz="1059" b="0" i="0" kern="1200">
          <a:solidFill>
            <a:schemeClr val="accent1"/>
          </a:solidFill>
          <a:latin typeface="+mn-lt"/>
          <a:ea typeface="+mn-ea"/>
          <a:cs typeface="Arial" panose="020B0604020202020204" pitchFamily="34" charset="0"/>
        </a:defRPr>
      </a:lvl3pPr>
      <a:lvl4pPr marL="301273" indent="-54777" algn="l" defTabSz="514425" rtl="0" eaLnBrk="1" latinLnBrk="0" hangingPunct="1">
        <a:lnSpc>
          <a:spcPct val="90000"/>
        </a:lnSpc>
        <a:spcBef>
          <a:spcPts val="0"/>
        </a:spcBef>
        <a:spcAft>
          <a:spcPts val="450"/>
        </a:spcAft>
        <a:buClr>
          <a:schemeClr val="accent1"/>
        </a:buClr>
        <a:buFont typeface="System Font Regular"/>
        <a:buChar char="-"/>
        <a:tabLst/>
        <a:defRPr sz="971" b="0" i="0" kern="1200">
          <a:solidFill>
            <a:schemeClr val="accent1"/>
          </a:solidFill>
          <a:latin typeface="+mn-lt"/>
          <a:ea typeface="+mn-ea"/>
          <a:cs typeface="Arial" panose="020B0604020202020204" pitchFamily="34" charset="0"/>
        </a:defRPr>
      </a:lvl4pPr>
      <a:lvl5pPr marL="390583" indent="-76212" algn="l" defTabSz="514425" rtl="0" eaLnBrk="1" latinLnBrk="0" hangingPunct="1">
        <a:lnSpc>
          <a:spcPct val="90000"/>
        </a:lnSpc>
        <a:spcBef>
          <a:spcPts val="0"/>
        </a:spcBef>
        <a:spcAft>
          <a:spcPts val="450"/>
        </a:spcAft>
        <a:buClr>
          <a:schemeClr val="accent1"/>
        </a:buClr>
        <a:buFont typeface="Arial" panose="020B0604020202020204" pitchFamily="34" charset="0"/>
        <a:buChar char="•"/>
        <a:tabLst/>
        <a:defRPr sz="882" b="0" i="0" kern="1200">
          <a:solidFill>
            <a:schemeClr val="accent1"/>
          </a:solidFill>
          <a:latin typeface="+mn-lt"/>
          <a:ea typeface="+mn-ea"/>
          <a:cs typeface="Arial" panose="020B0604020202020204" pitchFamily="34" charset="0"/>
        </a:defRPr>
      </a:lvl5pPr>
      <a:lvl6pPr marL="1414671" indent="-128606" algn="l" defTabSz="514425"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883" indent="-128606" algn="l" defTabSz="514425"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9096" indent="-128606" algn="l" defTabSz="514425"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6309" indent="-128606" algn="l" defTabSz="514425"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425" rtl="0" eaLnBrk="1" latinLnBrk="0" hangingPunct="1">
        <a:defRPr sz="1013" kern="1200">
          <a:solidFill>
            <a:schemeClr val="tx1"/>
          </a:solidFill>
          <a:latin typeface="+mn-lt"/>
          <a:ea typeface="+mn-ea"/>
          <a:cs typeface="+mn-cs"/>
        </a:defRPr>
      </a:lvl1pPr>
      <a:lvl2pPr marL="257213" algn="l" defTabSz="514425" rtl="0" eaLnBrk="1" latinLnBrk="0" hangingPunct="1">
        <a:defRPr sz="1013" kern="1200">
          <a:solidFill>
            <a:schemeClr val="tx1"/>
          </a:solidFill>
          <a:latin typeface="+mn-lt"/>
          <a:ea typeface="+mn-ea"/>
          <a:cs typeface="+mn-cs"/>
        </a:defRPr>
      </a:lvl2pPr>
      <a:lvl3pPr marL="514425" algn="l" defTabSz="514425" rtl="0" eaLnBrk="1" latinLnBrk="0" hangingPunct="1">
        <a:defRPr sz="1013" kern="1200">
          <a:solidFill>
            <a:schemeClr val="tx1"/>
          </a:solidFill>
          <a:latin typeface="+mn-lt"/>
          <a:ea typeface="+mn-ea"/>
          <a:cs typeface="+mn-cs"/>
        </a:defRPr>
      </a:lvl3pPr>
      <a:lvl4pPr marL="771639" algn="l" defTabSz="514425" rtl="0" eaLnBrk="1" latinLnBrk="0" hangingPunct="1">
        <a:defRPr sz="1013" kern="1200">
          <a:solidFill>
            <a:schemeClr val="tx1"/>
          </a:solidFill>
          <a:latin typeface="+mn-lt"/>
          <a:ea typeface="+mn-ea"/>
          <a:cs typeface="+mn-cs"/>
        </a:defRPr>
      </a:lvl4pPr>
      <a:lvl5pPr marL="1028852" algn="l" defTabSz="514425" rtl="0" eaLnBrk="1" latinLnBrk="0" hangingPunct="1">
        <a:defRPr sz="1013" kern="1200">
          <a:solidFill>
            <a:schemeClr val="tx1"/>
          </a:solidFill>
          <a:latin typeface="+mn-lt"/>
          <a:ea typeface="+mn-ea"/>
          <a:cs typeface="+mn-cs"/>
        </a:defRPr>
      </a:lvl5pPr>
      <a:lvl6pPr marL="1286064" algn="l" defTabSz="514425" rtl="0" eaLnBrk="1" latinLnBrk="0" hangingPunct="1">
        <a:defRPr sz="1013" kern="1200">
          <a:solidFill>
            <a:schemeClr val="tx1"/>
          </a:solidFill>
          <a:latin typeface="+mn-lt"/>
          <a:ea typeface="+mn-ea"/>
          <a:cs typeface="+mn-cs"/>
        </a:defRPr>
      </a:lvl6pPr>
      <a:lvl7pPr marL="1543277" algn="l" defTabSz="514425" rtl="0" eaLnBrk="1" latinLnBrk="0" hangingPunct="1">
        <a:defRPr sz="1013" kern="1200">
          <a:solidFill>
            <a:schemeClr val="tx1"/>
          </a:solidFill>
          <a:latin typeface="+mn-lt"/>
          <a:ea typeface="+mn-ea"/>
          <a:cs typeface="+mn-cs"/>
        </a:defRPr>
      </a:lvl7pPr>
      <a:lvl8pPr marL="1800490" algn="l" defTabSz="514425" rtl="0" eaLnBrk="1" latinLnBrk="0" hangingPunct="1">
        <a:defRPr sz="1013" kern="1200">
          <a:solidFill>
            <a:schemeClr val="tx1"/>
          </a:solidFill>
          <a:latin typeface="+mn-lt"/>
          <a:ea typeface="+mn-ea"/>
          <a:cs typeface="+mn-cs"/>
        </a:defRPr>
      </a:lvl8pPr>
      <a:lvl9pPr marL="2057702" algn="l" defTabSz="514425"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68">
          <p15:clr>
            <a:srgbClr val="F26B43"/>
          </p15:clr>
        </p15:guide>
        <p15:guide id="2" pos="2448">
          <p15:clr>
            <a:srgbClr val="F26B43"/>
          </p15:clr>
        </p15:guide>
        <p15:guide id="3" pos="262">
          <p15:clr>
            <a:srgbClr val="F26B43"/>
          </p15:clr>
        </p15:guide>
        <p15:guide id="4" orient="horz" pos="5765">
          <p15:clr>
            <a:srgbClr val="F26B43"/>
          </p15:clr>
        </p15:guide>
        <p15:guide id="6" pos="4634">
          <p15:clr>
            <a:srgbClr val="F26B43"/>
          </p15:clr>
        </p15:guide>
        <p15:guide id="7" orient="horz" pos="5984">
          <p15:clr>
            <a:srgbClr val="F26B43"/>
          </p15:clr>
        </p15:guide>
        <p15:guide id="10" pos="1288">
          <p15:clr>
            <a:srgbClr val="F26B43"/>
          </p15:clr>
        </p15:guide>
        <p15:guide id="11" pos="1372">
          <p15:clr>
            <a:srgbClr val="F26B43"/>
          </p15:clr>
        </p15:guide>
        <p15:guide id="12" pos="2404">
          <p15:clr>
            <a:srgbClr val="F26B43"/>
          </p15:clr>
        </p15:guide>
        <p15:guide id="13" pos="2494">
          <p15:clr>
            <a:srgbClr val="F26B43"/>
          </p15:clr>
        </p15:guide>
        <p15:guide id="16" pos="3522">
          <p15:clr>
            <a:srgbClr val="F26B43"/>
          </p15:clr>
        </p15:guide>
        <p15:guide id="17" pos="3606">
          <p15:clr>
            <a:srgbClr val="F26B43"/>
          </p15:clr>
        </p15:guide>
        <p15:guide id="20" orient="horz" pos="344">
          <p15:clr>
            <a:srgbClr val="F26B43"/>
          </p15:clr>
        </p15:guide>
        <p15:guide id="21" orient="horz" pos="48">
          <p15:clr>
            <a:srgbClr val="F26B43"/>
          </p15:clr>
        </p15:guide>
        <p15:guide id="22" orient="horz" pos="906">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www.apa.org/helpcenter/choose-therapist.aspx" TargetMode="External"/><Relationship Id="rId2" Type="http://schemas.openxmlformats.org/officeDocument/2006/relationships/notesSlide" Target="../notesSlides/notesSlide16.xml"/><Relationship Id="rId1" Type="http://schemas.openxmlformats.org/officeDocument/2006/relationships/slideLayout" Target="../slideLayouts/slideLayout3.xml"/><Relationship Id="rId5" Type="http://schemas.openxmlformats.org/officeDocument/2006/relationships/hyperlink" Target="https://www.helpguide.org/articles/suicide-prevention/suicide-prevention.htm" TargetMode="External"/><Relationship Id="rId4" Type="http://schemas.openxmlformats.org/officeDocument/2006/relationships/hyperlink" Target="https://www.helpguide.org/articles/depression/depression-symptoms-and-warning-signs.ht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p:cNvSpPr>
            <a:spLocks noGrp="1"/>
          </p:cNvSpPr>
          <p:nvPr>
            <p:ph type="ctrTitle"/>
          </p:nvPr>
        </p:nvSpPr>
        <p:spPr/>
        <p:txBody>
          <a:bodyPr/>
          <a:lstStyle/>
          <a:p>
            <a:br>
              <a:rPr lang="en-US" dirty="0">
                <a:solidFill>
                  <a:schemeClr val="tx1"/>
                </a:solidFill>
                <a:latin typeface="+mj-ea"/>
                <a:cs typeface="+mj-ea"/>
              </a:rPr>
            </a:br>
            <a:br>
              <a:rPr lang="en-US" dirty="0">
                <a:solidFill>
                  <a:schemeClr val="tx1"/>
                </a:solidFill>
                <a:latin typeface="+mj-ea"/>
                <a:cs typeface="+mj-ea"/>
              </a:rPr>
            </a:br>
            <a:r>
              <a:rPr lang="en-US" altLang="en-US" dirty="0"/>
              <a:t>How To Overcome</a:t>
            </a:r>
            <a:br>
              <a:rPr lang="en-US" dirty="0">
                <a:solidFill>
                  <a:schemeClr val="tx1"/>
                </a:solidFill>
                <a:latin typeface="+mj-ea"/>
                <a:cs typeface="+mj-ea"/>
              </a:rPr>
            </a:br>
            <a:r>
              <a:rPr lang="en-US" altLang="en-US" dirty="0"/>
              <a:t>Negativity in the Workplace</a:t>
            </a:r>
          </a:p>
        </p:txBody>
      </p:sp>
      <p:sp>
        <p:nvSpPr>
          <p:cNvPr id="5123" name="Rectangle 11"/>
          <p:cNvSpPr>
            <a:spLocks noGrp="1"/>
          </p:cNvSpPr>
          <p:nvPr>
            <p:ph type="subTitle" idx="1"/>
          </p:nvPr>
        </p:nvSpPr>
        <p:spPr/>
        <p:txBody>
          <a:bodyPr/>
          <a:lstStyle/>
          <a:p>
            <a:r>
              <a:rPr lang="en-US" altLang="en-US"/>
              <a:t>Workbook</a:t>
            </a:r>
          </a:p>
          <a:p>
            <a:endParaRPr lang="en-US" altLang="en-US" dirty="0"/>
          </a:p>
        </p:txBody>
      </p:sp>
    </p:spTree>
    <p:extLst>
      <p:ext uri="{BB962C8B-B14F-4D97-AF65-F5344CB8AC3E}">
        <p14:creationId xmlns:p14="http://schemas.microsoft.com/office/powerpoint/2010/main" val="21849639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7"/>
          <p:cNvSpPr>
            <a:spLocks noGrp="1"/>
          </p:cNvSpPr>
          <p:nvPr>
            <p:ph type="title"/>
          </p:nvPr>
        </p:nvSpPr>
        <p:spPr>
          <a:xfrm>
            <a:off x="281180" y="415637"/>
            <a:ext cx="6209828" cy="816557"/>
          </a:xfrm>
        </p:spPr>
        <p:txBody>
          <a:bodyPr/>
          <a:lstStyle/>
          <a:p>
            <a:r>
              <a:rPr lang="en-US" altLang="en-US"/>
              <a:t>Universal Truths</a:t>
            </a:r>
          </a:p>
        </p:txBody>
      </p:sp>
      <p:sp>
        <p:nvSpPr>
          <p:cNvPr id="24579" name="Text Box 6"/>
          <p:cNvSpPr txBox="1">
            <a:spLocks noChangeArrowheads="1"/>
          </p:cNvSpPr>
          <p:nvPr/>
        </p:nvSpPr>
        <p:spPr bwMode="auto">
          <a:xfrm>
            <a:off x="3554095" y="4473388"/>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899010">
              <a:spcBef>
                <a:spcPct val="0"/>
              </a:spcBef>
              <a:buClrTx/>
              <a:buSzTx/>
            </a:pPr>
            <a:endParaRPr lang="en-US" altLang="en-US" sz="1147">
              <a:solidFill>
                <a:srgbClr val="646D72"/>
              </a:solidFill>
            </a:endParaRPr>
          </a:p>
        </p:txBody>
      </p:sp>
      <p:sp>
        <p:nvSpPr>
          <p:cNvPr id="24580" name="Rectangle 6"/>
          <p:cNvSpPr>
            <a:spLocks noChangeArrowheads="1"/>
          </p:cNvSpPr>
          <p:nvPr/>
        </p:nvSpPr>
        <p:spPr bwMode="auto">
          <a:xfrm>
            <a:off x="406213" y="1872784"/>
            <a:ext cx="6045574" cy="5857886"/>
          </a:xfrm>
          <a:prstGeom prst="rect">
            <a:avLst/>
          </a:prstGeom>
        </p:spPr>
        <p:txBody>
          <a:bodyPr vert="horz" wrap="square" lIns="0" tIns="0" rIns="0" bIns="0" rtlCol="0">
            <a:spAutoFit/>
          </a:bodyPr>
          <a:lstStyle/>
          <a:p>
            <a:pPr>
              <a:spcBef>
                <a:spcPts val="441"/>
              </a:spcBef>
              <a:buClr>
                <a:schemeClr val="accent1"/>
              </a:buClr>
            </a:pPr>
            <a:r>
              <a:rPr lang="en-US" altLang="en-US" sz="1412" b="1" dirty="0"/>
              <a:t>More subtle ways negativity occurs in the workplace:</a:t>
            </a:r>
          </a:p>
          <a:p>
            <a:pPr marL="254947" lvl="1" indent="-155490">
              <a:spcBef>
                <a:spcPts val="441"/>
              </a:spcBef>
              <a:buClr>
                <a:schemeClr val="accent1"/>
              </a:buClr>
              <a:buFont typeface="Arial" pitchFamily="34" charset="0"/>
              <a:buChar char="•"/>
            </a:pPr>
            <a:r>
              <a:rPr lang="en-US" altLang="en-US" sz="1412" dirty="0"/>
              <a:t>Turnover</a:t>
            </a:r>
          </a:p>
          <a:p>
            <a:pPr>
              <a:spcBef>
                <a:spcPts val="441"/>
              </a:spcBef>
              <a:buClr>
                <a:schemeClr val="accent1"/>
              </a:buClr>
            </a:pPr>
            <a:endParaRPr lang="en-US" altLang="en-US" sz="1412" dirty="0"/>
          </a:p>
          <a:p>
            <a:pPr>
              <a:spcBef>
                <a:spcPts val="441"/>
              </a:spcBef>
              <a:buClr>
                <a:schemeClr val="accent1"/>
              </a:buClr>
            </a:pPr>
            <a:endParaRPr lang="en-US" altLang="en-US" sz="1412" dirty="0"/>
          </a:p>
          <a:p>
            <a:pPr>
              <a:spcBef>
                <a:spcPts val="441"/>
              </a:spcBef>
              <a:buClr>
                <a:schemeClr val="accent1"/>
              </a:buClr>
            </a:pPr>
            <a:endParaRPr lang="en-US" altLang="en-US" sz="1412" dirty="0"/>
          </a:p>
          <a:p>
            <a:pPr>
              <a:spcBef>
                <a:spcPts val="441"/>
              </a:spcBef>
              <a:buClr>
                <a:schemeClr val="accent1"/>
              </a:buClr>
            </a:pPr>
            <a:endParaRPr lang="en-US" altLang="en-US" sz="1412" dirty="0"/>
          </a:p>
          <a:p>
            <a:pPr marL="254947" lvl="1" indent="-155490">
              <a:spcBef>
                <a:spcPts val="441"/>
              </a:spcBef>
              <a:buClr>
                <a:schemeClr val="accent1"/>
              </a:buClr>
              <a:buFont typeface="Arial" pitchFamily="34" charset="0"/>
              <a:buChar char="•"/>
            </a:pPr>
            <a:r>
              <a:rPr lang="en-US" altLang="en-US" sz="1412" dirty="0"/>
              <a:t>Absenteeism</a:t>
            </a:r>
          </a:p>
          <a:p>
            <a:pPr>
              <a:spcBef>
                <a:spcPts val="441"/>
              </a:spcBef>
              <a:buClr>
                <a:schemeClr val="accent1"/>
              </a:buClr>
            </a:pPr>
            <a:endParaRPr lang="en-US" altLang="en-US" sz="1412" dirty="0"/>
          </a:p>
          <a:p>
            <a:pPr>
              <a:spcBef>
                <a:spcPts val="441"/>
              </a:spcBef>
              <a:buClr>
                <a:schemeClr val="accent1"/>
              </a:buClr>
            </a:pPr>
            <a:endParaRPr lang="en-US" altLang="en-US" sz="1412" dirty="0"/>
          </a:p>
          <a:p>
            <a:pPr>
              <a:spcBef>
                <a:spcPts val="441"/>
              </a:spcBef>
              <a:buClr>
                <a:schemeClr val="accent1"/>
              </a:buClr>
            </a:pPr>
            <a:endParaRPr lang="en-US" altLang="en-US" sz="1412" dirty="0"/>
          </a:p>
          <a:p>
            <a:pPr>
              <a:spcBef>
                <a:spcPts val="441"/>
              </a:spcBef>
              <a:buClr>
                <a:schemeClr val="accent1"/>
              </a:buClr>
            </a:pPr>
            <a:endParaRPr lang="en-US" altLang="en-US" sz="1412" dirty="0"/>
          </a:p>
          <a:p>
            <a:pPr marL="254947" lvl="1" indent="-155490">
              <a:spcBef>
                <a:spcPts val="441"/>
              </a:spcBef>
              <a:buClr>
                <a:schemeClr val="accent1"/>
              </a:buClr>
              <a:buFont typeface="Arial" pitchFamily="34" charset="0"/>
              <a:buChar char="•"/>
            </a:pPr>
            <a:r>
              <a:rPr lang="en-US" altLang="en-US" sz="1412" dirty="0"/>
              <a:t>Lack of participation </a:t>
            </a:r>
          </a:p>
          <a:p>
            <a:pPr>
              <a:spcBef>
                <a:spcPts val="441"/>
              </a:spcBef>
              <a:buClr>
                <a:schemeClr val="accent1"/>
              </a:buClr>
            </a:pPr>
            <a:endParaRPr lang="en-US" altLang="en-US" sz="1412" dirty="0"/>
          </a:p>
          <a:p>
            <a:pPr>
              <a:spcBef>
                <a:spcPts val="441"/>
              </a:spcBef>
              <a:buClr>
                <a:schemeClr val="accent1"/>
              </a:buClr>
            </a:pPr>
            <a:endParaRPr lang="en-US" altLang="en-US" sz="1412" dirty="0"/>
          </a:p>
          <a:p>
            <a:pPr>
              <a:spcBef>
                <a:spcPts val="441"/>
              </a:spcBef>
              <a:buClr>
                <a:schemeClr val="accent1"/>
              </a:buClr>
            </a:pPr>
            <a:endParaRPr lang="en-US" altLang="en-US" sz="1412" dirty="0"/>
          </a:p>
          <a:p>
            <a:pPr>
              <a:spcBef>
                <a:spcPts val="441"/>
              </a:spcBef>
              <a:buClr>
                <a:schemeClr val="accent1"/>
              </a:buClr>
            </a:pPr>
            <a:endParaRPr lang="en-US" altLang="en-US" sz="1412" dirty="0"/>
          </a:p>
          <a:p>
            <a:pPr marL="254947" lvl="1" indent="-155490">
              <a:spcBef>
                <a:spcPts val="441"/>
              </a:spcBef>
              <a:buClr>
                <a:schemeClr val="accent1"/>
              </a:buClr>
              <a:buFont typeface="Arial" pitchFamily="34" charset="0"/>
              <a:buChar char="•"/>
            </a:pPr>
            <a:r>
              <a:rPr lang="en-US" altLang="en-US" sz="1412" dirty="0"/>
              <a:t>Lack of cooperation </a:t>
            </a:r>
          </a:p>
          <a:p>
            <a:pPr>
              <a:spcBef>
                <a:spcPts val="441"/>
              </a:spcBef>
              <a:buClr>
                <a:schemeClr val="accent1"/>
              </a:buClr>
            </a:pPr>
            <a:endParaRPr lang="en-US" altLang="en-US" sz="1412" dirty="0"/>
          </a:p>
          <a:p>
            <a:pPr>
              <a:spcBef>
                <a:spcPts val="441"/>
              </a:spcBef>
              <a:buClr>
                <a:schemeClr val="accent1"/>
              </a:buClr>
            </a:pPr>
            <a:endParaRPr lang="en-US" altLang="en-US" sz="1412" dirty="0"/>
          </a:p>
          <a:p>
            <a:pPr>
              <a:spcBef>
                <a:spcPts val="441"/>
              </a:spcBef>
              <a:buClr>
                <a:schemeClr val="accent1"/>
              </a:buClr>
            </a:pPr>
            <a:endParaRPr lang="en-US" altLang="en-US" sz="1412" dirty="0"/>
          </a:p>
          <a:p>
            <a:pPr>
              <a:spcBef>
                <a:spcPts val="441"/>
              </a:spcBef>
              <a:buClr>
                <a:schemeClr val="accent1"/>
              </a:buClr>
            </a:pPr>
            <a:endParaRPr lang="en-US" altLang="en-US" sz="1412" dirty="0"/>
          </a:p>
          <a:p>
            <a:pPr marL="254947" lvl="1" indent="-155490">
              <a:spcBef>
                <a:spcPts val="441"/>
              </a:spcBef>
              <a:buClr>
                <a:schemeClr val="accent1"/>
              </a:buClr>
              <a:buFont typeface="Arial" pitchFamily="34" charset="0"/>
              <a:buChar char="•"/>
            </a:pPr>
            <a:r>
              <a:rPr lang="en-US" altLang="en-US" sz="1412" dirty="0"/>
              <a:t>Decreased productivity</a:t>
            </a:r>
          </a:p>
        </p:txBody>
      </p:sp>
    </p:spTree>
    <p:extLst>
      <p:ext uri="{BB962C8B-B14F-4D97-AF65-F5344CB8AC3E}">
        <p14:creationId xmlns:p14="http://schemas.microsoft.com/office/powerpoint/2010/main" val="3402004861"/>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7"/>
          <p:cNvSpPr>
            <a:spLocks noGrp="1"/>
          </p:cNvSpPr>
          <p:nvPr>
            <p:ph type="title"/>
          </p:nvPr>
        </p:nvSpPr>
        <p:spPr>
          <a:xfrm>
            <a:off x="281180" y="415637"/>
            <a:ext cx="6209828" cy="816557"/>
          </a:xfrm>
        </p:spPr>
        <p:txBody>
          <a:bodyPr/>
          <a:lstStyle/>
          <a:p>
            <a:r>
              <a:rPr lang="en-US" altLang="en-US"/>
              <a:t>Strategies</a:t>
            </a:r>
          </a:p>
        </p:txBody>
      </p:sp>
      <p:sp>
        <p:nvSpPr>
          <p:cNvPr id="25603" name="Text Box 6"/>
          <p:cNvSpPr txBox="1">
            <a:spLocks noChangeArrowheads="1"/>
          </p:cNvSpPr>
          <p:nvPr/>
        </p:nvSpPr>
        <p:spPr bwMode="auto">
          <a:xfrm>
            <a:off x="3554095" y="4473388"/>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899010">
              <a:spcBef>
                <a:spcPct val="0"/>
              </a:spcBef>
              <a:buClrTx/>
              <a:buSzTx/>
            </a:pPr>
            <a:endParaRPr lang="en-US" altLang="en-US" sz="1147">
              <a:solidFill>
                <a:srgbClr val="646D72"/>
              </a:solidFill>
            </a:endParaRPr>
          </a:p>
        </p:txBody>
      </p:sp>
      <p:sp>
        <p:nvSpPr>
          <p:cNvPr id="79875" name="Text Placeholder 8"/>
          <p:cNvSpPr txBox="1">
            <a:spLocks/>
          </p:cNvSpPr>
          <p:nvPr/>
        </p:nvSpPr>
        <p:spPr bwMode="auto">
          <a:xfrm>
            <a:off x="403225" y="1872785"/>
            <a:ext cx="6048562" cy="1649362"/>
          </a:xfrm>
          <a:prstGeom prst="rect">
            <a:avLst/>
          </a:prstGeom>
        </p:spPr>
        <p:txBody>
          <a:bodyPr vert="horz" wrap="square" lIns="0" tIns="0" rIns="0" bIns="0" rtlCol="0">
            <a:spAutoFit/>
          </a:bodyPr>
          <a:lstStyle>
            <a:defPPr>
              <a:defRPr lang="en-US"/>
            </a:defPPr>
            <a:lvl1pPr>
              <a:spcBef>
                <a:spcPts val="500"/>
              </a:spcBef>
              <a:buClr>
                <a:schemeClr val="accent1"/>
              </a:buClr>
              <a:buFont typeface="Arial" pitchFamily="34" charset="0"/>
              <a:buNone/>
              <a:defRPr sz="1600" b="1"/>
            </a:lvl1pPr>
            <a:lvl2pPr marL="288925" lvl="1" indent="-176213">
              <a:spcBef>
                <a:spcPts val="500"/>
              </a:spcBef>
              <a:buClr>
                <a:schemeClr val="accent1"/>
              </a:buClr>
              <a:buFont typeface="Arial" pitchFamily="34" charset="0"/>
              <a:buChar char="•"/>
              <a:defRPr sz="1600"/>
            </a:lvl2pPr>
          </a:lstStyle>
          <a:p>
            <a:r>
              <a:rPr lang="en-US" altLang="en-US" sz="1412" b="0" dirty="0"/>
              <a:t>Always remember that you are in control of your own reality. After all, perception dictates the way we ultimately see the world.</a:t>
            </a:r>
          </a:p>
          <a:p>
            <a:r>
              <a:rPr lang="en-US" altLang="en-US" sz="1412" b="0" dirty="0"/>
              <a:t>When it comes to experiencing emotions, we are not alone. Everyone experiences feelings of anger and fear and everyone experiences challenges.</a:t>
            </a:r>
          </a:p>
          <a:p>
            <a:r>
              <a:rPr lang="en-US" altLang="en-US" sz="1412" b="0" dirty="0"/>
              <a:t>How we overcome challenges defines us as individuals. What makes us unique is how we deal with life’s challenges.</a:t>
            </a:r>
          </a:p>
        </p:txBody>
      </p:sp>
    </p:spTree>
    <p:extLst>
      <p:ext uri="{BB962C8B-B14F-4D97-AF65-F5344CB8AC3E}">
        <p14:creationId xmlns:p14="http://schemas.microsoft.com/office/powerpoint/2010/main" val="405956641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7"/>
          <p:cNvSpPr>
            <a:spLocks noGrp="1"/>
          </p:cNvSpPr>
          <p:nvPr>
            <p:ph type="title"/>
          </p:nvPr>
        </p:nvSpPr>
        <p:spPr>
          <a:xfrm>
            <a:off x="281180" y="415637"/>
            <a:ext cx="6209828" cy="816557"/>
          </a:xfrm>
        </p:spPr>
        <p:txBody>
          <a:bodyPr anchor="t" anchorCtr="0"/>
          <a:lstStyle/>
          <a:p>
            <a:r>
              <a:rPr lang="en-US" altLang="en-US"/>
              <a:t>Strategies</a:t>
            </a:r>
          </a:p>
        </p:txBody>
      </p:sp>
      <p:sp>
        <p:nvSpPr>
          <p:cNvPr id="26627" name="Rectangle 13"/>
          <p:cNvSpPr>
            <a:spLocks noChangeArrowheads="1"/>
          </p:cNvSpPr>
          <p:nvPr/>
        </p:nvSpPr>
        <p:spPr bwMode="auto">
          <a:xfrm>
            <a:off x="406213" y="1872784"/>
            <a:ext cx="6045574" cy="6259919"/>
          </a:xfrm>
          <a:prstGeom prst="rect">
            <a:avLst/>
          </a:prstGeom>
        </p:spPr>
        <p:txBody>
          <a:bodyPr vert="horz" wrap="square" lIns="0" tIns="0" rIns="0" bIns="0" rtlCol="0">
            <a:spAutoFit/>
          </a:bodyPr>
          <a:lstStyle/>
          <a:p>
            <a:pPr>
              <a:spcBef>
                <a:spcPts val="441"/>
              </a:spcBef>
              <a:buClr>
                <a:schemeClr val="accent1"/>
              </a:buClr>
            </a:pPr>
            <a:r>
              <a:rPr lang="en-US" altLang="en-US" sz="1235" b="1" dirty="0"/>
              <a:t>Question your fears.</a:t>
            </a:r>
          </a:p>
          <a:p>
            <a:pPr marL="254947" lvl="1" indent="-155490">
              <a:spcBef>
                <a:spcPts val="441"/>
              </a:spcBef>
              <a:buClr>
                <a:schemeClr val="accent1"/>
              </a:buClr>
              <a:buFont typeface="Arial" pitchFamily="34" charset="0"/>
              <a:buChar char="•"/>
            </a:pPr>
            <a:r>
              <a:rPr lang="en-US" altLang="en-US" sz="1235" dirty="0"/>
              <a:t>Ask yourself what’s real and what’s not. Just because an outcome may happen, does not mean it </a:t>
            </a:r>
            <a:r>
              <a:rPr lang="en-US" altLang="en-US" sz="1235" i="1" dirty="0"/>
              <a:t>will</a:t>
            </a:r>
            <a:r>
              <a:rPr lang="en-US" altLang="en-US" sz="1235" dirty="0"/>
              <a:t> happen. </a:t>
            </a:r>
            <a:br>
              <a:rPr lang="en-US" altLang="en-US" sz="1235" dirty="0"/>
            </a:br>
            <a:endParaRPr lang="en-US" altLang="en-US" sz="1235" dirty="0"/>
          </a:p>
          <a:p>
            <a:pPr>
              <a:spcBef>
                <a:spcPts val="441"/>
              </a:spcBef>
              <a:buClr>
                <a:schemeClr val="accent1"/>
              </a:buClr>
            </a:pPr>
            <a:r>
              <a:rPr lang="en-US" altLang="en-US" sz="1235" b="1" dirty="0"/>
              <a:t>Address your sense of feeling overwhelmed.</a:t>
            </a:r>
          </a:p>
          <a:p>
            <a:pPr marL="254947" lvl="1" indent="-155490">
              <a:spcBef>
                <a:spcPts val="441"/>
              </a:spcBef>
              <a:buClr>
                <a:schemeClr val="accent1"/>
              </a:buClr>
              <a:buFont typeface="Arial" pitchFamily="34" charset="0"/>
              <a:buChar char="•"/>
            </a:pPr>
            <a:r>
              <a:rPr lang="en-US" altLang="en-US" sz="1235" dirty="0"/>
              <a:t>Prioritize your tasks.</a:t>
            </a:r>
          </a:p>
          <a:p>
            <a:pPr marL="254947" lvl="1" indent="-155490">
              <a:spcBef>
                <a:spcPts val="441"/>
              </a:spcBef>
              <a:buClr>
                <a:schemeClr val="accent1"/>
              </a:buClr>
              <a:buFont typeface="Arial" pitchFamily="34" charset="0"/>
              <a:buChar char="•"/>
            </a:pPr>
            <a:r>
              <a:rPr lang="en-US" altLang="en-US" sz="1235" dirty="0"/>
              <a:t>Finish one task, then move on to the next.</a:t>
            </a:r>
          </a:p>
          <a:p>
            <a:pPr marL="254947" lvl="1" indent="-155490">
              <a:spcBef>
                <a:spcPts val="441"/>
              </a:spcBef>
              <a:buClr>
                <a:schemeClr val="accent1"/>
              </a:buClr>
              <a:buFont typeface="Arial" pitchFamily="34" charset="0"/>
              <a:buChar char="•"/>
            </a:pPr>
            <a:r>
              <a:rPr lang="en-US" altLang="en-US" sz="1235" dirty="0"/>
              <a:t>Complete a task; it will help you feel more motivated to move on.</a:t>
            </a:r>
            <a:br>
              <a:rPr lang="en-US" altLang="en-US" sz="1235" dirty="0"/>
            </a:br>
            <a:endParaRPr lang="en-US" altLang="en-US" sz="1235" dirty="0"/>
          </a:p>
          <a:p>
            <a:pPr>
              <a:spcBef>
                <a:spcPts val="441"/>
              </a:spcBef>
              <a:buClr>
                <a:schemeClr val="accent1"/>
              </a:buClr>
            </a:pPr>
            <a:r>
              <a:rPr lang="en-US" altLang="en-US" sz="1235" b="1" dirty="0"/>
              <a:t>Talk to a friend.</a:t>
            </a:r>
          </a:p>
          <a:p>
            <a:pPr marL="254947" lvl="1" indent="-155490">
              <a:spcBef>
                <a:spcPts val="441"/>
              </a:spcBef>
              <a:buClr>
                <a:schemeClr val="accent1"/>
              </a:buClr>
              <a:buFont typeface="Arial" pitchFamily="34" charset="0"/>
              <a:buChar char="•"/>
            </a:pPr>
            <a:r>
              <a:rPr lang="en-US" altLang="en-US" sz="1235" dirty="0"/>
              <a:t>It can help you move through the change and begin to problem solve.</a:t>
            </a:r>
          </a:p>
          <a:p>
            <a:pPr marL="254947" lvl="1" indent="-155490">
              <a:spcBef>
                <a:spcPts val="441"/>
              </a:spcBef>
              <a:buClr>
                <a:schemeClr val="accent1"/>
              </a:buClr>
              <a:buFont typeface="Arial" pitchFamily="34" charset="0"/>
              <a:buChar char="•"/>
            </a:pPr>
            <a:r>
              <a:rPr lang="en-US" altLang="en-US" sz="1235" dirty="0"/>
              <a:t>Or, call your toll-free number for confidential counseling. See the Consider Professional Support page at the end of your workbook for more information. </a:t>
            </a:r>
          </a:p>
          <a:p>
            <a:pPr>
              <a:spcBef>
                <a:spcPts val="441"/>
              </a:spcBef>
              <a:buClr>
                <a:schemeClr val="accent1"/>
              </a:buClr>
            </a:pPr>
            <a:endParaRPr lang="en-US" altLang="en-US" sz="1235" b="1" dirty="0"/>
          </a:p>
          <a:p>
            <a:pPr>
              <a:spcBef>
                <a:spcPts val="441"/>
              </a:spcBef>
              <a:buClr>
                <a:schemeClr val="accent1"/>
              </a:buClr>
            </a:pPr>
            <a:r>
              <a:rPr lang="en-US" altLang="en-US" sz="1235" b="1" dirty="0"/>
              <a:t>Challenge “twisted thinking.”</a:t>
            </a:r>
          </a:p>
          <a:p>
            <a:pPr marL="254947" lvl="1" indent="-155490">
              <a:spcBef>
                <a:spcPts val="441"/>
              </a:spcBef>
              <a:buClr>
                <a:schemeClr val="accent1"/>
              </a:buClr>
              <a:buFont typeface="Arial" pitchFamily="34" charset="0"/>
              <a:buChar char="•"/>
            </a:pPr>
            <a:r>
              <a:rPr lang="en-US" altLang="en-US" sz="1235" dirty="0"/>
              <a:t>Avoid black and white thinking.</a:t>
            </a:r>
          </a:p>
          <a:p>
            <a:pPr marL="254947" lvl="1" indent="-155490">
              <a:spcBef>
                <a:spcPts val="441"/>
              </a:spcBef>
              <a:buClr>
                <a:schemeClr val="accent1"/>
              </a:buClr>
              <a:buFont typeface="Arial" pitchFamily="34" charset="0"/>
              <a:buChar char="•"/>
            </a:pPr>
            <a:r>
              <a:rPr lang="en-US" altLang="en-US" sz="1235" dirty="0"/>
              <a:t>Avoid minimizing.</a:t>
            </a:r>
          </a:p>
          <a:p>
            <a:pPr marL="254947" lvl="1" indent="-155490">
              <a:spcBef>
                <a:spcPts val="441"/>
              </a:spcBef>
              <a:buClr>
                <a:schemeClr val="accent1"/>
              </a:buClr>
              <a:buFont typeface="Arial" pitchFamily="34" charset="0"/>
              <a:buChar char="•"/>
            </a:pPr>
            <a:r>
              <a:rPr lang="en-US" altLang="en-US" sz="1235" dirty="0"/>
              <a:t>Keep events in proportion.</a:t>
            </a:r>
          </a:p>
          <a:p>
            <a:pPr marL="254947" lvl="1" indent="-155490">
              <a:spcBef>
                <a:spcPts val="441"/>
              </a:spcBef>
              <a:buClr>
                <a:schemeClr val="accent1"/>
              </a:buClr>
              <a:buFont typeface="Arial" pitchFamily="34" charset="0"/>
              <a:buChar char="•"/>
            </a:pPr>
            <a:r>
              <a:rPr lang="en-US" altLang="en-US" sz="1235" dirty="0"/>
              <a:t>Avoid catastrophic thinking.</a:t>
            </a:r>
          </a:p>
          <a:p>
            <a:pPr>
              <a:spcBef>
                <a:spcPts val="441"/>
              </a:spcBef>
              <a:buClr>
                <a:schemeClr val="accent1"/>
              </a:buClr>
            </a:pPr>
            <a:endParaRPr lang="en-US" altLang="en-US" sz="1235" b="1" dirty="0"/>
          </a:p>
          <a:p>
            <a:pPr>
              <a:spcBef>
                <a:spcPts val="441"/>
              </a:spcBef>
              <a:buClr>
                <a:schemeClr val="accent1"/>
              </a:buClr>
            </a:pPr>
            <a:r>
              <a:rPr lang="en-US" altLang="en-US" sz="1235" b="1" dirty="0"/>
              <a:t>Remain positive: “When life gives you lemons, make lemonade!”</a:t>
            </a:r>
          </a:p>
          <a:p>
            <a:pPr marL="254947" lvl="1" indent="-155490">
              <a:spcBef>
                <a:spcPts val="441"/>
              </a:spcBef>
              <a:buClr>
                <a:schemeClr val="accent1"/>
              </a:buClr>
              <a:buFont typeface="Arial" pitchFamily="34" charset="0"/>
              <a:buChar char="•"/>
            </a:pPr>
            <a:r>
              <a:rPr lang="en-US" altLang="en-US" sz="1235" dirty="0"/>
              <a:t>Use change as an opportunity to learn new skills.</a:t>
            </a:r>
          </a:p>
          <a:p>
            <a:pPr marL="254947" lvl="1" indent="-155490">
              <a:spcBef>
                <a:spcPts val="441"/>
              </a:spcBef>
              <a:buClr>
                <a:schemeClr val="accent1"/>
              </a:buClr>
              <a:buFont typeface="Arial" pitchFamily="34" charset="0"/>
              <a:buChar char="•"/>
            </a:pPr>
            <a:r>
              <a:rPr lang="en-US" altLang="en-US" sz="1235" dirty="0"/>
              <a:t>Demonstrate that you can handle change — a sought after skill.</a:t>
            </a:r>
          </a:p>
          <a:p>
            <a:pPr marL="254947" lvl="1" indent="-155490">
              <a:spcBef>
                <a:spcPts val="441"/>
              </a:spcBef>
              <a:buClr>
                <a:schemeClr val="accent1"/>
              </a:buClr>
              <a:buFont typeface="Arial" pitchFamily="34" charset="0"/>
              <a:buChar char="•"/>
            </a:pPr>
            <a:r>
              <a:rPr lang="en-US" altLang="en-US" sz="1235" dirty="0"/>
              <a:t>Gain confidence in knowing that not only have you survived, you have thrived.</a:t>
            </a:r>
          </a:p>
          <a:p>
            <a:pPr marL="254947" lvl="1" indent="-155490">
              <a:spcBef>
                <a:spcPts val="441"/>
              </a:spcBef>
              <a:buClr>
                <a:schemeClr val="accent1"/>
              </a:buClr>
              <a:buFont typeface="Arial" pitchFamily="34" charset="0"/>
              <a:buChar char="•"/>
            </a:pPr>
            <a:endParaRPr lang="en-US" altLang="en-US" sz="1235" dirty="0"/>
          </a:p>
          <a:p>
            <a:pPr>
              <a:spcBef>
                <a:spcPts val="441"/>
              </a:spcBef>
              <a:buClr>
                <a:schemeClr val="accent1"/>
              </a:buClr>
            </a:pPr>
            <a:r>
              <a:rPr lang="en-US" altLang="en-US" sz="1235" b="1" dirty="0"/>
              <a:t>Remain relaxed. </a:t>
            </a:r>
          </a:p>
          <a:p>
            <a:pPr marL="254947" lvl="1" indent="-155490">
              <a:spcBef>
                <a:spcPts val="441"/>
              </a:spcBef>
              <a:buClr>
                <a:schemeClr val="accent1"/>
              </a:buClr>
              <a:buFont typeface="Arial" pitchFamily="34" charset="0"/>
              <a:buChar char="•"/>
            </a:pPr>
            <a:r>
              <a:rPr lang="en-US" altLang="en-US" sz="1235" dirty="0"/>
              <a:t>Focus on your ability to adapt, to be flexible and resilient. </a:t>
            </a:r>
          </a:p>
        </p:txBody>
      </p:sp>
    </p:spTree>
    <p:extLst>
      <p:ext uri="{BB962C8B-B14F-4D97-AF65-F5344CB8AC3E}">
        <p14:creationId xmlns:p14="http://schemas.microsoft.com/office/powerpoint/2010/main" val="321659465"/>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7"/>
          <p:cNvSpPr>
            <a:spLocks noGrp="1"/>
          </p:cNvSpPr>
          <p:nvPr>
            <p:ph type="title"/>
          </p:nvPr>
        </p:nvSpPr>
        <p:spPr>
          <a:xfrm>
            <a:off x="281180" y="415637"/>
            <a:ext cx="6209828" cy="816557"/>
          </a:xfrm>
        </p:spPr>
        <p:txBody>
          <a:bodyPr/>
          <a:lstStyle/>
          <a:p>
            <a:r>
              <a:rPr lang="en-US" altLang="en-US"/>
              <a:t>Strategies</a:t>
            </a:r>
          </a:p>
        </p:txBody>
      </p:sp>
      <p:sp>
        <p:nvSpPr>
          <p:cNvPr id="28675" name="Rectangle 13"/>
          <p:cNvSpPr>
            <a:spLocks noChangeArrowheads="1"/>
          </p:cNvSpPr>
          <p:nvPr/>
        </p:nvSpPr>
        <p:spPr bwMode="auto">
          <a:xfrm>
            <a:off x="406213" y="1872783"/>
            <a:ext cx="6045574" cy="2675284"/>
          </a:xfrm>
          <a:prstGeom prst="rect">
            <a:avLst/>
          </a:prstGeom>
        </p:spPr>
        <p:txBody>
          <a:bodyPr vert="horz" wrap="square" lIns="0" tIns="0" rIns="0" bIns="0" rtlCol="0">
            <a:spAutoFit/>
          </a:bodyPr>
          <a:lstStyle/>
          <a:p>
            <a:pPr>
              <a:spcBef>
                <a:spcPts val="441"/>
              </a:spcBef>
              <a:spcAft>
                <a:spcPts val="1059"/>
              </a:spcAft>
              <a:buClr>
                <a:schemeClr val="accent1"/>
              </a:buClr>
            </a:pPr>
            <a:r>
              <a:rPr lang="en-US" altLang="en-US" sz="1412" b="1" dirty="0"/>
              <a:t>Things to think about:</a:t>
            </a:r>
          </a:p>
          <a:p>
            <a:pPr marL="254947" lvl="1" indent="-155490">
              <a:spcBef>
                <a:spcPts val="441"/>
              </a:spcBef>
              <a:spcAft>
                <a:spcPts val="1059"/>
              </a:spcAft>
              <a:buClr>
                <a:schemeClr val="accent1"/>
              </a:buClr>
              <a:buFont typeface="Arial" pitchFamily="34" charset="0"/>
              <a:buChar char="•"/>
            </a:pPr>
            <a:r>
              <a:rPr lang="en-US" altLang="en-US" sz="1412" dirty="0"/>
              <a:t>Do you focus on solutions or problems? </a:t>
            </a:r>
          </a:p>
          <a:p>
            <a:pPr marL="254947" lvl="1" indent="-155490">
              <a:spcBef>
                <a:spcPts val="441"/>
              </a:spcBef>
              <a:spcAft>
                <a:spcPts val="1059"/>
              </a:spcAft>
              <a:buClr>
                <a:schemeClr val="accent1"/>
              </a:buClr>
              <a:buFont typeface="Arial" pitchFamily="34" charset="0"/>
              <a:buChar char="•"/>
            </a:pPr>
            <a:r>
              <a:rPr lang="en-US" altLang="en-US" sz="1412" dirty="0"/>
              <a:t>Do you remind yourself that nothing is forever? </a:t>
            </a:r>
          </a:p>
          <a:p>
            <a:pPr marL="254947" lvl="1" indent="-155490">
              <a:spcBef>
                <a:spcPts val="441"/>
              </a:spcBef>
              <a:spcAft>
                <a:spcPts val="1059"/>
              </a:spcAft>
              <a:buClr>
                <a:schemeClr val="accent1"/>
              </a:buClr>
              <a:buFont typeface="Arial" pitchFamily="34" charset="0"/>
              <a:buChar char="•"/>
            </a:pPr>
            <a:r>
              <a:rPr lang="en-US" altLang="en-US" sz="1412" dirty="0"/>
              <a:t>Do you give yourself positive outside influence?</a:t>
            </a:r>
          </a:p>
          <a:p>
            <a:pPr marL="254947" lvl="1" indent="-155490">
              <a:spcBef>
                <a:spcPts val="441"/>
              </a:spcBef>
              <a:spcAft>
                <a:spcPts val="1059"/>
              </a:spcAft>
              <a:buClr>
                <a:schemeClr val="accent1"/>
              </a:buClr>
              <a:buFont typeface="Arial" pitchFamily="34" charset="0"/>
              <a:buChar char="•"/>
            </a:pPr>
            <a:r>
              <a:rPr lang="en-US" altLang="en-US" sz="1412" dirty="0"/>
              <a:t>Do you have a habit of telling yourself the good?</a:t>
            </a:r>
          </a:p>
          <a:p>
            <a:pPr marL="254947" lvl="1" indent="-155490">
              <a:spcBef>
                <a:spcPts val="441"/>
              </a:spcBef>
              <a:spcAft>
                <a:spcPts val="1059"/>
              </a:spcAft>
              <a:buClr>
                <a:schemeClr val="accent1"/>
              </a:buClr>
              <a:buFont typeface="Arial" pitchFamily="34" charset="0"/>
              <a:buChar char="•"/>
            </a:pPr>
            <a:r>
              <a:rPr lang="en-US" altLang="en-US" sz="1412" dirty="0"/>
              <a:t>Do you have a habit of reflection before responding?</a:t>
            </a:r>
          </a:p>
          <a:p>
            <a:pPr marL="254947" lvl="1" indent="-155490">
              <a:spcBef>
                <a:spcPts val="441"/>
              </a:spcBef>
              <a:spcAft>
                <a:spcPts val="1059"/>
              </a:spcAft>
              <a:buClr>
                <a:schemeClr val="accent1"/>
              </a:buClr>
              <a:buFont typeface="Arial" pitchFamily="34" charset="0"/>
              <a:buChar char="•"/>
            </a:pPr>
            <a:r>
              <a:rPr lang="en-US" altLang="en-US" sz="1412" dirty="0"/>
              <a:t>Do you have a habit of keeping your eye on the goal?</a:t>
            </a:r>
            <a:endParaRPr lang="en-US" altLang="en-US" sz="1412" b="1" dirty="0"/>
          </a:p>
        </p:txBody>
      </p:sp>
      <p:sp>
        <p:nvSpPr>
          <p:cNvPr id="28676" name="Rectangle 6"/>
          <p:cNvSpPr>
            <a:spLocks noChangeArrowheads="1"/>
          </p:cNvSpPr>
          <p:nvPr/>
        </p:nvSpPr>
        <p:spPr bwMode="auto">
          <a:xfrm>
            <a:off x="865188" y="6264010"/>
            <a:ext cx="5127625" cy="14485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a:spcBef>
                <a:spcPct val="50000"/>
              </a:spcBef>
              <a:spcAft>
                <a:spcPts val="688"/>
              </a:spcAft>
              <a:buClr>
                <a:schemeClr val="tx2"/>
              </a:buClr>
              <a:buSzTx/>
            </a:pPr>
            <a:r>
              <a:rPr lang="en-US" altLang="en-US" sz="2206" b="1" dirty="0">
                <a:solidFill>
                  <a:schemeClr val="tx2"/>
                </a:solidFill>
              </a:rPr>
              <a:t>Always remember that you’re in control of your own reality. </a:t>
            </a:r>
            <a:br>
              <a:rPr lang="en-US" altLang="en-US" sz="2206" b="1" dirty="0">
                <a:solidFill>
                  <a:schemeClr val="tx2"/>
                </a:solidFill>
              </a:rPr>
            </a:br>
            <a:r>
              <a:rPr lang="en-US" altLang="en-US" sz="2206" b="1" dirty="0">
                <a:solidFill>
                  <a:schemeClr val="tx2"/>
                </a:solidFill>
              </a:rPr>
              <a:t>After all, perception dictates the way we ultimately see the world.</a:t>
            </a:r>
          </a:p>
        </p:txBody>
      </p:sp>
    </p:spTree>
    <p:extLst>
      <p:ext uri="{BB962C8B-B14F-4D97-AF65-F5344CB8AC3E}">
        <p14:creationId xmlns:p14="http://schemas.microsoft.com/office/powerpoint/2010/main" val="1597626861"/>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7"/>
          <p:cNvSpPr>
            <a:spLocks noGrp="1"/>
          </p:cNvSpPr>
          <p:nvPr>
            <p:ph type="title"/>
          </p:nvPr>
        </p:nvSpPr>
        <p:spPr>
          <a:xfrm>
            <a:off x="281180" y="415637"/>
            <a:ext cx="6209828" cy="816557"/>
          </a:xfrm>
        </p:spPr>
        <p:txBody>
          <a:bodyPr/>
          <a:lstStyle/>
          <a:p>
            <a:r>
              <a:rPr lang="en-US" altLang="en-US"/>
              <a:t>Strategies</a:t>
            </a:r>
          </a:p>
        </p:txBody>
      </p:sp>
      <p:sp>
        <p:nvSpPr>
          <p:cNvPr id="30723" name="Rectangle 12"/>
          <p:cNvSpPr>
            <a:spLocks noChangeArrowheads="1"/>
          </p:cNvSpPr>
          <p:nvPr/>
        </p:nvSpPr>
        <p:spPr bwMode="auto">
          <a:xfrm>
            <a:off x="406213" y="1482640"/>
            <a:ext cx="6045574" cy="5760231"/>
          </a:xfrm>
          <a:prstGeom prst="rect">
            <a:avLst/>
          </a:prstGeom>
        </p:spPr>
        <p:txBody>
          <a:bodyPr vert="horz" wrap="square" lIns="0" tIns="0" rIns="0" bIns="0" rtlCol="0">
            <a:spAutoFit/>
          </a:bodyPr>
          <a:lstStyle/>
          <a:p>
            <a:pPr>
              <a:spcBef>
                <a:spcPts val="441"/>
              </a:spcBef>
              <a:spcAft>
                <a:spcPts val="1059"/>
              </a:spcAft>
              <a:buClr>
                <a:schemeClr val="accent1"/>
              </a:buClr>
            </a:pPr>
            <a:r>
              <a:rPr lang="en-US" altLang="en-US" sz="1412" b="1" dirty="0"/>
              <a:t>Take a look at the items you wrote down earlier. List a new way you might deal with the same incident.</a:t>
            </a:r>
          </a:p>
          <a:p>
            <a:pPr marL="254947" lvl="1" indent="-155490">
              <a:spcBef>
                <a:spcPts val="441"/>
              </a:spcBef>
              <a:spcAft>
                <a:spcPts val="1059"/>
              </a:spcAft>
              <a:buClr>
                <a:schemeClr val="accent1"/>
              </a:buClr>
              <a:buFont typeface="Arial" pitchFamily="34" charset="0"/>
              <a:buChar char="•"/>
            </a:pPr>
            <a:r>
              <a:rPr lang="en-US" altLang="en-US" sz="1412" dirty="0"/>
              <a:t>Complaining</a:t>
            </a:r>
          </a:p>
          <a:p>
            <a:pPr>
              <a:spcBef>
                <a:spcPts val="441"/>
              </a:spcBef>
              <a:spcAft>
                <a:spcPts val="1059"/>
              </a:spcAft>
              <a:buClr>
                <a:schemeClr val="accent1"/>
              </a:buClr>
            </a:pPr>
            <a:endParaRPr lang="en-US" altLang="en-US" sz="1412" dirty="0"/>
          </a:p>
          <a:p>
            <a:pPr>
              <a:spcBef>
                <a:spcPts val="441"/>
              </a:spcBef>
              <a:spcAft>
                <a:spcPts val="1059"/>
              </a:spcAft>
              <a:buClr>
                <a:schemeClr val="accent1"/>
              </a:buClr>
            </a:pPr>
            <a:endParaRPr lang="en-US" altLang="en-US" sz="1412" dirty="0"/>
          </a:p>
          <a:p>
            <a:pPr marL="254947" lvl="1" indent="-155490">
              <a:spcBef>
                <a:spcPts val="441"/>
              </a:spcBef>
              <a:spcAft>
                <a:spcPts val="1059"/>
              </a:spcAft>
              <a:buClr>
                <a:schemeClr val="accent1"/>
              </a:buClr>
              <a:buFont typeface="Arial" pitchFamily="34" charset="0"/>
              <a:buChar char="•"/>
            </a:pPr>
            <a:r>
              <a:rPr lang="en-US" altLang="en-US" sz="1412" dirty="0"/>
              <a:t>Resisting</a:t>
            </a:r>
          </a:p>
          <a:p>
            <a:pPr>
              <a:spcBef>
                <a:spcPts val="441"/>
              </a:spcBef>
              <a:spcAft>
                <a:spcPts val="1059"/>
              </a:spcAft>
              <a:buClr>
                <a:schemeClr val="accent1"/>
              </a:buClr>
            </a:pPr>
            <a:endParaRPr lang="en-US" altLang="en-US" sz="1412" dirty="0"/>
          </a:p>
          <a:p>
            <a:pPr>
              <a:spcBef>
                <a:spcPts val="441"/>
              </a:spcBef>
              <a:spcAft>
                <a:spcPts val="1059"/>
              </a:spcAft>
              <a:buClr>
                <a:schemeClr val="accent1"/>
              </a:buClr>
            </a:pPr>
            <a:endParaRPr lang="en-US" altLang="en-US" sz="1412" dirty="0"/>
          </a:p>
          <a:p>
            <a:pPr marL="254947" lvl="1" indent="-155490">
              <a:spcBef>
                <a:spcPts val="441"/>
              </a:spcBef>
              <a:spcAft>
                <a:spcPts val="1059"/>
              </a:spcAft>
              <a:buClr>
                <a:schemeClr val="accent1"/>
              </a:buClr>
              <a:buFont typeface="Arial" pitchFamily="34" charset="0"/>
              <a:buChar char="•"/>
            </a:pPr>
            <a:r>
              <a:rPr lang="en-US" altLang="en-US" sz="1412" dirty="0"/>
              <a:t>Disruption</a:t>
            </a:r>
          </a:p>
          <a:p>
            <a:pPr>
              <a:spcBef>
                <a:spcPts val="441"/>
              </a:spcBef>
              <a:spcAft>
                <a:spcPts val="1059"/>
              </a:spcAft>
              <a:buClr>
                <a:schemeClr val="accent1"/>
              </a:buClr>
            </a:pPr>
            <a:endParaRPr lang="en-US" altLang="en-US" sz="1412" dirty="0"/>
          </a:p>
          <a:p>
            <a:pPr>
              <a:spcBef>
                <a:spcPts val="441"/>
              </a:spcBef>
              <a:spcAft>
                <a:spcPts val="1059"/>
              </a:spcAft>
              <a:buClr>
                <a:schemeClr val="accent1"/>
              </a:buClr>
            </a:pPr>
            <a:endParaRPr lang="en-US" altLang="en-US" sz="1412" dirty="0"/>
          </a:p>
          <a:p>
            <a:pPr marL="254947" lvl="1" indent="-155490">
              <a:spcBef>
                <a:spcPts val="441"/>
              </a:spcBef>
              <a:spcAft>
                <a:spcPts val="1059"/>
              </a:spcAft>
              <a:buClr>
                <a:schemeClr val="accent1"/>
              </a:buClr>
              <a:buFont typeface="Arial" pitchFamily="34" charset="0"/>
              <a:buChar char="•"/>
            </a:pPr>
            <a:r>
              <a:rPr lang="en-US" altLang="en-US" sz="1412" dirty="0"/>
              <a:t>Demanding</a:t>
            </a:r>
          </a:p>
          <a:p>
            <a:pPr>
              <a:spcBef>
                <a:spcPts val="441"/>
              </a:spcBef>
              <a:spcAft>
                <a:spcPts val="1059"/>
              </a:spcAft>
              <a:buClr>
                <a:schemeClr val="accent1"/>
              </a:buClr>
            </a:pPr>
            <a:endParaRPr lang="en-US" altLang="en-US" sz="1412" dirty="0"/>
          </a:p>
          <a:p>
            <a:pPr>
              <a:spcBef>
                <a:spcPts val="441"/>
              </a:spcBef>
              <a:spcAft>
                <a:spcPts val="1059"/>
              </a:spcAft>
              <a:buClr>
                <a:schemeClr val="accent1"/>
              </a:buClr>
            </a:pPr>
            <a:endParaRPr lang="en-US" altLang="en-US" sz="1412" dirty="0"/>
          </a:p>
          <a:p>
            <a:pPr marL="254947" lvl="1" indent="-155490">
              <a:spcBef>
                <a:spcPts val="441"/>
              </a:spcBef>
              <a:spcAft>
                <a:spcPts val="1059"/>
              </a:spcAft>
              <a:buClr>
                <a:schemeClr val="accent1"/>
              </a:buClr>
              <a:buFont typeface="Arial" pitchFamily="34" charset="0"/>
              <a:buChar char="•"/>
            </a:pPr>
            <a:r>
              <a:rPr lang="en-US" altLang="en-US" sz="1412" dirty="0"/>
              <a:t>Aggressiveness</a:t>
            </a:r>
          </a:p>
        </p:txBody>
      </p:sp>
    </p:spTree>
    <p:extLst>
      <p:ext uri="{BB962C8B-B14F-4D97-AF65-F5344CB8AC3E}">
        <p14:creationId xmlns:p14="http://schemas.microsoft.com/office/powerpoint/2010/main" val="2183740092"/>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7"/>
          <p:cNvSpPr>
            <a:spLocks noGrp="1"/>
          </p:cNvSpPr>
          <p:nvPr>
            <p:ph type="title"/>
          </p:nvPr>
        </p:nvSpPr>
        <p:spPr>
          <a:xfrm>
            <a:off x="281180" y="415637"/>
            <a:ext cx="6209828" cy="816557"/>
          </a:xfrm>
        </p:spPr>
        <p:txBody>
          <a:bodyPr/>
          <a:lstStyle/>
          <a:p>
            <a:r>
              <a:rPr lang="en-US" altLang="en-US"/>
              <a:t>Help Others</a:t>
            </a:r>
          </a:p>
        </p:txBody>
      </p:sp>
      <p:sp>
        <p:nvSpPr>
          <p:cNvPr id="31747" name="Text Placeholder 8"/>
          <p:cNvSpPr txBox="1">
            <a:spLocks/>
          </p:cNvSpPr>
          <p:nvPr/>
        </p:nvSpPr>
        <p:spPr bwMode="auto">
          <a:xfrm>
            <a:off x="406213" y="1872784"/>
            <a:ext cx="6045574" cy="4135106"/>
          </a:xfrm>
          <a:prstGeom prst="rect">
            <a:avLst/>
          </a:prstGeom>
        </p:spPr>
        <p:txBody>
          <a:bodyPr vert="horz" wrap="square" lIns="0" tIns="0" rIns="0" bIns="0" rtlCol="0">
            <a:spAutoFit/>
          </a:bodyPr>
          <a:lstStyle>
            <a:defPPr>
              <a:defRPr lang="en-US"/>
            </a:defPPr>
            <a:lvl1pPr>
              <a:spcBef>
                <a:spcPts val="500"/>
              </a:spcBef>
              <a:spcAft>
                <a:spcPts val="1200"/>
              </a:spcAft>
              <a:buClr>
                <a:schemeClr val="accent1"/>
              </a:buClr>
              <a:buFont typeface="Arial" pitchFamily="34" charset="0"/>
              <a:buNone/>
              <a:defRPr sz="1600" b="0"/>
            </a:lvl1pPr>
            <a:lvl2pPr marL="288925" lvl="1" indent="-176213">
              <a:spcBef>
                <a:spcPts val="500"/>
              </a:spcBef>
              <a:spcAft>
                <a:spcPts val="1200"/>
              </a:spcAft>
              <a:buClr>
                <a:schemeClr val="accent1"/>
              </a:buClr>
              <a:buFont typeface="Arial" pitchFamily="34" charset="0"/>
              <a:buChar char="•"/>
              <a:defRPr sz="1600"/>
            </a:lvl2pPr>
          </a:lstStyle>
          <a:p>
            <a:r>
              <a:rPr lang="en-US" altLang="en-US" sz="1412" dirty="0"/>
              <a:t>Think about a current situation you are facing at work involving negativity.</a:t>
            </a:r>
          </a:p>
          <a:p>
            <a:pPr lvl="1"/>
            <a:r>
              <a:rPr lang="en-US" altLang="en-US" sz="1412" dirty="0"/>
              <a:t>Describe the situation.</a:t>
            </a:r>
          </a:p>
          <a:p>
            <a:endParaRPr lang="en-US" altLang="en-US" sz="1412" dirty="0"/>
          </a:p>
          <a:p>
            <a:endParaRPr lang="en-US" altLang="en-US" sz="1412" dirty="0"/>
          </a:p>
          <a:p>
            <a:pPr lvl="1"/>
            <a:r>
              <a:rPr lang="en-US" altLang="en-US" sz="1412" dirty="0"/>
              <a:t>Describe how you will handle this negative behavior.</a:t>
            </a:r>
          </a:p>
          <a:p>
            <a:endParaRPr lang="en-US" altLang="en-US" sz="1412" dirty="0"/>
          </a:p>
          <a:p>
            <a:endParaRPr lang="en-US" altLang="en-US" sz="1412" dirty="0"/>
          </a:p>
          <a:p>
            <a:endParaRPr lang="en-US" altLang="en-US" sz="1412" dirty="0"/>
          </a:p>
          <a:p>
            <a:endParaRPr lang="en-US" altLang="en-US" sz="1412" dirty="0"/>
          </a:p>
          <a:p>
            <a:endParaRPr lang="en-US" altLang="en-US" sz="1412" dirty="0"/>
          </a:p>
        </p:txBody>
      </p:sp>
    </p:spTree>
    <p:extLst>
      <p:ext uri="{BB962C8B-B14F-4D97-AF65-F5344CB8AC3E}">
        <p14:creationId xmlns:p14="http://schemas.microsoft.com/office/powerpoint/2010/main" val="411525251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9"/>
          <p:cNvSpPr>
            <a:spLocks noGrp="1"/>
          </p:cNvSpPr>
          <p:nvPr>
            <p:ph type="title"/>
          </p:nvPr>
        </p:nvSpPr>
        <p:spPr>
          <a:xfrm>
            <a:off x="281180" y="415637"/>
            <a:ext cx="6209828" cy="816557"/>
          </a:xfrm>
        </p:spPr>
        <p:txBody>
          <a:bodyPr/>
          <a:lstStyle/>
          <a:p>
            <a:r>
              <a:rPr lang="en-US" altLang="en-US"/>
              <a:t>Help Others</a:t>
            </a:r>
          </a:p>
        </p:txBody>
      </p:sp>
      <p:sp>
        <p:nvSpPr>
          <p:cNvPr id="94210" name="Rectangle 8"/>
          <p:cNvSpPr>
            <a:spLocks noChangeArrowheads="1"/>
          </p:cNvSpPr>
          <p:nvPr/>
        </p:nvSpPr>
        <p:spPr bwMode="auto">
          <a:xfrm>
            <a:off x="406214" y="1583233"/>
            <a:ext cx="6045574" cy="5977534"/>
          </a:xfrm>
          <a:prstGeom prst="rect">
            <a:avLst/>
          </a:prstGeom>
        </p:spPr>
        <p:txBody>
          <a:bodyPr vert="horz" wrap="square" lIns="0" tIns="0" rIns="0" bIns="0" rtlCol="0" anchor="t">
            <a:spAutoFit/>
          </a:bodyPr>
          <a:lstStyle/>
          <a:p>
            <a:pPr>
              <a:spcBef>
                <a:spcPts val="441"/>
              </a:spcBef>
              <a:spcAft>
                <a:spcPts val="1059"/>
              </a:spcAft>
              <a:buClr>
                <a:schemeClr val="accent1"/>
              </a:buClr>
            </a:pPr>
            <a:r>
              <a:rPr lang="en-US" altLang="en-US" sz="1412" b="1" dirty="0"/>
              <a:t>You’re in a position to help others</a:t>
            </a:r>
            <a:r>
              <a:rPr lang="en-US" altLang="en-US" sz="1412" b="1" dirty="0">
                <a:cs typeface="Arial"/>
              </a:rPr>
              <a:t>.</a:t>
            </a:r>
            <a:endParaRPr lang="en-US" altLang="en-US" sz="1412" b="1" dirty="0"/>
          </a:p>
          <a:p>
            <a:pPr marL="254947" lvl="1" indent="-155210">
              <a:spcBef>
                <a:spcPts val="441"/>
              </a:spcBef>
              <a:spcAft>
                <a:spcPts val="1059"/>
              </a:spcAft>
              <a:buClr>
                <a:schemeClr val="accent1"/>
              </a:buClr>
              <a:buFont typeface="Arial" pitchFamily="34" charset="0"/>
              <a:buChar char="•"/>
            </a:pPr>
            <a:r>
              <a:rPr lang="en-US" altLang="en-US" sz="1412" dirty="0"/>
              <a:t>Be a trusted friend with whom someone can talk in confidence.</a:t>
            </a:r>
            <a:endParaRPr lang="en-US" altLang="en-US" sz="1412" dirty="0">
              <a:cs typeface="Arial"/>
            </a:endParaRPr>
          </a:p>
          <a:p>
            <a:pPr marL="254947" lvl="1" indent="-155210">
              <a:spcBef>
                <a:spcPts val="441"/>
              </a:spcBef>
              <a:spcAft>
                <a:spcPts val="1059"/>
              </a:spcAft>
              <a:buClr>
                <a:schemeClr val="accent1"/>
              </a:buClr>
              <a:buFont typeface="Arial" pitchFamily="34" charset="0"/>
              <a:buChar char="•"/>
            </a:pPr>
            <a:r>
              <a:rPr lang="en-US" altLang="en-US" sz="1412" dirty="0"/>
              <a:t>Remain positive, it’s contagious.</a:t>
            </a:r>
            <a:endParaRPr lang="en-US" altLang="en-US" sz="1412" dirty="0">
              <a:cs typeface="Arial"/>
            </a:endParaRPr>
          </a:p>
          <a:p>
            <a:pPr marL="254947" lvl="1" indent="-155210">
              <a:spcBef>
                <a:spcPts val="441"/>
              </a:spcBef>
              <a:spcAft>
                <a:spcPts val="1059"/>
              </a:spcAft>
              <a:buClr>
                <a:schemeClr val="accent1"/>
              </a:buClr>
              <a:buFont typeface="Arial" pitchFamily="34" charset="0"/>
              <a:buChar char="•"/>
            </a:pPr>
            <a:r>
              <a:rPr lang="en-US" altLang="en-US" sz="1412" dirty="0"/>
              <a:t>Forgive, know that others may say and do things they would not normally do. You may too!</a:t>
            </a:r>
            <a:endParaRPr lang="en-US" altLang="en-US" sz="1412" dirty="0">
              <a:cs typeface="Arial"/>
            </a:endParaRPr>
          </a:p>
          <a:p>
            <a:pPr>
              <a:spcBef>
                <a:spcPts val="441"/>
              </a:spcBef>
              <a:spcAft>
                <a:spcPts val="1059"/>
              </a:spcAft>
              <a:buClr>
                <a:schemeClr val="accent1"/>
              </a:buClr>
            </a:pPr>
            <a:r>
              <a:rPr lang="en-US" altLang="en-US" sz="1412" b="1" dirty="0"/>
              <a:t>Think about a current situation you’re facing at work involving negativity.</a:t>
            </a:r>
          </a:p>
          <a:p>
            <a:pPr marL="254947" lvl="1" indent="-155210">
              <a:spcBef>
                <a:spcPts val="441"/>
              </a:spcBef>
              <a:spcAft>
                <a:spcPts val="1059"/>
              </a:spcAft>
              <a:buClr>
                <a:schemeClr val="accent1"/>
              </a:buClr>
              <a:buFont typeface="Arial" pitchFamily="34" charset="0"/>
              <a:buChar char="•"/>
            </a:pPr>
            <a:r>
              <a:rPr lang="en-US" altLang="en-US" sz="1412" dirty="0"/>
              <a:t>Describe the situation.</a:t>
            </a:r>
            <a:endParaRPr lang="en-US" altLang="en-US" sz="1412" dirty="0">
              <a:cs typeface="Arial"/>
            </a:endParaRPr>
          </a:p>
          <a:p>
            <a:pPr>
              <a:spcBef>
                <a:spcPts val="441"/>
              </a:spcBef>
              <a:spcAft>
                <a:spcPts val="1059"/>
              </a:spcAft>
              <a:buClr>
                <a:schemeClr val="accent1"/>
              </a:buClr>
            </a:pPr>
            <a:endParaRPr lang="en-US" altLang="en-US" sz="1412" dirty="0"/>
          </a:p>
          <a:p>
            <a:pPr>
              <a:spcBef>
                <a:spcPts val="441"/>
              </a:spcBef>
              <a:spcAft>
                <a:spcPts val="1059"/>
              </a:spcAft>
              <a:buClr>
                <a:schemeClr val="accent1"/>
              </a:buClr>
            </a:pPr>
            <a:endParaRPr lang="en-US" altLang="en-US" sz="1412" dirty="0"/>
          </a:p>
          <a:p>
            <a:pPr>
              <a:spcBef>
                <a:spcPts val="441"/>
              </a:spcBef>
              <a:spcAft>
                <a:spcPts val="1059"/>
              </a:spcAft>
              <a:buClr>
                <a:schemeClr val="accent1"/>
              </a:buClr>
            </a:pPr>
            <a:endParaRPr lang="en-US" altLang="en-US" sz="1412" dirty="0"/>
          </a:p>
          <a:p>
            <a:pPr marL="254947" lvl="1" indent="-155210">
              <a:spcBef>
                <a:spcPts val="441"/>
              </a:spcBef>
              <a:spcAft>
                <a:spcPts val="1059"/>
              </a:spcAft>
              <a:buClr>
                <a:schemeClr val="accent1"/>
              </a:buClr>
              <a:buFont typeface="Arial" pitchFamily="34" charset="0"/>
              <a:buChar char="•"/>
            </a:pPr>
            <a:r>
              <a:rPr lang="en-US" altLang="en-US" sz="1412" dirty="0"/>
              <a:t>Describe how you will handle this negative behavior.</a:t>
            </a:r>
            <a:endParaRPr lang="en-US" altLang="en-US" sz="1412" dirty="0">
              <a:cs typeface="Arial"/>
            </a:endParaRPr>
          </a:p>
          <a:p>
            <a:pPr>
              <a:spcBef>
                <a:spcPts val="441"/>
              </a:spcBef>
              <a:spcAft>
                <a:spcPts val="1059"/>
              </a:spcAft>
              <a:buClr>
                <a:schemeClr val="accent1"/>
              </a:buClr>
            </a:pPr>
            <a:endParaRPr lang="en-US" altLang="en-US" sz="1412" dirty="0"/>
          </a:p>
          <a:p>
            <a:pPr>
              <a:spcBef>
                <a:spcPts val="441"/>
              </a:spcBef>
              <a:spcAft>
                <a:spcPts val="1059"/>
              </a:spcAft>
              <a:buClr>
                <a:schemeClr val="accent1"/>
              </a:buClr>
            </a:pPr>
            <a:endParaRPr lang="en-US" altLang="en-US" sz="1412" dirty="0"/>
          </a:p>
          <a:p>
            <a:pPr>
              <a:spcBef>
                <a:spcPts val="441"/>
              </a:spcBef>
              <a:spcAft>
                <a:spcPts val="1059"/>
              </a:spcAft>
              <a:buClr>
                <a:schemeClr val="accent1"/>
              </a:buClr>
            </a:pPr>
            <a:endParaRPr lang="en-US" altLang="en-US" sz="1412" dirty="0"/>
          </a:p>
          <a:p>
            <a:pPr>
              <a:spcBef>
                <a:spcPts val="441"/>
              </a:spcBef>
              <a:spcAft>
                <a:spcPts val="1059"/>
              </a:spcAft>
              <a:buClr>
                <a:schemeClr val="accent1"/>
              </a:buClr>
            </a:pPr>
            <a:r>
              <a:rPr lang="en-US" altLang="en-US" sz="1412" b="1" dirty="0"/>
              <a:t>Be prepared to share your thoughts with the group.</a:t>
            </a:r>
          </a:p>
        </p:txBody>
      </p:sp>
    </p:spTree>
    <p:extLst>
      <p:ext uri="{BB962C8B-B14F-4D97-AF65-F5344CB8AC3E}">
        <p14:creationId xmlns:p14="http://schemas.microsoft.com/office/powerpoint/2010/main" val="2998880853"/>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7"/>
          <p:cNvSpPr>
            <a:spLocks noGrp="1"/>
          </p:cNvSpPr>
          <p:nvPr>
            <p:ph type="title"/>
          </p:nvPr>
        </p:nvSpPr>
        <p:spPr>
          <a:xfrm>
            <a:off x="281180" y="415637"/>
            <a:ext cx="6209828" cy="816557"/>
          </a:xfrm>
        </p:spPr>
        <p:txBody>
          <a:bodyPr/>
          <a:lstStyle/>
          <a:p>
            <a:r>
              <a:rPr lang="en-US" altLang="en-US"/>
              <a:t>About</a:t>
            </a:r>
            <a:br>
              <a:rPr lang="en-US" altLang="en-US"/>
            </a:br>
            <a:r>
              <a:rPr lang="en-US" altLang="en-US"/>
              <a:t>Professional Support</a:t>
            </a:r>
          </a:p>
        </p:txBody>
      </p:sp>
      <p:sp>
        <p:nvSpPr>
          <p:cNvPr id="33795" name="Text Box 6"/>
          <p:cNvSpPr txBox="1">
            <a:spLocks noChangeArrowheads="1"/>
          </p:cNvSpPr>
          <p:nvPr/>
        </p:nvSpPr>
        <p:spPr bwMode="auto">
          <a:xfrm>
            <a:off x="3554095" y="4473388"/>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899010" eaLnBrk="1" fontAlgn="auto" hangingPunct="1">
              <a:spcBef>
                <a:spcPct val="0"/>
              </a:spcBef>
              <a:spcAft>
                <a:spcPts val="0"/>
              </a:spcAft>
              <a:buClrTx/>
              <a:buSzTx/>
              <a:defRPr/>
            </a:pPr>
            <a:endParaRPr lang="en-US" altLang="en-US" sz="1147">
              <a:solidFill>
                <a:srgbClr val="646D72"/>
              </a:solidFill>
            </a:endParaRPr>
          </a:p>
        </p:txBody>
      </p:sp>
      <p:sp>
        <p:nvSpPr>
          <p:cNvPr id="33796" name="Text Placeholder 8"/>
          <p:cNvSpPr txBox="1">
            <a:spLocks/>
          </p:cNvSpPr>
          <p:nvPr/>
        </p:nvSpPr>
        <p:spPr bwMode="auto">
          <a:xfrm>
            <a:off x="406214" y="1565218"/>
            <a:ext cx="5952038" cy="6350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28600" indent="-22860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indent="0" defTabSz="899059" eaLnBrk="1" fontAlgn="auto" hangingPunct="1">
              <a:lnSpc>
                <a:spcPct val="95000"/>
              </a:lnSpc>
              <a:spcAft>
                <a:spcPts val="590"/>
              </a:spcAft>
              <a:defRPr/>
            </a:pPr>
            <a:r>
              <a:rPr lang="en-US" altLang="en-US" sz="1412" dirty="0">
                <a:solidFill>
                  <a:srgbClr val="55565A"/>
                </a:solidFill>
              </a:rPr>
              <a:t>You may consider seeking professional support if you experience </a:t>
            </a:r>
            <a:br>
              <a:rPr lang="en-US" altLang="en-US" sz="1412" dirty="0">
                <a:solidFill>
                  <a:srgbClr val="55565A"/>
                </a:solidFill>
              </a:rPr>
            </a:br>
            <a:r>
              <a:rPr lang="en-US" altLang="en-US" sz="1412" dirty="0">
                <a:solidFill>
                  <a:srgbClr val="55565A"/>
                </a:solidFill>
              </a:rPr>
              <a:t>any of the following:  </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Sleep problems.</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Performance issues at work.</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Relationship difficulties with family or friends.</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Loss of interest in hobbies you normally enjoy.</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Lack of care about normal everyday work tasks. </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Excessive anxiety or worrying more than normal. </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Feeling overwhelmed or sad for more than two weeks.</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A noticeable change in appetite, eating too little or too much.</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Behavior and coping methods have become harmful to yourself </a:t>
            </a:r>
            <a:br>
              <a:rPr lang="en-US" altLang="en-US" sz="1412" dirty="0">
                <a:solidFill>
                  <a:srgbClr val="646D72"/>
                </a:solidFill>
                <a:cs typeface="Times New Roman" pitchFamily="18" charset="0"/>
              </a:rPr>
            </a:br>
            <a:r>
              <a:rPr lang="en-US" altLang="en-US" sz="1412" dirty="0">
                <a:solidFill>
                  <a:srgbClr val="646D72"/>
                </a:solidFill>
                <a:cs typeface="Times New Roman" pitchFamily="18" charset="0"/>
              </a:rPr>
              <a:t>or others, whether that is through aggressive behavior or unhealthy habits, such as drinking too much alcohol or taking drugs.</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Thoughts of harm to self and/or others.</a:t>
            </a:r>
          </a:p>
          <a:p>
            <a:pPr marL="0" indent="0" defTabSz="899059" eaLnBrk="1" fontAlgn="auto" hangingPunct="1">
              <a:lnSpc>
                <a:spcPct val="95000"/>
              </a:lnSpc>
              <a:spcAft>
                <a:spcPts val="0"/>
              </a:spcAft>
              <a:defRPr/>
            </a:pPr>
            <a:r>
              <a:rPr lang="en-US" altLang="en-US" sz="1412" b="1" dirty="0">
                <a:solidFill>
                  <a:srgbClr val="55565A"/>
                </a:solidFill>
              </a:rPr>
              <a:t>Keep in mind some of these conditions may warrant more urgent professional help and you should seek support if you are unsure. </a:t>
            </a:r>
          </a:p>
          <a:p>
            <a:pPr marL="0" indent="0" defTabSz="899059" eaLnBrk="1" fontAlgn="auto" hangingPunct="1">
              <a:lnSpc>
                <a:spcPct val="95000"/>
              </a:lnSpc>
              <a:spcAft>
                <a:spcPts val="0"/>
              </a:spcAft>
              <a:defRPr/>
            </a:pPr>
            <a:endParaRPr lang="en-US" altLang="en-US" sz="1412" b="1" dirty="0">
              <a:solidFill>
                <a:srgbClr val="55565A"/>
              </a:solidFill>
            </a:endParaRPr>
          </a:p>
          <a:p>
            <a:pPr marL="0" indent="0" defTabSz="899059" eaLnBrk="1" fontAlgn="auto" hangingPunct="1">
              <a:lnSpc>
                <a:spcPct val="95000"/>
              </a:lnSpc>
              <a:spcAft>
                <a:spcPts val="0"/>
              </a:spcAft>
              <a:defRPr/>
            </a:pPr>
            <a:r>
              <a:rPr lang="en-US" altLang="en-US" sz="1412" dirty="0">
                <a:solidFill>
                  <a:srgbClr val="55565A"/>
                </a:solidFill>
              </a:rPr>
              <a:t>Your Employee Assistance Program (EAP) is available to all employees and their covered dependents and may include some free counseling sessions per issue, per year. Please check with your employer or your health plan for details.</a:t>
            </a:r>
          </a:p>
          <a:p>
            <a:pPr marL="0" indent="0" defTabSz="899059" eaLnBrk="1" fontAlgn="auto" hangingPunct="1">
              <a:lnSpc>
                <a:spcPct val="95000"/>
              </a:lnSpc>
              <a:spcAft>
                <a:spcPts val="0"/>
              </a:spcAft>
              <a:defRPr/>
            </a:pPr>
            <a:endParaRPr lang="en-US" altLang="en-US" sz="1412" dirty="0">
              <a:solidFill>
                <a:srgbClr val="55565A"/>
              </a:solidFill>
            </a:endParaRPr>
          </a:p>
          <a:p>
            <a:pPr marL="0" indent="0" defTabSz="899059" eaLnBrk="1" fontAlgn="auto" hangingPunct="1">
              <a:spcBef>
                <a:spcPts val="0"/>
              </a:spcBef>
              <a:spcAft>
                <a:spcPts val="176"/>
              </a:spcAft>
              <a:buClrTx/>
              <a:buSzTx/>
              <a:defRPr/>
            </a:pPr>
            <a:r>
              <a:rPr lang="en-US" altLang="en-US" sz="794" u="sng" dirty="0">
                <a:solidFill>
                  <a:schemeClr val="tx2"/>
                </a:solidFill>
                <a:latin typeface="Arial"/>
              </a:rPr>
              <a:t>Citations</a:t>
            </a:r>
          </a:p>
          <a:p>
            <a:pPr marL="0" indent="0" defTabSz="899059" eaLnBrk="1" fontAlgn="auto" hangingPunct="1">
              <a:spcBef>
                <a:spcPts val="0"/>
              </a:spcBef>
              <a:spcAft>
                <a:spcPts val="176"/>
              </a:spcAft>
              <a:buClrTx/>
              <a:buSzTx/>
              <a:defRPr/>
            </a:pPr>
            <a:r>
              <a:rPr lang="en-US" altLang="en-US" sz="794" dirty="0">
                <a:solidFill>
                  <a:schemeClr val="tx2"/>
                </a:solidFill>
                <a:latin typeface="Arial"/>
              </a:rPr>
              <a:t>American Psychological Association: How to choose a psychologist. </a:t>
            </a:r>
          </a:p>
          <a:p>
            <a:pPr marL="0" indent="0" defTabSz="899059" eaLnBrk="1" fontAlgn="auto" hangingPunct="1">
              <a:spcBef>
                <a:spcPct val="0"/>
              </a:spcBef>
              <a:spcAft>
                <a:spcPts val="176"/>
              </a:spcAft>
              <a:buClr>
                <a:srgbClr val="55565A"/>
              </a:buClr>
              <a:buSzTx/>
              <a:defRPr/>
            </a:pPr>
            <a:r>
              <a:rPr lang="en-US" altLang="en-US" sz="794" dirty="0">
                <a:solidFill>
                  <a:schemeClr val="tx2"/>
                </a:solidFill>
                <a:cs typeface="Times New Roman" pitchFamily="18" charset="0"/>
                <a:hlinkClick r:id="rId3">
                  <a:extLst>
                    <a:ext uri="{A12FA001-AC4F-418D-AE19-62706E023703}">
                      <ahyp:hlinkClr xmlns:ahyp="http://schemas.microsoft.com/office/drawing/2018/hyperlinkcolor" val="tx"/>
                    </a:ext>
                  </a:extLst>
                </a:hlinkClick>
              </a:rPr>
              <a:t>http://www.apa.org/helpcenter/choose-therapist.aspx</a:t>
            </a:r>
            <a:r>
              <a:rPr lang="en-US" altLang="en-US" sz="794" dirty="0">
                <a:solidFill>
                  <a:schemeClr val="tx2"/>
                </a:solidFill>
                <a:cs typeface="Times New Roman" pitchFamily="18" charset="0"/>
              </a:rPr>
              <a:t>.</a:t>
            </a:r>
          </a:p>
          <a:p>
            <a:pPr marL="0" indent="0" defTabSz="899059" eaLnBrk="1" fontAlgn="auto" hangingPunct="1">
              <a:spcBef>
                <a:spcPts val="0"/>
              </a:spcBef>
              <a:spcAft>
                <a:spcPts val="176"/>
              </a:spcAft>
              <a:buClrTx/>
              <a:buSzTx/>
              <a:defRPr/>
            </a:pPr>
            <a:r>
              <a:rPr lang="en-US" altLang="en-US" sz="794" dirty="0">
                <a:solidFill>
                  <a:schemeClr val="tx2"/>
                </a:solidFill>
                <a:latin typeface="Arial"/>
              </a:rPr>
              <a:t>Helpguide.org: Depression Symptoms and Warning Signs. </a:t>
            </a:r>
          </a:p>
          <a:p>
            <a:pPr marL="0" indent="0" defTabSz="899059" eaLnBrk="1" fontAlgn="auto" hangingPunct="1">
              <a:spcBef>
                <a:spcPts val="0"/>
              </a:spcBef>
              <a:spcAft>
                <a:spcPts val="176"/>
              </a:spcAft>
              <a:buClrTx/>
              <a:buSzTx/>
              <a:defRPr/>
            </a:pPr>
            <a:r>
              <a:rPr lang="en-US" altLang="en-US" sz="794" dirty="0">
                <a:solidFill>
                  <a:schemeClr val="tx2"/>
                </a:solidFill>
                <a:latin typeface="Arial"/>
                <a:hlinkClick r:id="rId4">
                  <a:extLst>
                    <a:ext uri="{A12FA001-AC4F-418D-AE19-62706E023703}">
                      <ahyp:hlinkClr xmlns:ahyp="http://schemas.microsoft.com/office/drawing/2018/hyperlinkcolor" val="tx"/>
                    </a:ext>
                  </a:extLst>
                </a:hlinkClick>
              </a:rPr>
              <a:t>https://www.helpguide.org/articles/depression/depression-symptoms-and-warning-signs.htm</a:t>
            </a:r>
            <a:r>
              <a:rPr lang="en-US" altLang="en-US" sz="794" dirty="0">
                <a:solidFill>
                  <a:schemeClr val="tx2"/>
                </a:solidFill>
                <a:latin typeface="Arial"/>
              </a:rPr>
              <a:t>.</a:t>
            </a:r>
          </a:p>
          <a:p>
            <a:pPr marL="0" indent="0" defTabSz="899059" eaLnBrk="1" fontAlgn="auto" hangingPunct="1">
              <a:spcBef>
                <a:spcPts val="0"/>
              </a:spcBef>
              <a:spcAft>
                <a:spcPts val="176"/>
              </a:spcAft>
              <a:buClrTx/>
              <a:buSzTx/>
              <a:defRPr/>
            </a:pPr>
            <a:r>
              <a:rPr lang="fr-FR" altLang="en-US" sz="794" dirty="0">
                <a:solidFill>
                  <a:schemeClr val="tx2"/>
                </a:solidFill>
                <a:latin typeface="Arial"/>
              </a:rPr>
              <a:t>Helpguide.org: Suicide Prevention. </a:t>
            </a:r>
          </a:p>
          <a:p>
            <a:pPr marL="0" indent="0" defTabSz="899059" eaLnBrk="1" fontAlgn="auto" hangingPunct="1">
              <a:spcBef>
                <a:spcPts val="0"/>
              </a:spcBef>
              <a:spcAft>
                <a:spcPts val="176"/>
              </a:spcAft>
              <a:buClrTx/>
              <a:buSzTx/>
              <a:defRPr/>
            </a:pPr>
            <a:r>
              <a:rPr lang="fr-FR" altLang="en-US" sz="794" dirty="0">
                <a:solidFill>
                  <a:schemeClr val="tx2"/>
                </a:solidFill>
                <a:latin typeface="Arial"/>
                <a:hlinkClick r:id="rId5">
                  <a:extLst>
                    <a:ext uri="{A12FA001-AC4F-418D-AE19-62706E023703}">
                      <ahyp:hlinkClr xmlns:ahyp="http://schemas.microsoft.com/office/drawing/2018/hyperlinkcolor" val="tx"/>
                    </a:ext>
                  </a:extLst>
                </a:hlinkClick>
              </a:rPr>
              <a:t>https://www.helpguide.org/articles/suicide-prevention/suicide-prevention.htm</a:t>
            </a:r>
            <a:r>
              <a:rPr lang="fr-FR" altLang="en-US" sz="794" dirty="0">
                <a:solidFill>
                  <a:schemeClr val="tx2"/>
                </a:solidFill>
                <a:latin typeface="Arial"/>
              </a:rPr>
              <a:t>.</a:t>
            </a:r>
            <a:endParaRPr lang="en-US" altLang="en-US" sz="1412" dirty="0">
              <a:solidFill>
                <a:schemeClr val="tx2"/>
              </a:solidFill>
            </a:endParaRPr>
          </a:p>
          <a:p>
            <a:pPr marL="201717" indent="-201717" algn="ctr" defTabSz="899059" eaLnBrk="1" fontAlgn="auto" hangingPunct="1">
              <a:lnSpc>
                <a:spcPct val="95000"/>
              </a:lnSpc>
              <a:spcAft>
                <a:spcPts val="0"/>
              </a:spcAft>
              <a:defRPr/>
            </a:pPr>
            <a:endParaRPr lang="en-US" altLang="en-US" sz="1412" dirty="0">
              <a:solidFill>
                <a:srgbClr val="55565A"/>
              </a:solidFill>
            </a:endParaRPr>
          </a:p>
        </p:txBody>
      </p:sp>
    </p:spTree>
    <p:extLst>
      <p:ext uri="{BB962C8B-B14F-4D97-AF65-F5344CB8AC3E}">
        <p14:creationId xmlns:p14="http://schemas.microsoft.com/office/powerpoint/2010/main" val="4176399270"/>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7"/>
          <p:cNvSpPr>
            <a:spLocks noGrp="1"/>
          </p:cNvSpPr>
          <p:nvPr>
            <p:ph type="title"/>
          </p:nvPr>
        </p:nvSpPr>
        <p:spPr/>
        <p:txBody>
          <a:bodyPr/>
          <a:lstStyle/>
          <a:p>
            <a:r>
              <a:rPr lang="en-US" altLang="en-US">
                <a:cs typeface="Arial"/>
              </a:rPr>
              <a:t>The Program</a:t>
            </a:r>
            <a:endParaRPr lang="en-US" altLang="en-US" dirty="0">
              <a:cs typeface="Arial"/>
            </a:endParaRPr>
          </a:p>
        </p:txBody>
      </p:sp>
      <p:sp>
        <p:nvSpPr>
          <p:cNvPr id="9219" name="Text Placeholder 8"/>
          <p:cNvSpPr>
            <a:spLocks noGrp="1" noChangeArrowheads="1"/>
          </p:cNvSpPr>
          <p:nvPr>
            <p:ph type="body" sz="quarter" idx="4294967295"/>
          </p:nvPr>
        </p:nvSpPr>
        <p:spPr>
          <a:xfrm>
            <a:off x="414528" y="1246909"/>
            <a:ext cx="6076480" cy="5794535"/>
          </a:xfrm>
        </p:spPr>
        <p:txBody>
          <a:bodyPr vert="horz" wrap="square" lIns="0" tIns="0" rIns="0" bIns="0" rtlCol="0" anchor="t">
            <a:spAutoFit/>
          </a:bodyPr>
          <a:lstStyle/>
          <a:p>
            <a:pPr marL="0" indent="0">
              <a:buNone/>
            </a:pPr>
            <a:r>
              <a:rPr lang="en-US" altLang="en-US" sz="1588" dirty="0"/>
              <a:t>Welcome / Learning Points</a:t>
            </a:r>
          </a:p>
          <a:p>
            <a:pPr marL="0" indent="0">
              <a:buNone/>
            </a:pPr>
            <a:endParaRPr lang="en-US" altLang="en-US" sz="1588" dirty="0"/>
          </a:p>
          <a:p>
            <a:pPr marL="0" indent="0">
              <a:buNone/>
            </a:pPr>
            <a:r>
              <a:rPr lang="en-US" altLang="en-US" sz="1588" dirty="0"/>
              <a:t>What Is Negativity?</a:t>
            </a:r>
            <a:endParaRPr lang="en-US" altLang="en-US" sz="1588" dirty="0">
              <a:cs typeface="Arial"/>
            </a:endParaRPr>
          </a:p>
          <a:p>
            <a:pPr marL="0" indent="0">
              <a:buNone/>
            </a:pPr>
            <a:endParaRPr lang="en-US" altLang="en-US" sz="1588" dirty="0"/>
          </a:p>
          <a:p>
            <a:pPr marL="0" indent="0">
              <a:buNone/>
            </a:pPr>
            <a:r>
              <a:rPr lang="en-US" altLang="en-US" sz="1588" dirty="0"/>
              <a:t>How and Why?</a:t>
            </a:r>
          </a:p>
          <a:p>
            <a:pPr marL="0" indent="0">
              <a:buNone/>
            </a:pPr>
            <a:endParaRPr lang="en-US" altLang="en-US" sz="1588" dirty="0"/>
          </a:p>
          <a:p>
            <a:pPr marL="0" indent="0">
              <a:buNone/>
            </a:pPr>
            <a:r>
              <a:rPr lang="en-US" altLang="en-US" sz="1588" dirty="0"/>
              <a:t>Conditions </a:t>
            </a:r>
          </a:p>
          <a:p>
            <a:pPr marL="0" indent="0">
              <a:buNone/>
            </a:pPr>
            <a:endParaRPr lang="en-US" altLang="en-US" sz="1588" dirty="0"/>
          </a:p>
          <a:p>
            <a:pPr marL="0" indent="0">
              <a:buNone/>
            </a:pPr>
            <a:r>
              <a:rPr lang="en-US" altLang="en-US" sz="1588" dirty="0"/>
              <a:t>Change </a:t>
            </a:r>
          </a:p>
          <a:p>
            <a:pPr marL="0" indent="0">
              <a:buNone/>
            </a:pPr>
            <a:endParaRPr lang="en-US" altLang="en-US" sz="1588" dirty="0"/>
          </a:p>
          <a:p>
            <a:pPr marL="0" indent="0">
              <a:buNone/>
            </a:pPr>
            <a:r>
              <a:rPr lang="en-US" altLang="en-US" sz="1588" dirty="0"/>
              <a:t>Universal Truths</a:t>
            </a:r>
          </a:p>
          <a:p>
            <a:pPr marL="0" indent="0">
              <a:buNone/>
            </a:pPr>
            <a:endParaRPr lang="en-US" altLang="en-US" sz="1588" dirty="0"/>
          </a:p>
          <a:p>
            <a:pPr marL="0" indent="0">
              <a:buNone/>
            </a:pPr>
            <a:r>
              <a:rPr lang="en-US" altLang="en-US" sz="1588" dirty="0"/>
              <a:t>Strategies</a:t>
            </a:r>
          </a:p>
          <a:p>
            <a:pPr marL="0" indent="0">
              <a:buNone/>
            </a:pPr>
            <a:endParaRPr lang="en-US" altLang="en-US" sz="1588" dirty="0"/>
          </a:p>
          <a:p>
            <a:pPr marL="0" indent="0">
              <a:buNone/>
            </a:pPr>
            <a:r>
              <a:rPr lang="en-US" altLang="en-US" sz="1588" dirty="0"/>
              <a:t>Help Others</a:t>
            </a:r>
          </a:p>
          <a:p>
            <a:pPr marL="0" indent="0">
              <a:buNone/>
            </a:pPr>
            <a:endParaRPr lang="en-US" altLang="en-US" sz="1588" dirty="0"/>
          </a:p>
          <a:p>
            <a:pPr marL="0" indent="0">
              <a:buNone/>
            </a:pPr>
            <a:r>
              <a:rPr lang="en-US" altLang="en-US" sz="1588" dirty="0"/>
              <a:t>About Professional Support</a:t>
            </a:r>
          </a:p>
          <a:p>
            <a:pPr marL="0" indent="0">
              <a:buNone/>
            </a:pPr>
            <a:endParaRPr lang="en-US" altLang="en-US" sz="1588" dirty="0"/>
          </a:p>
          <a:p>
            <a:pPr marL="0" indent="0">
              <a:buNone/>
            </a:pPr>
            <a:r>
              <a:rPr lang="en-US" altLang="en-US" sz="1588" dirty="0"/>
              <a:t>Final Exercise / Closing</a:t>
            </a:r>
          </a:p>
        </p:txBody>
      </p:sp>
    </p:spTree>
    <p:extLst>
      <p:ext uri="{BB962C8B-B14F-4D97-AF65-F5344CB8AC3E}">
        <p14:creationId xmlns:p14="http://schemas.microsoft.com/office/powerpoint/2010/main" val="1352843135"/>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81180" y="415637"/>
            <a:ext cx="6209828" cy="816557"/>
          </a:xfrm>
        </p:spPr>
        <p:txBody>
          <a:bodyPr/>
          <a:lstStyle/>
          <a:p>
            <a:r>
              <a:rPr lang="en-US" altLang="en-US"/>
              <a:t>Learning Points</a:t>
            </a:r>
          </a:p>
        </p:txBody>
      </p:sp>
      <p:sp>
        <p:nvSpPr>
          <p:cNvPr id="11267" name="Text Placeholder 5"/>
          <p:cNvSpPr txBox="1">
            <a:spLocks/>
          </p:cNvSpPr>
          <p:nvPr/>
        </p:nvSpPr>
        <p:spPr bwMode="auto">
          <a:xfrm>
            <a:off x="381000" y="1872784"/>
            <a:ext cx="6070787" cy="271613"/>
          </a:xfrm>
          <a:prstGeom prst="rect">
            <a:avLst/>
          </a:prstGeom>
        </p:spPr>
        <p:txBody>
          <a:bodyPr vert="horz" wrap="square" lIns="0" tIns="0" rIns="0" bIns="0" rtlCol="0">
            <a:spAutoFit/>
          </a:bodyPr>
          <a:lstStyle>
            <a:defPPr>
              <a:defRPr lang="en-US"/>
            </a:defPPr>
            <a:lvl1pPr>
              <a:spcBef>
                <a:spcPts val="500"/>
              </a:spcBef>
              <a:spcAft>
                <a:spcPts val="1200"/>
              </a:spcAft>
              <a:buClr>
                <a:schemeClr val="accent1"/>
              </a:buClr>
              <a:buFont typeface="Arial" pitchFamily="34" charset="0"/>
              <a:buNone/>
              <a:defRPr sz="1600" b="0"/>
            </a:lvl1pPr>
            <a:lvl2pPr marL="288925" lvl="1" indent="-176213">
              <a:spcBef>
                <a:spcPts val="500"/>
              </a:spcBef>
              <a:spcAft>
                <a:spcPts val="1200"/>
              </a:spcAft>
              <a:buClr>
                <a:schemeClr val="accent1"/>
              </a:buClr>
              <a:buFont typeface="Arial" pitchFamily="34" charset="0"/>
              <a:buChar char="•"/>
              <a:defRPr sz="1600"/>
            </a:lvl2pPr>
          </a:lstStyle>
          <a:p>
            <a:r>
              <a:rPr lang="en-US" altLang="en-US" sz="1765" b="1" dirty="0"/>
              <a:t>Participants will:</a:t>
            </a:r>
          </a:p>
        </p:txBody>
      </p:sp>
      <p:sp>
        <p:nvSpPr>
          <p:cNvPr id="11268" name="Text Placeholder 6"/>
          <p:cNvSpPr txBox="1">
            <a:spLocks/>
          </p:cNvSpPr>
          <p:nvPr/>
        </p:nvSpPr>
        <p:spPr bwMode="auto">
          <a:xfrm>
            <a:off x="406214" y="2416409"/>
            <a:ext cx="6045573" cy="403412"/>
          </a:xfrm>
          <a:prstGeom prst="rect">
            <a:avLst/>
          </a:prstGeom>
          <a:solidFill>
            <a:schemeClr val="accent2"/>
          </a:solidFill>
          <a:ln>
            <a:noFill/>
          </a:ln>
        </p:spPr>
        <p:txBody>
          <a:bodyPr lIns="89896" tIns="0" rIns="89896" bIns="26969" anchor="ct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indent="0">
              <a:buNone/>
            </a:pPr>
            <a:r>
              <a:rPr lang="en-US" altLang="en-US" sz="1588" dirty="0">
                <a:solidFill>
                  <a:schemeClr val="bg1"/>
                </a:solidFill>
              </a:rPr>
              <a:t>Identify how negativity surfaces in the workplace</a:t>
            </a:r>
            <a:r>
              <a:rPr lang="en-US" altLang="en-US" sz="1588" dirty="0">
                <a:solidFill>
                  <a:schemeClr val="bg1"/>
                </a:solidFill>
                <a:cs typeface="Arial"/>
              </a:rPr>
              <a:t>.</a:t>
            </a:r>
            <a:endParaRPr lang="en-US" altLang="en-US" sz="1588" dirty="0">
              <a:solidFill>
                <a:schemeClr val="bg1"/>
              </a:solidFill>
            </a:endParaRPr>
          </a:p>
        </p:txBody>
      </p:sp>
      <p:sp>
        <p:nvSpPr>
          <p:cNvPr id="11269" name="Text Placeholder 8"/>
          <p:cNvSpPr txBox="1">
            <a:spLocks/>
          </p:cNvSpPr>
          <p:nvPr/>
        </p:nvSpPr>
        <p:spPr bwMode="auto">
          <a:xfrm>
            <a:off x="406214" y="2927187"/>
            <a:ext cx="6045572" cy="403412"/>
          </a:xfrm>
          <a:prstGeom prst="rect">
            <a:avLst/>
          </a:prstGeom>
          <a:solidFill>
            <a:schemeClr val="accent2"/>
          </a:solidFill>
          <a:ln>
            <a:noFill/>
          </a:ln>
        </p:spPr>
        <p:txBody>
          <a:bodyPr lIns="89896" tIns="0" rIns="89896" bIns="26969" anchor="ct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indent="0">
              <a:buNone/>
            </a:pPr>
            <a:r>
              <a:rPr lang="en-US" altLang="en-US" sz="1588" dirty="0">
                <a:solidFill>
                  <a:schemeClr val="bg1"/>
                </a:solidFill>
              </a:rPr>
              <a:t>Recognize how change can increase feelings of negativity</a:t>
            </a:r>
            <a:r>
              <a:rPr lang="en-US" altLang="en-US" sz="1588" dirty="0">
                <a:solidFill>
                  <a:schemeClr val="bg1"/>
                </a:solidFill>
                <a:cs typeface="Arial"/>
              </a:rPr>
              <a:t>.</a:t>
            </a:r>
            <a:endParaRPr lang="en-US" altLang="en-US" sz="1588" dirty="0">
              <a:solidFill>
                <a:schemeClr val="bg1"/>
              </a:solidFill>
            </a:endParaRPr>
          </a:p>
        </p:txBody>
      </p:sp>
      <p:sp>
        <p:nvSpPr>
          <p:cNvPr id="11270" name="Text Placeholder 9"/>
          <p:cNvSpPr txBox="1">
            <a:spLocks/>
          </p:cNvSpPr>
          <p:nvPr/>
        </p:nvSpPr>
        <p:spPr bwMode="auto">
          <a:xfrm>
            <a:off x="406214" y="3437965"/>
            <a:ext cx="6045572" cy="403412"/>
          </a:xfrm>
          <a:prstGeom prst="rect">
            <a:avLst/>
          </a:prstGeom>
          <a:solidFill>
            <a:schemeClr val="accent2"/>
          </a:solidFill>
          <a:ln>
            <a:noFill/>
          </a:ln>
        </p:spPr>
        <p:txBody>
          <a:bodyPr lIns="89896" tIns="0" rIns="89896" bIns="26969" anchor="ct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indent="0">
              <a:buNone/>
            </a:pPr>
            <a:r>
              <a:rPr lang="en-US" altLang="en-US" sz="1588" dirty="0">
                <a:solidFill>
                  <a:schemeClr val="bg1"/>
                </a:solidFill>
              </a:rPr>
              <a:t>Develop strategies for staying positive</a:t>
            </a:r>
            <a:r>
              <a:rPr lang="en-US" altLang="en-US" sz="1588" dirty="0">
                <a:solidFill>
                  <a:schemeClr val="bg1"/>
                </a:solidFill>
                <a:cs typeface="Arial"/>
              </a:rPr>
              <a:t>.</a:t>
            </a:r>
            <a:endParaRPr lang="en-US" altLang="en-US" sz="1588" dirty="0">
              <a:solidFill>
                <a:schemeClr val="bg1"/>
              </a:solidFill>
            </a:endParaRPr>
          </a:p>
        </p:txBody>
      </p:sp>
    </p:spTree>
    <p:extLst>
      <p:ext uri="{BB962C8B-B14F-4D97-AF65-F5344CB8AC3E}">
        <p14:creationId xmlns:p14="http://schemas.microsoft.com/office/powerpoint/2010/main" val="611507691"/>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81180" y="415637"/>
            <a:ext cx="6209828" cy="816557"/>
          </a:xfrm>
        </p:spPr>
        <p:txBody>
          <a:bodyPr/>
          <a:lstStyle/>
          <a:p>
            <a:r>
              <a:rPr lang="en-US" altLang="en-US" dirty="0"/>
              <a:t>What </a:t>
            </a:r>
            <a:r>
              <a:rPr lang="en-US" altLang="en-US"/>
              <a:t>I</a:t>
            </a:r>
            <a:r>
              <a:rPr lang="en-US" altLang="en-US" dirty="0"/>
              <a:t>s Negativity?</a:t>
            </a:r>
          </a:p>
        </p:txBody>
      </p:sp>
      <p:sp>
        <p:nvSpPr>
          <p:cNvPr id="13315" name="Rectangle 7"/>
          <p:cNvSpPr>
            <a:spLocks noChangeArrowheads="1"/>
          </p:cNvSpPr>
          <p:nvPr/>
        </p:nvSpPr>
        <p:spPr bwMode="auto">
          <a:xfrm>
            <a:off x="406214" y="1872783"/>
            <a:ext cx="6021574" cy="5156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9896" tIns="44948" rIns="89896" bIns="44948">
            <a:spAutoFit/>
          </a:bodyPr>
          <a:lstStyle>
            <a:lvl1pPr marL="285750" indent="-28575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1474"/>
              </a:spcAft>
              <a:buClr>
                <a:schemeClr val="tx2"/>
              </a:buClr>
              <a:buSzPct val="150000"/>
              <a:buFont typeface="Arial" panose="020B0604020202020204" pitchFamily="34" charset="0"/>
              <a:buChar char="□"/>
            </a:pPr>
            <a:r>
              <a:rPr lang="en-US" altLang="en-US" sz="1412" dirty="0">
                <a:solidFill>
                  <a:srgbClr val="646D72"/>
                </a:solidFill>
              </a:rPr>
              <a:t>Anger</a:t>
            </a:r>
          </a:p>
          <a:p>
            <a:pPr>
              <a:spcBef>
                <a:spcPct val="0"/>
              </a:spcBef>
              <a:spcAft>
                <a:spcPts val="1474"/>
              </a:spcAft>
              <a:buClr>
                <a:schemeClr val="tx2"/>
              </a:buClr>
              <a:buSzPct val="150000"/>
              <a:buFont typeface="Arial" panose="020B0604020202020204" pitchFamily="34" charset="0"/>
              <a:buChar char="□"/>
            </a:pPr>
            <a:r>
              <a:rPr lang="en-US" altLang="en-US" sz="1412" dirty="0">
                <a:solidFill>
                  <a:srgbClr val="646D72"/>
                </a:solidFill>
              </a:rPr>
              <a:t>Complaining</a:t>
            </a:r>
          </a:p>
          <a:p>
            <a:pPr>
              <a:spcBef>
                <a:spcPct val="0"/>
              </a:spcBef>
              <a:spcAft>
                <a:spcPts val="1474"/>
              </a:spcAft>
              <a:buClr>
                <a:schemeClr val="tx2"/>
              </a:buClr>
              <a:buSzPct val="150000"/>
              <a:buFont typeface="Arial" panose="020B0604020202020204" pitchFamily="34" charset="0"/>
              <a:buChar char="□"/>
            </a:pPr>
            <a:r>
              <a:rPr lang="en-US" altLang="en-US" sz="1412" dirty="0">
                <a:solidFill>
                  <a:srgbClr val="646D72"/>
                </a:solidFill>
              </a:rPr>
              <a:t>Resentment</a:t>
            </a:r>
          </a:p>
          <a:p>
            <a:pPr>
              <a:spcBef>
                <a:spcPct val="0"/>
              </a:spcBef>
              <a:spcAft>
                <a:spcPts val="1474"/>
              </a:spcAft>
              <a:buClr>
                <a:schemeClr val="tx2"/>
              </a:buClr>
              <a:buSzPct val="150000"/>
              <a:buFont typeface="Arial" panose="020B0604020202020204" pitchFamily="34" charset="0"/>
              <a:buChar char="□"/>
            </a:pPr>
            <a:r>
              <a:rPr lang="en-US" altLang="en-US" sz="1412" dirty="0">
                <a:solidFill>
                  <a:srgbClr val="646D72"/>
                </a:solidFill>
              </a:rPr>
              <a:t>Passive-aggressive behavior</a:t>
            </a:r>
          </a:p>
          <a:p>
            <a:pPr>
              <a:spcBef>
                <a:spcPct val="0"/>
              </a:spcBef>
              <a:spcAft>
                <a:spcPts val="1474"/>
              </a:spcAft>
              <a:buClr>
                <a:schemeClr val="tx2"/>
              </a:buClr>
              <a:buSzPct val="150000"/>
              <a:buFont typeface="Arial" panose="020B0604020202020204" pitchFamily="34" charset="0"/>
              <a:buChar char="□"/>
            </a:pPr>
            <a:r>
              <a:rPr lang="en-US" altLang="en-US" sz="1412" dirty="0">
                <a:solidFill>
                  <a:srgbClr val="646D72"/>
                </a:solidFill>
              </a:rPr>
              <a:t>Resistance</a:t>
            </a:r>
          </a:p>
          <a:p>
            <a:pPr>
              <a:spcBef>
                <a:spcPct val="0"/>
              </a:spcBef>
              <a:spcAft>
                <a:spcPts val="1474"/>
              </a:spcAft>
              <a:buClr>
                <a:schemeClr val="tx2"/>
              </a:buClr>
              <a:buSzPct val="150000"/>
              <a:buFont typeface="Arial" panose="020B0604020202020204" pitchFamily="34" charset="0"/>
              <a:buChar char="□"/>
            </a:pPr>
            <a:r>
              <a:rPr lang="en-US" altLang="en-US" sz="1412" dirty="0">
                <a:solidFill>
                  <a:srgbClr val="646D72"/>
                </a:solidFill>
              </a:rPr>
              <a:t>Interpersonal conflict</a:t>
            </a:r>
            <a:br>
              <a:rPr lang="en-US" altLang="en-US" sz="1412" dirty="0">
                <a:solidFill>
                  <a:srgbClr val="646D72"/>
                </a:solidFill>
              </a:rPr>
            </a:br>
            <a:endParaRPr lang="en-US" altLang="en-US" sz="1412" dirty="0">
              <a:solidFill>
                <a:srgbClr val="646D72"/>
              </a:solidFill>
            </a:endParaRPr>
          </a:p>
          <a:p>
            <a:pPr>
              <a:spcBef>
                <a:spcPct val="0"/>
              </a:spcBef>
              <a:spcAft>
                <a:spcPts val="1474"/>
              </a:spcAft>
              <a:buClr>
                <a:schemeClr val="tx2"/>
              </a:buClr>
              <a:buSzPct val="150000"/>
              <a:buFont typeface="Arial" panose="020B0604020202020204" pitchFamily="34" charset="0"/>
              <a:buChar char="□"/>
            </a:pPr>
            <a:r>
              <a:rPr lang="en-US" altLang="en-US" sz="1412" dirty="0">
                <a:solidFill>
                  <a:srgbClr val="646D72"/>
                </a:solidFill>
              </a:rPr>
              <a:t>Notes __________________________________________________</a:t>
            </a:r>
            <a:br>
              <a:rPr lang="en-US" altLang="en-US" sz="1412" dirty="0">
                <a:solidFill>
                  <a:srgbClr val="646D72"/>
                </a:solidFill>
              </a:rPr>
            </a:br>
            <a:br>
              <a:rPr lang="en-US" altLang="en-US" sz="1412" dirty="0">
                <a:solidFill>
                  <a:srgbClr val="646D72"/>
                </a:solidFill>
              </a:rPr>
            </a:br>
            <a:r>
              <a:rPr lang="en-US" altLang="en-US" sz="1412" dirty="0">
                <a:solidFill>
                  <a:srgbClr val="646D72"/>
                </a:solidFill>
              </a:rPr>
              <a:t>_______________________________________________________</a:t>
            </a:r>
            <a:br>
              <a:rPr lang="en-US" altLang="en-US" sz="1412" dirty="0">
                <a:solidFill>
                  <a:srgbClr val="646D72"/>
                </a:solidFill>
              </a:rPr>
            </a:br>
            <a:br>
              <a:rPr lang="en-US" altLang="en-US" sz="1412" dirty="0">
                <a:solidFill>
                  <a:srgbClr val="646D72"/>
                </a:solidFill>
              </a:rPr>
            </a:br>
            <a:r>
              <a:rPr lang="en-US" altLang="en-US" sz="1412" dirty="0">
                <a:solidFill>
                  <a:srgbClr val="646D72"/>
                </a:solidFill>
              </a:rPr>
              <a:t>_______________________________________________________</a:t>
            </a:r>
            <a:br>
              <a:rPr lang="en-US" altLang="en-US" sz="1412" dirty="0">
                <a:solidFill>
                  <a:srgbClr val="646D72"/>
                </a:solidFill>
              </a:rPr>
            </a:br>
            <a:br>
              <a:rPr lang="en-US" altLang="en-US" sz="1412" dirty="0">
                <a:solidFill>
                  <a:srgbClr val="646D72"/>
                </a:solidFill>
              </a:rPr>
            </a:br>
            <a:r>
              <a:rPr lang="en-US" altLang="en-US" sz="1412" dirty="0">
                <a:solidFill>
                  <a:srgbClr val="646D72"/>
                </a:solidFill>
              </a:rPr>
              <a:t>_______________________________________________________</a:t>
            </a:r>
            <a:br>
              <a:rPr lang="en-US" altLang="en-US" sz="1412" dirty="0">
                <a:solidFill>
                  <a:srgbClr val="646D72"/>
                </a:solidFill>
              </a:rPr>
            </a:br>
            <a:br>
              <a:rPr lang="en-US" altLang="en-US" sz="1412" dirty="0">
                <a:solidFill>
                  <a:srgbClr val="646D72"/>
                </a:solidFill>
              </a:rPr>
            </a:br>
            <a:r>
              <a:rPr lang="en-US" altLang="en-US" sz="1412" dirty="0">
                <a:solidFill>
                  <a:srgbClr val="646D72"/>
                </a:solidFill>
              </a:rPr>
              <a:t>_______________________________________________________</a:t>
            </a:r>
            <a:br>
              <a:rPr lang="en-US" altLang="en-US" sz="1412" dirty="0">
                <a:solidFill>
                  <a:srgbClr val="646D72"/>
                </a:solidFill>
              </a:rPr>
            </a:br>
            <a:br>
              <a:rPr lang="en-US" altLang="en-US" sz="1412" dirty="0">
                <a:solidFill>
                  <a:srgbClr val="646D72"/>
                </a:solidFill>
              </a:rPr>
            </a:br>
            <a:r>
              <a:rPr lang="en-US" altLang="en-US" sz="1412" dirty="0">
                <a:solidFill>
                  <a:srgbClr val="646D72"/>
                </a:solidFill>
              </a:rPr>
              <a:t>_______________________________________________________</a:t>
            </a:r>
          </a:p>
        </p:txBody>
      </p:sp>
    </p:spTree>
    <p:extLst>
      <p:ext uri="{BB962C8B-B14F-4D97-AF65-F5344CB8AC3E}">
        <p14:creationId xmlns:p14="http://schemas.microsoft.com/office/powerpoint/2010/main" val="3093674818"/>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81180" y="415637"/>
            <a:ext cx="6209828" cy="816557"/>
          </a:xfrm>
        </p:spPr>
        <p:txBody>
          <a:bodyPr/>
          <a:lstStyle/>
          <a:p>
            <a:r>
              <a:rPr lang="en-US" altLang="en-US"/>
              <a:t>How and Why?</a:t>
            </a:r>
          </a:p>
        </p:txBody>
      </p:sp>
      <p:sp>
        <p:nvSpPr>
          <p:cNvPr id="15363" name="Text Placeholder 8"/>
          <p:cNvSpPr txBox="1">
            <a:spLocks/>
          </p:cNvSpPr>
          <p:nvPr/>
        </p:nvSpPr>
        <p:spPr bwMode="auto">
          <a:xfrm>
            <a:off x="406213" y="1336335"/>
            <a:ext cx="6240649" cy="217304"/>
          </a:xfrm>
          <a:prstGeom prst="rect">
            <a:avLst/>
          </a:prstGeom>
        </p:spPr>
        <p:txBody>
          <a:bodyPr vert="horz" wrap="square" lIns="0" tIns="0" rIns="0" bIns="0" rtlCol="0">
            <a:spAutoFit/>
          </a:bodyPr>
          <a:lstStyle>
            <a:lvl1pPr lvl="0" indent="0">
              <a:spcBef>
                <a:spcPts val="500"/>
              </a:spcBef>
              <a:buClr>
                <a:schemeClr val="accent1"/>
              </a:buClr>
              <a:buFont typeface="Arial" pitchFamily="34" charset="0"/>
              <a:buNone/>
              <a:defRPr sz="1600"/>
            </a:lvl1pPr>
            <a:lvl2pPr marL="288925" lvl="1" indent="-176213">
              <a:spcBef>
                <a:spcPts val="500"/>
              </a:spcBef>
              <a:buClr>
                <a:schemeClr val="accent1"/>
              </a:buClr>
              <a:buFont typeface="Arial" pitchFamily="34" charset="0"/>
              <a:buChar char="•"/>
              <a:defRPr sz="1600"/>
            </a:lvl2pPr>
            <a:lvl3pPr marL="403225" lvl="2" indent="-173038">
              <a:spcBef>
                <a:spcPts val="500"/>
              </a:spcBef>
              <a:buClr>
                <a:schemeClr val="accent1"/>
              </a:buClr>
              <a:buFont typeface="Arial" pitchFamily="34" charset="0"/>
              <a:buChar char="–"/>
              <a:defRPr sz="1600"/>
            </a:lvl3pPr>
            <a:lvl4pPr marL="517525" lvl="3" indent="-174625">
              <a:spcBef>
                <a:spcPts val="500"/>
              </a:spcBef>
              <a:buClr>
                <a:schemeClr val="accent1"/>
              </a:buClr>
              <a:buFont typeface="Arial" pitchFamily="34" charset="0"/>
              <a:buChar char="•"/>
              <a:defRPr sz="1600"/>
            </a:lvl4pPr>
            <a:lvl5pPr marL="631825" lvl="4" indent="-173038">
              <a:spcBef>
                <a:spcPts val="500"/>
              </a:spcBef>
              <a:buClr>
                <a:schemeClr val="accent1"/>
              </a:buClr>
              <a:buFont typeface="Arial" pitchFamily="34" charset="0"/>
              <a:buChar char="–"/>
              <a:defRPr sz="1600" baseline="0"/>
            </a:lvl5pPr>
            <a:lvl6pPr marL="684213" indent="-114300">
              <a:spcBef>
                <a:spcPts val="500"/>
              </a:spcBef>
              <a:buFont typeface="Arial" pitchFamily="34" charset="0"/>
              <a:buChar char="–"/>
              <a:defRPr sz="1000" baseline="0"/>
            </a:lvl6pPr>
            <a:lvl7pPr marL="800100" indent="-114300">
              <a:spcBef>
                <a:spcPts val="500"/>
              </a:spcBef>
              <a:buFont typeface="Arial" pitchFamily="34" charset="0"/>
              <a:buChar char="•"/>
              <a:defRPr sz="1000" baseline="0"/>
            </a:lvl7pPr>
            <a:lvl8pPr marL="914400" indent="-114300">
              <a:spcBef>
                <a:spcPts val="500"/>
              </a:spcBef>
              <a:buFont typeface="Arial" pitchFamily="34" charset="0"/>
              <a:buChar char="–"/>
              <a:defRPr sz="1000" baseline="0"/>
            </a:lvl8pPr>
            <a:lvl9pPr marL="1028700" indent="-114300">
              <a:spcBef>
                <a:spcPts val="500"/>
              </a:spcBef>
              <a:buFont typeface="Arial" pitchFamily="34" charset="0"/>
              <a:buChar char="•"/>
              <a:defRPr sz="1000" baseline="0"/>
            </a:lvl9pPr>
          </a:lstStyle>
          <a:p>
            <a:r>
              <a:rPr lang="en-US" altLang="en-US" sz="1412" dirty="0"/>
              <a:t>How have you experienced:</a:t>
            </a:r>
          </a:p>
        </p:txBody>
      </p:sp>
      <p:sp>
        <p:nvSpPr>
          <p:cNvPr id="11" name="Rectangle 4"/>
          <p:cNvSpPr>
            <a:spLocks noChangeArrowheads="1"/>
          </p:cNvSpPr>
          <p:nvPr/>
        </p:nvSpPr>
        <p:spPr bwMode="auto">
          <a:xfrm>
            <a:off x="2006413" y="1884584"/>
            <a:ext cx="4445374" cy="842823"/>
          </a:xfrm>
          <a:prstGeom prst="rect">
            <a:avLst/>
          </a:prstGeom>
          <a:noFill/>
          <a:ln>
            <a:solidFill>
              <a:schemeClr val="bg2"/>
            </a:solidFill>
          </a:ln>
        </p:spPr>
        <p:txBody>
          <a:bodyPr lIns="89896" tIns="89896" rIns="0" bIns="89896" anchor="ctr"/>
          <a:lstStyle/>
          <a:p>
            <a:pPr algn="ctr">
              <a:spcAft>
                <a:spcPct val="35000"/>
              </a:spcAft>
              <a:buClr>
                <a:srgbClr val="D45D00"/>
              </a:buClr>
              <a:defRPr/>
            </a:pPr>
            <a:endParaRPr lang="en-US" sz="1412" kern="0" dirty="0">
              <a:latin typeface="Arial" panose="020B0604020202020204" pitchFamily="34" charset="0"/>
              <a:cs typeface="Arial" pitchFamily="34" charset="0"/>
            </a:endParaRPr>
          </a:p>
        </p:txBody>
      </p:sp>
      <p:sp>
        <p:nvSpPr>
          <p:cNvPr id="15365" name="Rectangle 5"/>
          <p:cNvSpPr>
            <a:spLocks noChangeArrowheads="1"/>
          </p:cNvSpPr>
          <p:nvPr/>
        </p:nvSpPr>
        <p:spPr bwMode="auto">
          <a:xfrm>
            <a:off x="406213" y="1884584"/>
            <a:ext cx="1600200" cy="842823"/>
          </a:xfrm>
          <a:prstGeom prst="rect">
            <a:avLst/>
          </a:prstGeom>
          <a:solidFill>
            <a:schemeClr val="tx2"/>
          </a:solidFill>
          <a:ln w="9525">
            <a:solidFill>
              <a:schemeClr val="bg2"/>
            </a:solidFill>
            <a:miter lim="800000"/>
            <a:headEnd/>
            <a:tailEnd/>
          </a:ln>
        </p:spPr>
        <p:txBody>
          <a:bodyPr lIns="0" tIns="0" rIns="0" bIns="0"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spcAft>
                <a:spcPct val="35000"/>
              </a:spcAft>
              <a:buClrTx/>
              <a:buSzTx/>
            </a:pPr>
            <a:r>
              <a:rPr lang="en-US" altLang="en-US" sz="1412" b="1">
                <a:solidFill>
                  <a:srgbClr val="FFFFFF"/>
                </a:solidFill>
                <a:cs typeface="Arial" charset="0"/>
              </a:rPr>
              <a:t>Unfriendliness?</a:t>
            </a:r>
          </a:p>
        </p:txBody>
      </p:sp>
      <p:sp>
        <p:nvSpPr>
          <p:cNvPr id="14" name="Rectangle 4"/>
          <p:cNvSpPr>
            <a:spLocks noChangeArrowheads="1"/>
          </p:cNvSpPr>
          <p:nvPr/>
        </p:nvSpPr>
        <p:spPr bwMode="auto">
          <a:xfrm>
            <a:off x="2006413" y="2875323"/>
            <a:ext cx="4445374" cy="842822"/>
          </a:xfrm>
          <a:prstGeom prst="rect">
            <a:avLst/>
          </a:prstGeom>
          <a:noFill/>
          <a:ln>
            <a:solidFill>
              <a:schemeClr val="bg2"/>
            </a:solidFill>
          </a:ln>
        </p:spPr>
        <p:txBody>
          <a:bodyPr lIns="89896" tIns="89896" rIns="0" bIns="89896" anchor="ctr"/>
          <a:lstStyle/>
          <a:p>
            <a:pPr algn="ctr">
              <a:spcAft>
                <a:spcPct val="35000"/>
              </a:spcAft>
              <a:buClr>
                <a:srgbClr val="D45D00"/>
              </a:buClr>
              <a:defRPr/>
            </a:pPr>
            <a:endParaRPr lang="en-US" sz="1412" kern="0" dirty="0">
              <a:latin typeface="Arial" panose="020B0604020202020204" pitchFamily="34" charset="0"/>
              <a:cs typeface="Arial" pitchFamily="34" charset="0"/>
            </a:endParaRPr>
          </a:p>
        </p:txBody>
      </p:sp>
      <p:sp>
        <p:nvSpPr>
          <p:cNvPr id="15367" name="Rectangle 5"/>
          <p:cNvSpPr>
            <a:spLocks noChangeArrowheads="1"/>
          </p:cNvSpPr>
          <p:nvPr/>
        </p:nvSpPr>
        <p:spPr bwMode="auto">
          <a:xfrm>
            <a:off x="406213" y="2875323"/>
            <a:ext cx="1600200" cy="842822"/>
          </a:xfrm>
          <a:prstGeom prst="rect">
            <a:avLst/>
          </a:prstGeom>
          <a:solidFill>
            <a:schemeClr val="accent2"/>
          </a:solidFill>
          <a:ln>
            <a:solidFill>
              <a:schemeClr val="bg2"/>
            </a:solidFill>
          </a:ln>
        </p:spPr>
        <p:txBody>
          <a:bodyPr lIns="0" tIns="0" rIns="0" bIns="0"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spcAft>
                <a:spcPct val="35000"/>
              </a:spcAft>
              <a:buClrTx/>
              <a:buSzTx/>
            </a:pPr>
            <a:r>
              <a:rPr lang="en-US" altLang="en-US" sz="1412" b="1">
                <a:solidFill>
                  <a:srgbClr val="FFFFFF"/>
                </a:solidFill>
                <a:cs typeface="Arial" charset="0"/>
              </a:rPr>
              <a:t>Gripe sessions?</a:t>
            </a:r>
          </a:p>
        </p:txBody>
      </p:sp>
      <p:sp>
        <p:nvSpPr>
          <p:cNvPr id="16" name="Rectangle 4"/>
          <p:cNvSpPr>
            <a:spLocks noChangeArrowheads="1"/>
          </p:cNvSpPr>
          <p:nvPr/>
        </p:nvSpPr>
        <p:spPr bwMode="auto">
          <a:xfrm>
            <a:off x="2006413" y="3873767"/>
            <a:ext cx="4445374" cy="842822"/>
          </a:xfrm>
          <a:prstGeom prst="rect">
            <a:avLst/>
          </a:prstGeom>
          <a:noFill/>
          <a:ln>
            <a:solidFill>
              <a:schemeClr val="bg2"/>
            </a:solidFill>
          </a:ln>
        </p:spPr>
        <p:txBody>
          <a:bodyPr lIns="89896" tIns="89896" rIns="0" bIns="89896" anchor="ctr"/>
          <a:lstStyle/>
          <a:p>
            <a:pPr algn="ctr">
              <a:spcAft>
                <a:spcPct val="35000"/>
              </a:spcAft>
              <a:buClr>
                <a:srgbClr val="D45D00"/>
              </a:buClr>
              <a:defRPr/>
            </a:pPr>
            <a:endParaRPr lang="en-US" sz="1412" kern="0" dirty="0">
              <a:latin typeface="Arial" panose="020B0604020202020204" pitchFamily="34" charset="0"/>
              <a:cs typeface="Arial" pitchFamily="34" charset="0"/>
            </a:endParaRPr>
          </a:p>
        </p:txBody>
      </p:sp>
      <p:sp>
        <p:nvSpPr>
          <p:cNvPr id="15369" name="Rectangle 5"/>
          <p:cNvSpPr>
            <a:spLocks noChangeArrowheads="1"/>
          </p:cNvSpPr>
          <p:nvPr/>
        </p:nvSpPr>
        <p:spPr bwMode="auto">
          <a:xfrm>
            <a:off x="406213" y="3873767"/>
            <a:ext cx="1600200" cy="842822"/>
          </a:xfrm>
          <a:prstGeom prst="rect">
            <a:avLst/>
          </a:prstGeom>
          <a:solidFill>
            <a:schemeClr val="tx2"/>
          </a:solidFill>
          <a:ln w="12700">
            <a:solidFill>
              <a:schemeClr val="bg2"/>
            </a:solidFill>
            <a:miter lim="800000"/>
            <a:headEnd/>
            <a:tailEnd/>
          </a:ln>
        </p:spPr>
        <p:txBody>
          <a:bodyPr lIns="0" tIns="0" rIns="0" bIns="0"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spcAft>
                <a:spcPct val="35000"/>
              </a:spcAft>
              <a:buClrTx/>
              <a:buSzTx/>
            </a:pPr>
            <a:r>
              <a:rPr lang="en-US" altLang="en-US" sz="1412" b="1">
                <a:solidFill>
                  <a:srgbClr val="FFFFFF"/>
                </a:solidFill>
                <a:cs typeface="Arial" charset="0"/>
              </a:rPr>
              <a:t>Complaining?</a:t>
            </a:r>
          </a:p>
        </p:txBody>
      </p:sp>
      <p:sp>
        <p:nvSpPr>
          <p:cNvPr id="18" name="Rectangle 4"/>
          <p:cNvSpPr>
            <a:spLocks noChangeArrowheads="1"/>
          </p:cNvSpPr>
          <p:nvPr/>
        </p:nvSpPr>
        <p:spPr bwMode="auto">
          <a:xfrm>
            <a:off x="2006413" y="4864508"/>
            <a:ext cx="4445374" cy="842823"/>
          </a:xfrm>
          <a:prstGeom prst="rect">
            <a:avLst/>
          </a:prstGeom>
          <a:noFill/>
          <a:ln>
            <a:solidFill>
              <a:schemeClr val="bg2"/>
            </a:solidFill>
          </a:ln>
        </p:spPr>
        <p:txBody>
          <a:bodyPr lIns="89896" tIns="89896" rIns="0" bIns="89896" anchor="ctr"/>
          <a:lstStyle/>
          <a:p>
            <a:pPr algn="ctr">
              <a:spcAft>
                <a:spcPct val="35000"/>
              </a:spcAft>
              <a:buClr>
                <a:srgbClr val="D45D00"/>
              </a:buClr>
              <a:defRPr/>
            </a:pPr>
            <a:endParaRPr lang="en-US" sz="1412" kern="0" dirty="0">
              <a:latin typeface="Arial" panose="020B0604020202020204" pitchFamily="34" charset="0"/>
              <a:cs typeface="Arial" pitchFamily="34" charset="0"/>
            </a:endParaRPr>
          </a:p>
        </p:txBody>
      </p:sp>
      <p:sp>
        <p:nvSpPr>
          <p:cNvPr id="15371" name="Rectangle 5"/>
          <p:cNvSpPr>
            <a:spLocks noChangeArrowheads="1"/>
          </p:cNvSpPr>
          <p:nvPr/>
        </p:nvSpPr>
        <p:spPr bwMode="auto">
          <a:xfrm>
            <a:off x="406213" y="4864508"/>
            <a:ext cx="1600200" cy="842823"/>
          </a:xfrm>
          <a:prstGeom prst="rect">
            <a:avLst/>
          </a:prstGeom>
          <a:solidFill>
            <a:schemeClr val="accent2"/>
          </a:solidFill>
          <a:ln>
            <a:solidFill>
              <a:schemeClr val="bg2"/>
            </a:solidFill>
          </a:ln>
        </p:spPr>
        <p:txBody>
          <a:bodyPr lIns="0" tIns="0" rIns="0" bIns="0"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spcAft>
                <a:spcPct val="35000"/>
              </a:spcAft>
              <a:buClrTx/>
              <a:buSzTx/>
            </a:pPr>
            <a:r>
              <a:rPr lang="en-US" altLang="en-US" sz="1412" b="1">
                <a:solidFill>
                  <a:srgbClr val="FFFFFF"/>
                </a:solidFill>
                <a:cs typeface="Arial" charset="0"/>
              </a:rPr>
              <a:t>Defensiveness?</a:t>
            </a:r>
          </a:p>
        </p:txBody>
      </p:sp>
      <p:sp>
        <p:nvSpPr>
          <p:cNvPr id="20" name="Rectangle 4"/>
          <p:cNvSpPr>
            <a:spLocks noChangeArrowheads="1"/>
          </p:cNvSpPr>
          <p:nvPr/>
        </p:nvSpPr>
        <p:spPr bwMode="auto">
          <a:xfrm>
            <a:off x="2006413" y="5849085"/>
            <a:ext cx="4445374" cy="842822"/>
          </a:xfrm>
          <a:prstGeom prst="rect">
            <a:avLst/>
          </a:prstGeom>
          <a:noFill/>
          <a:ln>
            <a:solidFill>
              <a:schemeClr val="bg2"/>
            </a:solidFill>
          </a:ln>
        </p:spPr>
        <p:txBody>
          <a:bodyPr lIns="89896" tIns="89896" rIns="0" bIns="89896" anchor="ctr"/>
          <a:lstStyle/>
          <a:p>
            <a:pPr algn="ctr">
              <a:spcAft>
                <a:spcPct val="35000"/>
              </a:spcAft>
              <a:buClr>
                <a:srgbClr val="D45D00"/>
              </a:buClr>
              <a:defRPr/>
            </a:pPr>
            <a:endParaRPr lang="en-US" sz="1412" kern="0" dirty="0">
              <a:latin typeface="Arial" panose="020B0604020202020204" pitchFamily="34" charset="0"/>
              <a:cs typeface="Arial" pitchFamily="34" charset="0"/>
            </a:endParaRPr>
          </a:p>
        </p:txBody>
      </p:sp>
      <p:sp>
        <p:nvSpPr>
          <p:cNvPr id="15373" name="Rectangle 5"/>
          <p:cNvSpPr>
            <a:spLocks noChangeArrowheads="1"/>
          </p:cNvSpPr>
          <p:nvPr/>
        </p:nvSpPr>
        <p:spPr bwMode="auto">
          <a:xfrm>
            <a:off x="406213" y="5849085"/>
            <a:ext cx="1600200" cy="842822"/>
          </a:xfrm>
          <a:prstGeom prst="rect">
            <a:avLst/>
          </a:prstGeom>
          <a:solidFill>
            <a:schemeClr val="tx2"/>
          </a:solidFill>
          <a:ln w="12700">
            <a:solidFill>
              <a:schemeClr val="bg2"/>
            </a:solidFill>
            <a:miter lim="800000"/>
            <a:headEnd/>
            <a:tailEnd/>
          </a:ln>
        </p:spPr>
        <p:txBody>
          <a:bodyPr lIns="0" tIns="0" rIns="0" bIns="0"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spcAft>
                <a:spcPct val="35000"/>
              </a:spcAft>
              <a:buClrTx/>
              <a:buSzTx/>
            </a:pPr>
            <a:r>
              <a:rPr lang="en-US" altLang="en-US" sz="1412" b="1">
                <a:solidFill>
                  <a:srgbClr val="FFFFFF"/>
                </a:solidFill>
                <a:cs typeface="Arial" charset="0"/>
              </a:rPr>
              <a:t>Lack of humor?</a:t>
            </a:r>
          </a:p>
        </p:txBody>
      </p:sp>
      <p:sp>
        <p:nvSpPr>
          <p:cNvPr id="22" name="Rectangle 4"/>
          <p:cNvSpPr>
            <a:spLocks noChangeArrowheads="1"/>
          </p:cNvSpPr>
          <p:nvPr/>
        </p:nvSpPr>
        <p:spPr bwMode="auto">
          <a:xfrm>
            <a:off x="2006413" y="6822035"/>
            <a:ext cx="4445374" cy="842823"/>
          </a:xfrm>
          <a:prstGeom prst="rect">
            <a:avLst/>
          </a:prstGeom>
          <a:noFill/>
          <a:ln>
            <a:solidFill>
              <a:schemeClr val="bg2"/>
            </a:solidFill>
          </a:ln>
        </p:spPr>
        <p:txBody>
          <a:bodyPr lIns="89896" tIns="89896" rIns="0" bIns="89896" anchor="ctr"/>
          <a:lstStyle/>
          <a:p>
            <a:pPr algn="ctr">
              <a:spcAft>
                <a:spcPct val="35000"/>
              </a:spcAft>
              <a:buClr>
                <a:srgbClr val="D45D00"/>
              </a:buClr>
              <a:defRPr/>
            </a:pPr>
            <a:endParaRPr lang="en-US" sz="1412" kern="0" dirty="0">
              <a:latin typeface="Arial" panose="020B0604020202020204" pitchFamily="34" charset="0"/>
              <a:cs typeface="Arial" pitchFamily="34" charset="0"/>
            </a:endParaRPr>
          </a:p>
        </p:txBody>
      </p:sp>
      <p:sp>
        <p:nvSpPr>
          <p:cNvPr id="15375" name="Rectangle 5"/>
          <p:cNvSpPr>
            <a:spLocks noChangeArrowheads="1"/>
          </p:cNvSpPr>
          <p:nvPr/>
        </p:nvSpPr>
        <p:spPr bwMode="auto">
          <a:xfrm>
            <a:off x="406213" y="6822035"/>
            <a:ext cx="1600200" cy="842823"/>
          </a:xfrm>
          <a:prstGeom prst="rect">
            <a:avLst/>
          </a:prstGeom>
          <a:solidFill>
            <a:schemeClr val="accent2"/>
          </a:solidFill>
          <a:ln>
            <a:solidFill>
              <a:schemeClr val="bg2"/>
            </a:solidFill>
          </a:ln>
        </p:spPr>
        <p:txBody>
          <a:bodyPr lIns="0" tIns="0" rIns="0" bIns="0"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spcAft>
                <a:spcPct val="35000"/>
              </a:spcAft>
              <a:buClrTx/>
              <a:buSzTx/>
            </a:pPr>
            <a:r>
              <a:rPr lang="en-US" altLang="en-US" sz="1412" b="1">
                <a:solidFill>
                  <a:srgbClr val="FFFFFF"/>
                </a:solidFill>
                <a:cs typeface="Arial" charset="0"/>
              </a:rPr>
              <a:t>Procrastination?</a:t>
            </a:r>
          </a:p>
        </p:txBody>
      </p:sp>
    </p:spTree>
    <p:extLst>
      <p:ext uri="{BB962C8B-B14F-4D97-AF65-F5344CB8AC3E}">
        <p14:creationId xmlns:p14="http://schemas.microsoft.com/office/powerpoint/2010/main" val="4123834078"/>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281180" y="415637"/>
            <a:ext cx="6209828" cy="816557"/>
          </a:xfrm>
        </p:spPr>
        <p:txBody>
          <a:bodyPr/>
          <a:lstStyle/>
          <a:p>
            <a:r>
              <a:rPr lang="en-US" altLang="en-US"/>
              <a:t>How and Why?</a:t>
            </a:r>
          </a:p>
        </p:txBody>
      </p:sp>
      <p:sp>
        <p:nvSpPr>
          <p:cNvPr id="17411" name="Text Placeholder 8"/>
          <p:cNvSpPr txBox="1">
            <a:spLocks/>
          </p:cNvSpPr>
          <p:nvPr/>
        </p:nvSpPr>
        <p:spPr bwMode="auto">
          <a:xfrm>
            <a:off x="406213" y="1872783"/>
            <a:ext cx="6044014" cy="217304"/>
          </a:xfrm>
          <a:prstGeom prst="rect">
            <a:avLst/>
          </a:prstGeom>
        </p:spPr>
        <p:txBody>
          <a:bodyPr vert="horz" wrap="square" lIns="0" tIns="0" rIns="0" bIns="0" rtlCol="0">
            <a:spAutoFit/>
          </a:bodyPr>
          <a:lstStyle>
            <a:lvl1pPr lvl="0" indent="0">
              <a:spcBef>
                <a:spcPts val="500"/>
              </a:spcBef>
              <a:buClr>
                <a:schemeClr val="accent1"/>
              </a:buClr>
              <a:buFont typeface="Arial" pitchFamily="34" charset="0"/>
              <a:buNone/>
              <a:defRPr sz="1600"/>
            </a:lvl1pPr>
            <a:lvl2pPr marL="288925" lvl="1" indent="-176213">
              <a:spcBef>
                <a:spcPts val="500"/>
              </a:spcBef>
              <a:buClr>
                <a:schemeClr val="accent1"/>
              </a:buClr>
              <a:buFont typeface="Arial" pitchFamily="34" charset="0"/>
              <a:buChar char="•"/>
              <a:defRPr sz="1600"/>
            </a:lvl2pPr>
            <a:lvl3pPr marL="403225" lvl="2" indent="-173038">
              <a:spcBef>
                <a:spcPts val="500"/>
              </a:spcBef>
              <a:buClr>
                <a:schemeClr val="accent1"/>
              </a:buClr>
              <a:buFont typeface="Arial" pitchFamily="34" charset="0"/>
              <a:buChar char="–"/>
              <a:defRPr sz="1600"/>
            </a:lvl3pPr>
            <a:lvl4pPr marL="517525" lvl="3" indent="-174625">
              <a:spcBef>
                <a:spcPts val="500"/>
              </a:spcBef>
              <a:buClr>
                <a:schemeClr val="accent1"/>
              </a:buClr>
              <a:buFont typeface="Arial" pitchFamily="34" charset="0"/>
              <a:buChar char="•"/>
              <a:defRPr sz="1600"/>
            </a:lvl4pPr>
            <a:lvl5pPr marL="631825" lvl="4" indent="-173038">
              <a:spcBef>
                <a:spcPts val="500"/>
              </a:spcBef>
              <a:buClr>
                <a:schemeClr val="accent1"/>
              </a:buClr>
              <a:buFont typeface="Arial" pitchFamily="34" charset="0"/>
              <a:buChar char="–"/>
              <a:defRPr sz="1600" baseline="0"/>
            </a:lvl5pPr>
            <a:lvl6pPr marL="684213" indent="-114300">
              <a:spcBef>
                <a:spcPts val="500"/>
              </a:spcBef>
              <a:buFont typeface="Arial" pitchFamily="34" charset="0"/>
              <a:buChar char="–"/>
              <a:defRPr sz="1000" baseline="0"/>
            </a:lvl6pPr>
            <a:lvl7pPr marL="800100" indent="-114300">
              <a:spcBef>
                <a:spcPts val="500"/>
              </a:spcBef>
              <a:buFont typeface="Arial" pitchFamily="34" charset="0"/>
              <a:buChar char="•"/>
              <a:defRPr sz="1000" baseline="0"/>
            </a:lvl7pPr>
            <a:lvl8pPr marL="914400" indent="-114300">
              <a:spcBef>
                <a:spcPts val="500"/>
              </a:spcBef>
              <a:buFont typeface="Arial" pitchFamily="34" charset="0"/>
              <a:buChar char="–"/>
              <a:defRPr sz="1000" baseline="0"/>
            </a:lvl8pPr>
            <a:lvl9pPr marL="1028700" indent="-114300">
              <a:spcBef>
                <a:spcPts val="500"/>
              </a:spcBef>
              <a:buFont typeface="Arial" pitchFamily="34" charset="0"/>
              <a:buChar char="•"/>
              <a:defRPr sz="1000" baseline="0"/>
            </a:lvl9pPr>
          </a:lstStyle>
          <a:p>
            <a:r>
              <a:rPr lang="en-US" altLang="en-US" sz="1412" dirty="0"/>
              <a:t>How has your behavior been impacted by negativity in the workplace?</a:t>
            </a:r>
          </a:p>
        </p:txBody>
      </p:sp>
      <p:sp>
        <p:nvSpPr>
          <p:cNvPr id="11" name="Rectangle 4"/>
          <p:cNvSpPr>
            <a:spLocks noChangeArrowheads="1"/>
          </p:cNvSpPr>
          <p:nvPr/>
        </p:nvSpPr>
        <p:spPr bwMode="auto">
          <a:xfrm>
            <a:off x="406214" y="2257168"/>
            <a:ext cx="6042427" cy="2297345"/>
          </a:xfrm>
          <a:prstGeom prst="rect">
            <a:avLst/>
          </a:prstGeom>
          <a:noFill/>
          <a:ln>
            <a:solidFill>
              <a:schemeClr val="bg2"/>
            </a:solidFill>
          </a:ln>
        </p:spPr>
        <p:txBody>
          <a:bodyPr lIns="89896" tIns="89896" rIns="0" bIns="89896" anchor="ctr"/>
          <a:lstStyle/>
          <a:p>
            <a:pPr algn="ctr">
              <a:spcAft>
                <a:spcPct val="35000"/>
              </a:spcAft>
              <a:buClr>
                <a:srgbClr val="D45D00"/>
              </a:buClr>
              <a:defRPr/>
            </a:pPr>
            <a:endParaRPr lang="en-US" sz="1412" kern="0" dirty="0">
              <a:latin typeface="Arial" panose="020B0604020202020204" pitchFamily="34" charset="0"/>
              <a:cs typeface="Arial" pitchFamily="34" charset="0"/>
            </a:endParaRPr>
          </a:p>
        </p:txBody>
      </p:sp>
      <p:sp>
        <p:nvSpPr>
          <p:cNvPr id="17413" name="Text Placeholder 8"/>
          <p:cNvSpPr txBox="1">
            <a:spLocks/>
          </p:cNvSpPr>
          <p:nvPr/>
        </p:nvSpPr>
        <p:spPr bwMode="auto">
          <a:xfrm>
            <a:off x="406213" y="5243793"/>
            <a:ext cx="6045574" cy="217304"/>
          </a:xfrm>
          <a:prstGeom prst="rect">
            <a:avLst/>
          </a:prstGeom>
        </p:spPr>
        <p:txBody>
          <a:bodyPr vert="horz" wrap="square" lIns="0" tIns="0" rIns="0" bIns="0" rtlCol="0">
            <a:spAutoFit/>
          </a:bodyPr>
          <a:lstStyle>
            <a:lvl1pPr lvl="0" indent="0">
              <a:spcBef>
                <a:spcPts val="500"/>
              </a:spcBef>
              <a:buClr>
                <a:schemeClr val="accent1"/>
              </a:buClr>
              <a:buFont typeface="Arial" pitchFamily="34" charset="0"/>
              <a:buNone/>
              <a:defRPr sz="1600"/>
            </a:lvl1pPr>
            <a:lvl2pPr marL="288925" lvl="1" indent="-176213">
              <a:spcBef>
                <a:spcPts val="500"/>
              </a:spcBef>
              <a:buClr>
                <a:schemeClr val="accent1"/>
              </a:buClr>
              <a:buFont typeface="Arial" pitchFamily="34" charset="0"/>
              <a:buChar char="•"/>
              <a:defRPr sz="1600"/>
            </a:lvl2pPr>
            <a:lvl3pPr marL="403225" lvl="2" indent="-173038">
              <a:spcBef>
                <a:spcPts val="500"/>
              </a:spcBef>
              <a:buClr>
                <a:schemeClr val="accent1"/>
              </a:buClr>
              <a:buFont typeface="Arial" pitchFamily="34" charset="0"/>
              <a:buChar char="–"/>
              <a:defRPr sz="1600"/>
            </a:lvl3pPr>
            <a:lvl4pPr marL="517525" lvl="3" indent="-174625">
              <a:spcBef>
                <a:spcPts val="500"/>
              </a:spcBef>
              <a:buClr>
                <a:schemeClr val="accent1"/>
              </a:buClr>
              <a:buFont typeface="Arial" pitchFamily="34" charset="0"/>
              <a:buChar char="•"/>
              <a:defRPr sz="1600"/>
            </a:lvl4pPr>
            <a:lvl5pPr marL="631825" lvl="4" indent="-173038">
              <a:spcBef>
                <a:spcPts val="500"/>
              </a:spcBef>
              <a:buClr>
                <a:schemeClr val="accent1"/>
              </a:buClr>
              <a:buFont typeface="Arial" pitchFamily="34" charset="0"/>
              <a:buChar char="–"/>
              <a:defRPr sz="1600" baseline="0"/>
            </a:lvl5pPr>
            <a:lvl6pPr marL="684213" indent="-114300">
              <a:spcBef>
                <a:spcPts val="500"/>
              </a:spcBef>
              <a:buFont typeface="Arial" pitchFamily="34" charset="0"/>
              <a:buChar char="–"/>
              <a:defRPr sz="1000" baseline="0"/>
            </a:lvl6pPr>
            <a:lvl7pPr marL="800100" indent="-114300">
              <a:spcBef>
                <a:spcPts val="500"/>
              </a:spcBef>
              <a:buFont typeface="Arial" pitchFamily="34" charset="0"/>
              <a:buChar char="•"/>
              <a:defRPr sz="1000" baseline="0"/>
            </a:lvl7pPr>
            <a:lvl8pPr marL="914400" indent="-114300">
              <a:spcBef>
                <a:spcPts val="500"/>
              </a:spcBef>
              <a:buFont typeface="Arial" pitchFamily="34" charset="0"/>
              <a:buChar char="–"/>
              <a:defRPr sz="1000" baseline="0"/>
            </a:lvl8pPr>
            <a:lvl9pPr marL="1028700" indent="-114300">
              <a:spcBef>
                <a:spcPts val="500"/>
              </a:spcBef>
              <a:buFont typeface="Arial" pitchFamily="34" charset="0"/>
              <a:buChar char="•"/>
              <a:defRPr sz="1000" baseline="0"/>
            </a:lvl9pPr>
          </a:lstStyle>
          <a:p>
            <a:r>
              <a:rPr lang="en-US" altLang="en-US" sz="1412" dirty="0"/>
              <a:t>Where did it come from?</a:t>
            </a:r>
          </a:p>
        </p:txBody>
      </p:sp>
      <p:sp>
        <p:nvSpPr>
          <p:cNvPr id="14" name="Rectangle 4"/>
          <p:cNvSpPr>
            <a:spLocks noChangeArrowheads="1"/>
          </p:cNvSpPr>
          <p:nvPr/>
        </p:nvSpPr>
        <p:spPr bwMode="auto">
          <a:xfrm>
            <a:off x="407801" y="5654653"/>
            <a:ext cx="6042426" cy="2297345"/>
          </a:xfrm>
          <a:prstGeom prst="rect">
            <a:avLst/>
          </a:prstGeom>
          <a:noFill/>
          <a:ln>
            <a:solidFill>
              <a:schemeClr val="bg2"/>
            </a:solidFill>
          </a:ln>
        </p:spPr>
        <p:txBody>
          <a:bodyPr lIns="89896" tIns="89896" rIns="0" bIns="89896" anchor="ctr"/>
          <a:lstStyle/>
          <a:p>
            <a:pPr algn="ctr">
              <a:spcAft>
                <a:spcPct val="35000"/>
              </a:spcAft>
              <a:buClr>
                <a:srgbClr val="D45D00"/>
              </a:buClr>
              <a:defRPr/>
            </a:pPr>
            <a:endParaRPr lang="en-US" sz="1412" kern="0" dirty="0">
              <a:latin typeface="Arial" panose="020B0604020202020204" pitchFamily="34" charset="0"/>
              <a:cs typeface="Arial" pitchFamily="34" charset="0"/>
            </a:endParaRPr>
          </a:p>
        </p:txBody>
      </p:sp>
    </p:spTree>
    <p:extLst>
      <p:ext uri="{BB962C8B-B14F-4D97-AF65-F5344CB8AC3E}">
        <p14:creationId xmlns:p14="http://schemas.microsoft.com/office/powerpoint/2010/main" val="351037499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7"/>
          <p:cNvSpPr>
            <a:spLocks noGrp="1"/>
          </p:cNvSpPr>
          <p:nvPr>
            <p:ph type="title"/>
          </p:nvPr>
        </p:nvSpPr>
        <p:spPr/>
        <p:txBody>
          <a:bodyPr/>
          <a:lstStyle/>
          <a:p>
            <a:r>
              <a:rPr lang="en-US" altLang="en-US"/>
              <a:t>Conditions</a:t>
            </a:r>
            <a:endParaRPr lang="en-US" altLang="en-US" dirty="0"/>
          </a:p>
        </p:txBody>
      </p:sp>
      <p:sp>
        <p:nvSpPr>
          <p:cNvPr id="19459" name="Text Placeholder 8"/>
          <p:cNvSpPr>
            <a:spLocks noGrp="1" noChangeArrowheads="1"/>
          </p:cNvSpPr>
          <p:nvPr>
            <p:ph type="body" sz="quarter" idx="4294967295"/>
          </p:nvPr>
        </p:nvSpPr>
        <p:spPr>
          <a:xfrm>
            <a:off x="377952" y="1246909"/>
            <a:ext cx="6113056" cy="3313086"/>
          </a:xfrm>
        </p:spPr>
        <p:txBody>
          <a:bodyPr vert="horz" wrap="square" lIns="0" tIns="0" rIns="0" bIns="0" rtlCol="0" anchor="t">
            <a:spAutoFit/>
          </a:bodyPr>
          <a:lstStyle/>
          <a:p>
            <a:pPr marL="0" indent="0">
              <a:spcAft>
                <a:spcPts val="1059"/>
              </a:spcAft>
              <a:buNone/>
            </a:pPr>
            <a:r>
              <a:rPr lang="en-US" altLang="en-US" sz="1588" dirty="0"/>
              <a:t>Change</a:t>
            </a:r>
            <a:r>
              <a:rPr lang="en-US" altLang="en-US" sz="1588" dirty="0">
                <a:cs typeface="Arial"/>
              </a:rPr>
              <a:t>.</a:t>
            </a:r>
            <a:endParaRPr lang="en-US" altLang="en-US" sz="1588" dirty="0"/>
          </a:p>
          <a:p>
            <a:pPr marL="0" indent="0">
              <a:spcAft>
                <a:spcPts val="1059"/>
              </a:spcAft>
              <a:buNone/>
            </a:pPr>
            <a:r>
              <a:rPr lang="en-US" altLang="en-US" sz="1588" dirty="0"/>
              <a:t>Lack of control</a:t>
            </a:r>
            <a:r>
              <a:rPr lang="en-US" altLang="en-US" sz="1588" dirty="0">
                <a:cs typeface="Arial"/>
              </a:rPr>
              <a:t>.</a:t>
            </a:r>
          </a:p>
          <a:p>
            <a:pPr marL="0" indent="0">
              <a:spcAft>
                <a:spcPts val="1059"/>
              </a:spcAft>
              <a:buNone/>
            </a:pPr>
            <a:r>
              <a:rPr lang="en-US" altLang="en-US" sz="1588" dirty="0"/>
              <a:t>Lack of feedback</a:t>
            </a:r>
            <a:r>
              <a:rPr lang="en-US" altLang="en-US" sz="1588" dirty="0">
                <a:cs typeface="Arial"/>
              </a:rPr>
              <a:t>.</a:t>
            </a:r>
          </a:p>
          <a:p>
            <a:pPr marL="0" indent="0">
              <a:spcAft>
                <a:spcPts val="1059"/>
              </a:spcAft>
              <a:buNone/>
            </a:pPr>
            <a:r>
              <a:rPr lang="en-US" altLang="en-US" sz="1588" dirty="0"/>
              <a:t>Unclear objectives</a:t>
            </a:r>
            <a:r>
              <a:rPr lang="en-US" altLang="en-US" sz="1588" dirty="0">
                <a:cs typeface="Arial"/>
              </a:rPr>
              <a:t>.</a:t>
            </a:r>
          </a:p>
          <a:p>
            <a:pPr marL="0" indent="0">
              <a:spcAft>
                <a:spcPts val="1059"/>
              </a:spcAft>
              <a:buNone/>
            </a:pPr>
            <a:r>
              <a:rPr lang="en-US" altLang="en-US" sz="1588" dirty="0"/>
              <a:t>Lack of recognition</a:t>
            </a:r>
            <a:r>
              <a:rPr lang="en-US" altLang="en-US" sz="1588" dirty="0">
                <a:cs typeface="Arial"/>
              </a:rPr>
              <a:t>.</a:t>
            </a:r>
          </a:p>
          <a:p>
            <a:pPr marL="0" indent="0">
              <a:spcAft>
                <a:spcPts val="1059"/>
              </a:spcAft>
              <a:buNone/>
            </a:pPr>
            <a:r>
              <a:rPr lang="en-US" altLang="en-US" sz="1588" dirty="0"/>
              <a:t>Physical discomfort</a:t>
            </a:r>
            <a:r>
              <a:rPr lang="en-US" altLang="en-US" sz="1588" dirty="0">
                <a:cs typeface="Arial"/>
              </a:rPr>
              <a:t>.</a:t>
            </a:r>
          </a:p>
          <a:p>
            <a:pPr marL="0" indent="0">
              <a:spcAft>
                <a:spcPts val="1059"/>
              </a:spcAft>
              <a:buNone/>
            </a:pPr>
            <a:r>
              <a:rPr lang="en-US" altLang="en-US" sz="1588" dirty="0"/>
              <a:t>Inadequate incentives</a:t>
            </a:r>
            <a:r>
              <a:rPr lang="en-US" altLang="en-US" sz="1588" dirty="0">
                <a:cs typeface="Arial"/>
              </a:rPr>
              <a:t>.</a:t>
            </a:r>
          </a:p>
          <a:p>
            <a:pPr marL="0" indent="0">
              <a:spcAft>
                <a:spcPts val="1059"/>
              </a:spcAft>
              <a:buNone/>
            </a:pPr>
            <a:r>
              <a:rPr lang="en-US" altLang="en-US" sz="1588" dirty="0"/>
              <a:t>Unrealistic work expectations</a:t>
            </a:r>
            <a:r>
              <a:rPr lang="en-US" altLang="en-US" sz="1588" dirty="0">
                <a:cs typeface="Arial"/>
              </a:rPr>
              <a:t>.</a:t>
            </a:r>
          </a:p>
          <a:p>
            <a:pPr marL="0" indent="0">
              <a:spcAft>
                <a:spcPts val="1059"/>
              </a:spcAft>
              <a:buNone/>
            </a:pPr>
            <a:r>
              <a:rPr lang="en-US" altLang="en-US" sz="1588" dirty="0"/>
              <a:t>Inadequate tools and training</a:t>
            </a:r>
            <a:r>
              <a:rPr lang="en-US" altLang="en-US" sz="1588" dirty="0">
                <a:cs typeface="Arial"/>
              </a:rPr>
              <a:t>.</a:t>
            </a:r>
          </a:p>
        </p:txBody>
      </p:sp>
      <p:sp>
        <p:nvSpPr>
          <p:cNvPr id="19460" name="Text Box 6"/>
          <p:cNvSpPr txBox="1">
            <a:spLocks noChangeArrowheads="1"/>
          </p:cNvSpPr>
          <p:nvPr/>
        </p:nvSpPr>
        <p:spPr bwMode="auto">
          <a:xfrm>
            <a:off x="3554095" y="4473388"/>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899010">
              <a:spcBef>
                <a:spcPct val="0"/>
              </a:spcBef>
              <a:buClrTx/>
              <a:buSzTx/>
            </a:pPr>
            <a:endParaRPr lang="en-US" altLang="en-US" sz="1147">
              <a:solidFill>
                <a:srgbClr val="646D72"/>
              </a:solidFill>
            </a:endParaRPr>
          </a:p>
        </p:txBody>
      </p:sp>
    </p:spTree>
    <p:extLst>
      <p:ext uri="{BB962C8B-B14F-4D97-AF65-F5344CB8AC3E}">
        <p14:creationId xmlns:p14="http://schemas.microsoft.com/office/powerpoint/2010/main" val="1633935015"/>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7"/>
          <p:cNvSpPr>
            <a:spLocks noGrp="1"/>
          </p:cNvSpPr>
          <p:nvPr>
            <p:ph type="title"/>
          </p:nvPr>
        </p:nvSpPr>
        <p:spPr>
          <a:xfrm>
            <a:off x="281180" y="415637"/>
            <a:ext cx="6209828" cy="816557"/>
          </a:xfrm>
        </p:spPr>
        <p:txBody>
          <a:bodyPr/>
          <a:lstStyle/>
          <a:p>
            <a:r>
              <a:rPr lang="en-US" altLang="en-US"/>
              <a:t>Change</a:t>
            </a:r>
          </a:p>
        </p:txBody>
      </p:sp>
      <p:sp>
        <p:nvSpPr>
          <p:cNvPr id="21507" name="Rectangle 13"/>
          <p:cNvSpPr>
            <a:spLocks noChangeArrowheads="1"/>
          </p:cNvSpPr>
          <p:nvPr/>
        </p:nvSpPr>
        <p:spPr bwMode="auto">
          <a:xfrm>
            <a:off x="406213" y="1872784"/>
            <a:ext cx="6045574" cy="1828899"/>
          </a:xfrm>
          <a:prstGeom prst="rect">
            <a:avLst/>
          </a:prstGeom>
        </p:spPr>
        <p:txBody>
          <a:bodyPr vert="horz" wrap="square" lIns="0" tIns="0" rIns="0" bIns="0" rtlCol="0">
            <a:spAutoFit/>
          </a:bodyPr>
          <a:lstStyle/>
          <a:p>
            <a:pPr>
              <a:spcBef>
                <a:spcPts val="441"/>
              </a:spcBef>
              <a:buClr>
                <a:schemeClr val="accent1"/>
              </a:buClr>
            </a:pPr>
            <a:r>
              <a:rPr lang="en-US" altLang="en-US" sz="1412" b="1" dirty="0"/>
              <a:t>Step 1: </a:t>
            </a:r>
            <a:r>
              <a:rPr lang="en-US" altLang="en-US" sz="1412" dirty="0"/>
              <a:t>Step back and think.</a:t>
            </a:r>
          </a:p>
          <a:p>
            <a:pPr>
              <a:spcBef>
                <a:spcPts val="441"/>
              </a:spcBef>
              <a:buClr>
                <a:schemeClr val="accent1"/>
              </a:buClr>
            </a:pPr>
            <a:r>
              <a:rPr lang="en-US" altLang="en-US" sz="1412" b="1" dirty="0"/>
              <a:t>Step 2: </a:t>
            </a:r>
            <a:r>
              <a:rPr lang="en-US" altLang="en-US" sz="1412" dirty="0"/>
              <a:t>Set and keep priorities. 	</a:t>
            </a:r>
          </a:p>
          <a:p>
            <a:pPr>
              <a:spcBef>
                <a:spcPts val="441"/>
              </a:spcBef>
              <a:buClr>
                <a:schemeClr val="accent1"/>
              </a:buClr>
            </a:pPr>
            <a:endParaRPr lang="en-US" altLang="en-US" sz="1412" dirty="0"/>
          </a:p>
          <a:p>
            <a:pPr>
              <a:spcBef>
                <a:spcPts val="441"/>
              </a:spcBef>
              <a:buClr>
                <a:schemeClr val="accent1"/>
              </a:buClr>
            </a:pPr>
            <a:r>
              <a:rPr lang="en-US" altLang="en-US" sz="1412" dirty="0"/>
              <a:t>Write out your goals:</a:t>
            </a:r>
          </a:p>
          <a:p>
            <a:pPr marL="254947" lvl="1" indent="-155490">
              <a:spcBef>
                <a:spcPts val="441"/>
              </a:spcBef>
              <a:buClr>
                <a:schemeClr val="accent1"/>
              </a:buClr>
              <a:buFont typeface="Arial" pitchFamily="34" charset="0"/>
              <a:buChar char="•"/>
            </a:pPr>
            <a:r>
              <a:rPr lang="en-US" altLang="en-US" sz="1412" dirty="0"/>
              <a:t>Focus on solutions. </a:t>
            </a:r>
          </a:p>
          <a:p>
            <a:pPr marL="254947" lvl="1" indent="-155490">
              <a:spcBef>
                <a:spcPts val="441"/>
              </a:spcBef>
              <a:buClr>
                <a:schemeClr val="accent1"/>
              </a:buClr>
              <a:buFont typeface="Arial" pitchFamily="34" charset="0"/>
              <a:buChar char="•"/>
            </a:pPr>
            <a:r>
              <a:rPr lang="en-US" altLang="en-US" sz="1412" dirty="0"/>
              <a:t>Seek positive input.</a:t>
            </a:r>
          </a:p>
          <a:p>
            <a:pPr marL="254947" lvl="1" indent="-155490">
              <a:spcBef>
                <a:spcPts val="441"/>
              </a:spcBef>
              <a:buClr>
                <a:schemeClr val="accent1"/>
              </a:buClr>
              <a:buFont typeface="Arial" pitchFamily="34" charset="0"/>
              <a:buChar char="•"/>
            </a:pPr>
            <a:r>
              <a:rPr lang="en-US" altLang="en-US" sz="1412" dirty="0"/>
              <a:t>Speak and think positively.</a:t>
            </a:r>
          </a:p>
        </p:txBody>
      </p:sp>
    </p:spTree>
    <p:extLst>
      <p:ext uri="{BB962C8B-B14F-4D97-AF65-F5344CB8AC3E}">
        <p14:creationId xmlns:p14="http://schemas.microsoft.com/office/powerpoint/2010/main" val="2640990206"/>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7"/>
          <p:cNvSpPr>
            <a:spLocks noGrp="1"/>
          </p:cNvSpPr>
          <p:nvPr>
            <p:ph type="title"/>
          </p:nvPr>
        </p:nvSpPr>
        <p:spPr>
          <a:xfrm>
            <a:off x="281180" y="415637"/>
            <a:ext cx="6209828" cy="816557"/>
          </a:xfrm>
        </p:spPr>
        <p:txBody>
          <a:bodyPr/>
          <a:lstStyle/>
          <a:p>
            <a:r>
              <a:rPr lang="en-US" altLang="en-US"/>
              <a:t>Universal Truths</a:t>
            </a:r>
          </a:p>
        </p:txBody>
      </p:sp>
      <p:sp>
        <p:nvSpPr>
          <p:cNvPr id="23555" name="Text Box 6"/>
          <p:cNvSpPr txBox="1">
            <a:spLocks noChangeArrowheads="1"/>
          </p:cNvSpPr>
          <p:nvPr/>
        </p:nvSpPr>
        <p:spPr bwMode="auto">
          <a:xfrm>
            <a:off x="3554095" y="4473388"/>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899010">
              <a:spcBef>
                <a:spcPct val="0"/>
              </a:spcBef>
              <a:buClrTx/>
              <a:buSzTx/>
            </a:pPr>
            <a:endParaRPr lang="en-US" altLang="en-US" sz="1147">
              <a:solidFill>
                <a:srgbClr val="646D72"/>
              </a:solidFill>
            </a:endParaRPr>
          </a:p>
        </p:txBody>
      </p:sp>
      <p:sp>
        <p:nvSpPr>
          <p:cNvPr id="23556" name="Rectangle 6"/>
          <p:cNvSpPr>
            <a:spLocks noChangeArrowheads="1"/>
          </p:cNvSpPr>
          <p:nvPr/>
        </p:nvSpPr>
        <p:spPr bwMode="auto">
          <a:xfrm>
            <a:off x="406213" y="1872784"/>
            <a:ext cx="6045574" cy="6023893"/>
          </a:xfrm>
          <a:prstGeom prst="rect">
            <a:avLst/>
          </a:prstGeom>
        </p:spPr>
        <p:txBody>
          <a:bodyPr vert="horz" wrap="square" lIns="0" tIns="0" rIns="0" bIns="0" rtlCol="0">
            <a:spAutoFit/>
          </a:bodyPr>
          <a:lstStyle/>
          <a:p>
            <a:pPr>
              <a:spcBef>
                <a:spcPts val="441"/>
              </a:spcBef>
              <a:buClr>
                <a:schemeClr val="accent1"/>
              </a:buClr>
            </a:pPr>
            <a:r>
              <a:rPr lang="en-US" altLang="en-US" sz="1412" b="1" dirty="0"/>
              <a:t>Write down specific examples of negative behaviors you have </a:t>
            </a:r>
            <a:br>
              <a:rPr lang="en-US" altLang="en-US" sz="1412" b="1" dirty="0"/>
            </a:br>
            <a:r>
              <a:rPr lang="en-US" altLang="en-US" sz="1412" b="1" dirty="0"/>
              <a:t>observed, both in yourself and in others. Describe how you attempted to overcome them.</a:t>
            </a:r>
          </a:p>
          <a:p>
            <a:pPr marL="254947" lvl="1" indent="-155490">
              <a:spcBef>
                <a:spcPts val="441"/>
              </a:spcBef>
              <a:buClr>
                <a:schemeClr val="accent1"/>
              </a:buClr>
              <a:buFont typeface="Arial" pitchFamily="34" charset="0"/>
              <a:buChar char="•"/>
            </a:pPr>
            <a:r>
              <a:rPr lang="en-US" altLang="en-US" sz="1412" dirty="0"/>
              <a:t>Complaining</a:t>
            </a:r>
          </a:p>
          <a:p>
            <a:pPr>
              <a:spcBef>
                <a:spcPts val="441"/>
              </a:spcBef>
              <a:buClr>
                <a:schemeClr val="accent1"/>
              </a:buClr>
            </a:pPr>
            <a:endParaRPr lang="en-US" altLang="en-US" sz="1412" dirty="0"/>
          </a:p>
          <a:p>
            <a:pPr>
              <a:spcBef>
                <a:spcPts val="441"/>
              </a:spcBef>
              <a:buClr>
                <a:schemeClr val="accent1"/>
              </a:buClr>
            </a:pPr>
            <a:endParaRPr lang="en-US" altLang="en-US" sz="1412" dirty="0"/>
          </a:p>
          <a:p>
            <a:pPr>
              <a:spcBef>
                <a:spcPts val="441"/>
              </a:spcBef>
              <a:buClr>
                <a:schemeClr val="accent1"/>
              </a:buClr>
            </a:pPr>
            <a:endParaRPr lang="en-US" altLang="en-US" sz="1412" dirty="0"/>
          </a:p>
          <a:p>
            <a:pPr marL="254947" lvl="1" indent="-155490">
              <a:spcBef>
                <a:spcPts val="441"/>
              </a:spcBef>
              <a:buClr>
                <a:schemeClr val="accent1"/>
              </a:buClr>
              <a:buFont typeface="Arial" pitchFamily="34" charset="0"/>
              <a:buChar char="•"/>
            </a:pPr>
            <a:r>
              <a:rPr lang="en-US" altLang="en-US" sz="1412" dirty="0"/>
              <a:t>Resisting</a:t>
            </a:r>
          </a:p>
          <a:p>
            <a:pPr>
              <a:spcBef>
                <a:spcPts val="441"/>
              </a:spcBef>
              <a:buClr>
                <a:schemeClr val="accent1"/>
              </a:buClr>
            </a:pPr>
            <a:endParaRPr lang="en-US" altLang="en-US" sz="1412" dirty="0"/>
          </a:p>
          <a:p>
            <a:pPr>
              <a:spcBef>
                <a:spcPts val="441"/>
              </a:spcBef>
              <a:buClr>
                <a:schemeClr val="accent1"/>
              </a:buClr>
            </a:pPr>
            <a:endParaRPr lang="en-US" altLang="en-US" sz="1412" dirty="0"/>
          </a:p>
          <a:p>
            <a:pPr>
              <a:spcBef>
                <a:spcPts val="441"/>
              </a:spcBef>
              <a:buClr>
                <a:schemeClr val="accent1"/>
              </a:buClr>
            </a:pPr>
            <a:endParaRPr lang="en-US" altLang="en-US" sz="1412" dirty="0"/>
          </a:p>
          <a:p>
            <a:pPr>
              <a:spcBef>
                <a:spcPts val="441"/>
              </a:spcBef>
              <a:buClr>
                <a:schemeClr val="accent1"/>
              </a:buClr>
            </a:pPr>
            <a:endParaRPr lang="en-US" altLang="en-US" sz="1412" dirty="0"/>
          </a:p>
          <a:p>
            <a:pPr marL="254947" lvl="1" indent="-155490">
              <a:spcBef>
                <a:spcPts val="441"/>
              </a:spcBef>
              <a:buClr>
                <a:schemeClr val="accent1"/>
              </a:buClr>
              <a:buFont typeface="Arial" pitchFamily="34" charset="0"/>
              <a:buChar char="•"/>
            </a:pPr>
            <a:r>
              <a:rPr lang="en-US" altLang="en-US" sz="1412" dirty="0"/>
              <a:t>Disruption</a:t>
            </a:r>
          </a:p>
          <a:p>
            <a:pPr>
              <a:spcBef>
                <a:spcPts val="441"/>
              </a:spcBef>
              <a:buClr>
                <a:schemeClr val="accent1"/>
              </a:buClr>
            </a:pPr>
            <a:endParaRPr lang="en-US" altLang="en-US" sz="1412" dirty="0"/>
          </a:p>
          <a:p>
            <a:pPr>
              <a:spcBef>
                <a:spcPts val="441"/>
              </a:spcBef>
              <a:buClr>
                <a:schemeClr val="accent1"/>
              </a:buClr>
            </a:pPr>
            <a:endParaRPr lang="en-US" altLang="en-US" sz="1412" dirty="0"/>
          </a:p>
          <a:p>
            <a:pPr>
              <a:spcBef>
                <a:spcPts val="441"/>
              </a:spcBef>
              <a:buClr>
                <a:schemeClr val="accent1"/>
              </a:buClr>
            </a:pPr>
            <a:endParaRPr lang="en-US" altLang="en-US" sz="1412" dirty="0"/>
          </a:p>
          <a:p>
            <a:pPr>
              <a:spcBef>
                <a:spcPts val="441"/>
              </a:spcBef>
              <a:buClr>
                <a:schemeClr val="accent1"/>
              </a:buClr>
            </a:pPr>
            <a:endParaRPr lang="en-US" altLang="en-US" sz="1412" dirty="0"/>
          </a:p>
          <a:p>
            <a:pPr marL="254947" lvl="1" indent="-155490">
              <a:spcBef>
                <a:spcPts val="441"/>
              </a:spcBef>
              <a:buClr>
                <a:schemeClr val="accent1"/>
              </a:buClr>
              <a:buFont typeface="Arial" pitchFamily="34" charset="0"/>
              <a:buChar char="•"/>
            </a:pPr>
            <a:r>
              <a:rPr lang="en-US" altLang="en-US" sz="1412" dirty="0"/>
              <a:t>Demanding</a:t>
            </a:r>
          </a:p>
          <a:p>
            <a:pPr>
              <a:spcBef>
                <a:spcPts val="441"/>
              </a:spcBef>
              <a:buClr>
                <a:schemeClr val="accent1"/>
              </a:buClr>
            </a:pPr>
            <a:endParaRPr lang="en-US" altLang="en-US" sz="1412" dirty="0"/>
          </a:p>
          <a:p>
            <a:pPr>
              <a:spcBef>
                <a:spcPts val="441"/>
              </a:spcBef>
              <a:buClr>
                <a:schemeClr val="accent1"/>
              </a:buClr>
            </a:pPr>
            <a:endParaRPr lang="en-US" altLang="en-US" sz="1412" dirty="0"/>
          </a:p>
          <a:p>
            <a:pPr>
              <a:spcBef>
                <a:spcPts val="441"/>
              </a:spcBef>
              <a:buClr>
                <a:schemeClr val="accent1"/>
              </a:buClr>
            </a:pPr>
            <a:endParaRPr lang="en-US" altLang="en-US" sz="1412" dirty="0"/>
          </a:p>
          <a:p>
            <a:pPr>
              <a:spcBef>
                <a:spcPts val="441"/>
              </a:spcBef>
              <a:buClr>
                <a:schemeClr val="accent1"/>
              </a:buClr>
            </a:pPr>
            <a:endParaRPr lang="en-US" altLang="en-US" sz="1412" dirty="0"/>
          </a:p>
          <a:p>
            <a:pPr marL="254947" lvl="1" indent="-155490">
              <a:spcBef>
                <a:spcPts val="441"/>
              </a:spcBef>
              <a:buClr>
                <a:schemeClr val="accent1"/>
              </a:buClr>
              <a:buFont typeface="Arial" pitchFamily="34" charset="0"/>
              <a:buChar char="•"/>
            </a:pPr>
            <a:r>
              <a:rPr lang="en-US" altLang="en-US" sz="1412" dirty="0"/>
              <a:t>Aggressiveness</a:t>
            </a:r>
          </a:p>
        </p:txBody>
      </p:sp>
    </p:spTree>
    <p:extLst>
      <p:ext uri="{BB962C8B-B14F-4D97-AF65-F5344CB8AC3E}">
        <p14:creationId xmlns:p14="http://schemas.microsoft.com/office/powerpoint/2010/main" val="26815261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theme/theme1.xml><?xml version="1.0" encoding="utf-8"?>
<a:theme xmlns:a="http://schemas.openxmlformats.org/drawingml/2006/main" name="Master Theme">
  <a:themeElements>
    <a:clrScheme name="Custom 27">
      <a:dk1>
        <a:srgbClr val="002477"/>
      </a:dk1>
      <a:lt1>
        <a:srgbClr val="FFFFFF"/>
      </a:lt1>
      <a:dk2>
        <a:srgbClr val="595959"/>
      </a:dk2>
      <a:lt2>
        <a:srgbClr val="CCF2F7"/>
      </a:lt2>
      <a:accent1>
        <a:srgbClr val="002477"/>
      </a:accent1>
      <a:accent2>
        <a:srgbClr val="00BED5"/>
      </a:accent2>
      <a:accent3>
        <a:srgbClr val="99E5EE"/>
      </a:accent3>
      <a:accent4>
        <a:srgbClr val="F5B700"/>
      </a:accent4>
      <a:accent5>
        <a:srgbClr val="FBE299"/>
      </a:accent5>
      <a:accent6>
        <a:srgbClr val="FF681F"/>
      </a:accent6>
      <a:hlink>
        <a:srgbClr val="196ECF"/>
      </a:hlink>
      <a:folHlink>
        <a:srgbClr val="002677"/>
      </a:folHlink>
    </a:clrScheme>
    <a:fontScheme name="UnitedHealthcare">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tx2">
              <a:lumMod val="40000"/>
              <a:lumOff val="60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B81EE8A72B8AE4980CDE9969CE37903" ma:contentTypeVersion="4" ma:contentTypeDescription="Create a new document." ma:contentTypeScope="" ma:versionID="6396699fb2d23bbdcdc250672ea22339">
  <xsd:schema xmlns:xsd="http://www.w3.org/2001/XMLSchema" xmlns:xs="http://www.w3.org/2001/XMLSchema" xmlns:p="http://schemas.microsoft.com/office/2006/metadata/properties" xmlns:ns2="d7b5156c-7859-495b-a65c-a7601d85f73c" targetNamespace="http://schemas.microsoft.com/office/2006/metadata/properties" ma:root="true" ma:fieldsID="96bd85ec804b84d5cac1abbaee854adf" ns2:_="">
    <xsd:import namespace="d7b5156c-7859-495b-a65c-a7601d85f73c"/>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b5156c-7859-495b-a65c-a7601d85f73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5680DB7-0524-48D7-BDF5-CC753D4E7C48}">
  <ds:schemaRefs>
    <ds:schemaRef ds:uri="http://schemas.microsoft.com/sharepoint/v3/contenttype/forms"/>
  </ds:schemaRefs>
</ds:datastoreItem>
</file>

<file path=customXml/itemProps2.xml><?xml version="1.0" encoding="utf-8"?>
<ds:datastoreItem xmlns:ds="http://schemas.openxmlformats.org/officeDocument/2006/customXml" ds:itemID="{4E307617-85AA-48F3-9A0B-974153B8E8E0}">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schemas.microsoft.com/office/2006/metadata/properties"/>
    <ds:schemaRef ds:uri="http://www.w3.org/XML/1998/namespace"/>
    <ds:schemaRef ds:uri="http://purl.org/dc/elements/1.1/"/>
  </ds:schemaRefs>
</ds:datastoreItem>
</file>

<file path=customXml/itemProps3.xml><?xml version="1.0" encoding="utf-8"?>
<ds:datastoreItem xmlns:ds="http://schemas.openxmlformats.org/officeDocument/2006/customXml" ds:itemID="{736015AA-0D53-427B-8DDD-520B5FF92FB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7b5156c-7859-495b-a65c-a7601d85f73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16732</TotalTime>
  <Words>1048</Words>
  <Application>Microsoft Office PowerPoint</Application>
  <PresentationFormat>On-screen Show (4:3)</PresentationFormat>
  <Paragraphs>224</Paragraphs>
  <Slides>17</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Georgia</vt:lpstr>
      <vt:lpstr>System Font Regular</vt:lpstr>
      <vt:lpstr>Master Theme</vt:lpstr>
      <vt:lpstr>  How To Overcome Negativity in the Workplace</vt:lpstr>
      <vt:lpstr>The Program</vt:lpstr>
      <vt:lpstr>Learning Points</vt:lpstr>
      <vt:lpstr>What Is Negativity?</vt:lpstr>
      <vt:lpstr>How and Why?</vt:lpstr>
      <vt:lpstr>How and Why?</vt:lpstr>
      <vt:lpstr>Conditions</vt:lpstr>
      <vt:lpstr>Change</vt:lpstr>
      <vt:lpstr>Universal Truths</vt:lpstr>
      <vt:lpstr>Universal Truths</vt:lpstr>
      <vt:lpstr>Strategies</vt:lpstr>
      <vt:lpstr>Strategies</vt:lpstr>
      <vt:lpstr>Strategies</vt:lpstr>
      <vt:lpstr>Strategies</vt:lpstr>
      <vt:lpstr>Help Others</vt:lpstr>
      <vt:lpstr>Help Others</vt:lpstr>
      <vt:lpstr>About Professional Support</vt:lpstr>
    </vt:vector>
  </TitlesOfParts>
  <Company>UnitedHealthcare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UHC PowerPoint Template</dc:title>
  <dc:subject>Blue color options - Text placeholders.</dc:subject>
  <dc:creator>YMM</dc:creator>
  <dc:description>Do not use with PowerPoint 2007, 2008 or 2010. Template will be damaged._x000d_
_x000d_
No master text placeholders. New color scheme._x000d_
For more section color options, see expanded version of template.</dc:description>
  <cp:lastModifiedBy>Jessica Strange</cp:lastModifiedBy>
  <cp:revision>349</cp:revision>
  <cp:lastPrinted>2010-05-18T16:03:00Z</cp:lastPrinted>
  <dcterms:created xsi:type="dcterms:W3CDTF">2010-06-15T23:09:07Z</dcterms:created>
  <dcterms:modified xsi:type="dcterms:W3CDTF">2022-05-03T21:07:46Z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0x0101005B81EE8A72B8AE4980CDE9969CE37903</vt:lpwstr>
  </property>
  <property fmtid="{D5CDD505-2E9C-101B-9397-08002B2CF9AE}" pid="3" name="Order">
    <vt:r8>114200</vt:r8>
  </property>
</Properties>
</file>