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420" r:id="rId4"/>
  </p:sldMasterIdLst>
  <p:notesMasterIdLst>
    <p:notesMasterId r:id="rId25"/>
  </p:notesMasterIdLst>
  <p:handoutMasterIdLst>
    <p:handoutMasterId r:id="rId26"/>
  </p:handoutMasterIdLst>
  <p:sldIdLst>
    <p:sldId id="280" r:id="rId5"/>
    <p:sldId id="284" r:id="rId6"/>
    <p:sldId id="286" r:id="rId7"/>
    <p:sldId id="288" r:id="rId8"/>
    <p:sldId id="290" r:id="rId9"/>
    <p:sldId id="292" r:id="rId10"/>
    <p:sldId id="294" r:id="rId11"/>
    <p:sldId id="295" r:id="rId12"/>
    <p:sldId id="296" r:id="rId13"/>
    <p:sldId id="298" r:id="rId14"/>
    <p:sldId id="299" r:id="rId15"/>
    <p:sldId id="300" r:id="rId16"/>
    <p:sldId id="301" r:id="rId17"/>
    <p:sldId id="302" r:id="rId18"/>
    <p:sldId id="303" r:id="rId19"/>
    <p:sldId id="304" r:id="rId20"/>
    <p:sldId id="306" r:id="rId21"/>
    <p:sldId id="307" r:id="rId22"/>
    <p:sldId id="308" r:id="rId23"/>
    <p:sldId id="312" r:id="rId24"/>
  </p:sldIdLst>
  <p:sldSz cx="6858000" cy="9144000" type="screen4x3"/>
  <p:notesSz cx="7102475" cy="9388475"/>
  <p:defaultTextStyle>
    <a:defPPr>
      <a:defRPr lang="en-US"/>
    </a:defPPr>
    <a:lvl1pPr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1pPr>
    <a:lvl2pPr marL="457200"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2pPr>
    <a:lvl3pPr marL="914400"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3pPr>
    <a:lvl4pPr marL="1371600"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4pPr>
    <a:lvl5pPr marL="1828800"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5pPr>
    <a:lvl6pPr marL="2286000" algn="l" defTabSz="914400" rtl="0" eaLnBrk="1" latinLnBrk="0" hangingPunct="1">
      <a:defRPr sz="2200" kern="1200">
        <a:solidFill>
          <a:srgbClr val="646D72"/>
        </a:solidFill>
        <a:latin typeface="Arial" charset="0"/>
        <a:ea typeface="ＭＳ Ｐゴシック" pitchFamily="34" charset="-128"/>
        <a:cs typeface="+mn-cs"/>
      </a:defRPr>
    </a:lvl6pPr>
    <a:lvl7pPr marL="2743200" algn="l" defTabSz="914400" rtl="0" eaLnBrk="1" latinLnBrk="0" hangingPunct="1">
      <a:defRPr sz="2200" kern="1200">
        <a:solidFill>
          <a:srgbClr val="646D72"/>
        </a:solidFill>
        <a:latin typeface="Arial" charset="0"/>
        <a:ea typeface="ＭＳ Ｐゴシック" pitchFamily="34" charset="-128"/>
        <a:cs typeface="+mn-cs"/>
      </a:defRPr>
    </a:lvl7pPr>
    <a:lvl8pPr marL="3200400" algn="l" defTabSz="914400" rtl="0" eaLnBrk="1" latinLnBrk="0" hangingPunct="1">
      <a:defRPr sz="2200" kern="1200">
        <a:solidFill>
          <a:srgbClr val="646D72"/>
        </a:solidFill>
        <a:latin typeface="Arial" charset="0"/>
        <a:ea typeface="ＭＳ Ｐゴシック" pitchFamily="34" charset="-128"/>
        <a:cs typeface="+mn-cs"/>
      </a:defRPr>
    </a:lvl8pPr>
    <a:lvl9pPr marL="3657600" algn="l" defTabSz="914400" rtl="0" eaLnBrk="1" latinLnBrk="0" hangingPunct="1">
      <a:defRPr sz="2200" kern="1200">
        <a:solidFill>
          <a:srgbClr val="646D72"/>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myP" initials="A" lastIdx="1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0C8074-B10D-62E5-BFC0-C7A8B1FF9F22}" v="1" dt="2020-10-22T21:37:21.6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66" autoAdjust="0"/>
    <p:restoredTop sz="97492" autoAdjust="0"/>
  </p:normalViewPr>
  <p:slideViewPr>
    <p:cSldViewPr snapToGrid="0" showGuides="1">
      <p:cViewPr varScale="1">
        <p:scale>
          <a:sx n="86" d="100"/>
          <a:sy n="86" d="100"/>
        </p:scale>
        <p:origin x="3546" y="96"/>
      </p:cViewPr>
      <p:guideLst>
        <p:guide orient="horz" pos="2880"/>
        <p:guide pos="2160"/>
      </p:guideLst>
    </p:cSldViewPr>
  </p:slideViewPr>
  <p:notesTextViewPr>
    <p:cViewPr>
      <p:scale>
        <a:sx n="100" d="100"/>
        <a:sy n="100" d="100"/>
      </p:scale>
      <p:origin x="0" y="0"/>
    </p:cViewPr>
  </p:notesTextViewPr>
  <p:sorterViewPr>
    <p:cViewPr>
      <p:scale>
        <a:sx n="28" d="100"/>
        <a:sy n="28" d="100"/>
      </p:scale>
      <p:origin x="0" y="0"/>
    </p:cViewPr>
  </p:sorterViewPr>
  <p:notesViewPr>
    <p:cSldViewPr snapToGrid="0"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t" anchorCtr="0" compatLnSpc="1">
            <a:prstTxWarp prst="textNoShape">
              <a:avLst/>
            </a:prstTxWarp>
          </a:bodyPr>
          <a:lstStyle>
            <a:lvl1pPr algn="l" defTabSz="470438" eaLnBrk="1" hangingPunct="1">
              <a:defRPr sz="1300">
                <a:solidFill>
                  <a:schemeClr val="tx1"/>
                </a:solidFill>
                <a:latin typeface="Arial" pitchFamily="34" charset="0"/>
              </a:defRPr>
            </a:lvl1pPr>
          </a:lstStyle>
          <a:p>
            <a:pPr>
              <a:defRPr/>
            </a:pPr>
            <a:endParaRPr lang="en-US" altLang="en-US"/>
          </a:p>
        </p:txBody>
      </p:sp>
      <p:sp>
        <p:nvSpPr>
          <p:cNvPr id="3" name="Date Placeholder 2"/>
          <p:cNvSpPr>
            <a:spLocks noGrp="1"/>
          </p:cNvSpPr>
          <p:nvPr>
            <p:ph type="dt" sz="quarter" idx="1"/>
          </p:nvPr>
        </p:nvSpPr>
        <p:spPr bwMode="auto">
          <a:xfrm>
            <a:off x="4022725" y="0"/>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t" anchorCtr="0" compatLnSpc="1">
            <a:prstTxWarp prst="textNoShape">
              <a:avLst/>
            </a:prstTxWarp>
          </a:bodyPr>
          <a:lstStyle>
            <a:lvl1pPr algn="r" defTabSz="470438" eaLnBrk="1" hangingPunct="1">
              <a:defRPr sz="1300">
                <a:solidFill>
                  <a:schemeClr val="tx1"/>
                </a:solidFill>
                <a:latin typeface="Arial" pitchFamily="34" charset="0"/>
              </a:defRPr>
            </a:lvl1pPr>
          </a:lstStyle>
          <a:p>
            <a:pPr>
              <a:defRPr/>
            </a:pPr>
            <a:fld id="{5588568C-1841-46FB-B650-B81079B87390}" type="datetime1">
              <a:rPr lang="en-US" altLang="en-US"/>
              <a:pPr>
                <a:defRPr/>
              </a:pPr>
              <a:t>9/16/2022</a:t>
            </a:fld>
            <a:endParaRPr lang="en-US" altLang="en-US" dirty="0"/>
          </a:p>
        </p:txBody>
      </p:sp>
      <p:sp>
        <p:nvSpPr>
          <p:cNvPr id="4" name="Footer Placeholder 3"/>
          <p:cNvSpPr>
            <a:spLocks noGrp="1"/>
          </p:cNvSpPr>
          <p:nvPr>
            <p:ph type="ftr" sz="quarter" idx="2"/>
          </p:nvPr>
        </p:nvSpPr>
        <p:spPr bwMode="auto">
          <a:xfrm>
            <a:off x="0" y="8918575"/>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b" anchorCtr="0" compatLnSpc="1">
            <a:prstTxWarp prst="textNoShape">
              <a:avLst/>
            </a:prstTxWarp>
          </a:bodyPr>
          <a:lstStyle>
            <a:lvl1pPr algn="l" defTabSz="470438" eaLnBrk="1" hangingPunct="1">
              <a:defRPr sz="1300">
                <a:solidFill>
                  <a:schemeClr val="tx1"/>
                </a:solidFill>
                <a:latin typeface="Arial" pitchFamily="34" charset="0"/>
              </a:defRPr>
            </a:lvl1pPr>
          </a:lstStyle>
          <a:p>
            <a:pPr>
              <a:defRPr/>
            </a:pPr>
            <a:endParaRPr lang="en-US" altLang="en-US"/>
          </a:p>
        </p:txBody>
      </p:sp>
      <p:sp>
        <p:nvSpPr>
          <p:cNvPr id="5" name="Slide Number Placeholder 4"/>
          <p:cNvSpPr>
            <a:spLocks noGrp="1"/>
          </p:cNvSpPr>
          <p:nvPr>
            <p:ph type="sldNum" sz="quarter" idx="3"/>
          </p:nvPr>
        </p:nvSpPr>
        <p:spPr bwMode="auto">
          <a:xfrm>
            <a:off x="4022725" y="8918575"/>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b" anchorCtr="0" compatLnSpc="1">
            <a:prstTxWarp prst="textNoShape">
              <a:avLst/>
            </a:prstTxWarp>
          </a:bodyPr>
          <a:lstStyle>
            <a:lvl1pPr algn="r" defTabSz="469900" eaLnBrk="1" hangingPunct="1">
              <a:defRPr sz="1300">
                <a:solidFill>
                  <a:schemeClr val="tx1"/>
                </a:solidFill>
              </a:defRPr>
            </a:lvl1pPr>
          </a:lstStyle>
          <a:p>
            <a:pPr>
              <a:defRPr/>
            </a:pPr>
            <a:fld id="{E86BF46A-B320-4794-B850-DA1C94061EEE}" type="slidenum">
              <a:rPr lang="en-US" altLang="en-US"/>
              <a:pPr>
                <a:defRPr/>
              </a:pPr>
              <a:t>‹#›</a:t>
            </a:fld>
            <a:endParaRPr lang="en-US" altLang="en-US"/>
          </a:p>
        </p:txBody>
      </p:sp>
    </p:spTree>
    <p:extLst>
      <p:ext uri="{BB962C8B-B14F-4D97-AF65-F5344CB8AC3E}">
        <p14:creationId xmlns:p14="http://schemas.microsoft.com/office/powerpoint/2010/main" val="42059245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t" anchorCtr="0" compatLnSpc="1">
            <a:prstTxWarp prst="textNoShape">
              <a:avLst/>
            </a:prstTxWarp>
          </a:bodyPr>
          <a:lstStyle>
            <a:lvl1pPr algn="l" defTabSz="470438" eaLnBrk="1" hangingPunct="1">
              <a:defRPr sz="1300">
                <a:solidFill>
                  <a:schemeClr val="tx1"/>
                </a:solidFill>
                <a:latin typeface="Arial" pitchFamily="34" charset="0"/>
              </a:defRPr>
            </a:lvl1pPr>
          </a:lstStyle>
          <a:p>
            <a:pPr>
              <a:defRPr/>
            </a:pPr>
            <a:endParaRPr lang="en-US" altLang="en-US"/>
          </a:p>
        </p:txBody>
      </p:sp>
      <p:sp>
        <p:nvSpPr>
          <p:cNvPr id="3" name="Date Placeholder 2"/>
          <p:cNvSpPr>
            <a:spLocks noGrp="1"/>
          </p:cNvSpPr>
          <p:nvPr>
            <p:ph type="dt" idx="1"/>
          </p:nvPr>
        </p:nvSpPr>
        <p:spPr bwMode="auto">
          <a:xfrm>
            <a:off x="4022725" y="0"/>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t" anchorCtr="0" compatLnSpc="1">
            <a:prstTxWarp prst="textNoShape">
              <a:avLst/>
            </a:prstTxWarp>
          </a:bodyPr>
          <a:lstStyle>
            <a:lvl1pPr algn="r" defTabSz="470438" eaLnBrk="1" hangingPunct="1">
              <a:defRPr sz="1300">
                <a:solidFill>
                  <a:schemeClr val="tx1"/>
                </a:solidFill>
                <a:latin typeface="Arial" pitchFamily="34" charset="0"/>
              </a:defRPr>
            </a:lvl1pPr>
          </a:lstStyle>
          <a:p>
            <a:pPr>
              <a:defRPr/>
            </a:pPr>
            <a:fld id="{D81B0C8E-2657-4E4A-B63A-72E232C67587}" type="datetime1">
              <a:rPr lang="en-US" altLang="en-US"/>
              <a:pPr>
                <a:defRPr/>
              </a:pPr>
              <a:t>9/16/2022</a:t>
            </a:fld>
            <a:endParaRPr lang="en-US" altLang="en-US" dirty="0"/>
          </a:p>
        </p:txBody>
      </p:sp>
      <p:sp>
        <p:nvSpPr>
          <p:cNvPr id="37892" name="Slide Image Placeholder 3"/>
          <p:cNvSpPr>
            <a:spLocks noGrp="1" noRot="1" noChangeAspect="1"/>
          </p:cNvSpPr>
          <p:nvPr>
            <p:ph type="sldImg" idx="2"/>
          </p:nvPr>
        </p:nvSpPr>
        <p:spPr bwMode="auto">
          <a:xfrm>
            <a:off x="2232025" y="704850"/>
            <a:ext cx="2638425" cy="352107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p:cNvSpPr>
            <a:spLocks noGrp="1"/>
          </p:cNvSpPr>
          <p:nvPr>
            <p:ph type="body" sz="quarter" idx="3"/>
          </p:nvPr>
        </p:nvSpPr>
        <p:spPr bwMode="auto">
          <a:xfrm>
            <a:off x="711200" y="4459288"/>
            <a:ext cx="5680075" cy="422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6" name="Footer Placeholder 5"/>
          <p:cNvSpPr>
            <a:spLocks noGrp="1"/>
          </p:cNvSpPr>
          <p:nvPr>
            <p:ph type="ftr" sz="quarter" idx="4"/>
          </p:nvPr>
        </p:nvSpPr>
        <p:spPr bwMode="auto">
          <a:xfrm>
            <a:off x="0" y="8918575"/>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b" anchorCtr="0" compatLnSpc="1">
            <a:prstTxWarp prst="textNoShape">
              <a:avLst/>
            </a:prstTxWarp>
          </a:bodyPr>
          <a:lstStyle>
            <a:lvl1pPr algn="l" defTabSz="470438" eaLnBrk="1" hangingPunct="1">
              <a:defRPr sz="1300">
                <a:solidFill>
                  <a:schemeClr val="tx1"/>
                </a:solidFill>
                <a:latin typeface="Arial" pitchFamily="34" charset="0"/>
              </a:defRPr>
            </a:lvl1pPr>
          </a:lstStyle>
          <a:p>
            <a:pPr>
              <a:defRPr/>
            </a:pPr>
            <a:endParaRPr lang="en-US" altLang="en-US"/>
          </a:p>
        </p:txBody>
      </p:sp>
      <p:sp>
        <p:nvSpPr>
          <p:cNvPr id="7" name="Slide Number Placeholder 6"/>
          <p:cNvSpPr>
            <a:spLocks noGrp="1"/>
          </p:cNvSpPr>
          <p:nvPr>
            <p:ph type="sldNum" sz="quarter" idx="5"/>
          </p:nvPr>
        </p:nvSpPr>
        <p:spPr bwMode="auto">
          <a:xfrm>
            <a:off x="4022725" y="8918575"/>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b" anchorCtr="0" compatLnSpc="1">
            <a:prstTxWarp prst="textNoShape">
              <a:avLst/>
            </a:prstTxWarp>
          </a:bodyPr>
          <a:lstStyle>
            <a:lvl1pPr algn="r" defTabSz="469900" eaLnBrk="1" hangingPunct="1">
              <a:defRPr sz="1300">
                <a:solidFill>
                  <a:schemeClr val="tx1"/>
                </a:solidFill>
              </a:defRPr>
            </a:lvl1pPr>
          </a:lstStyle>
          <a:p>
            <a:pPr>
              <a:defRPr/>
            </a:pPr>
            <a:fld id="{A7996EC2-363B-4258-BA39-31795282C9AB}" type="slidenum">
              <a:rPr lang="en-US" altLang="en-US"/>
              <a:pPr>
                <a:defRPr/>
              </a:pPr>
              <a:t>‹#›</a:t>
            </a:fld>
            <a:endParaRPr lang="en-US" altLang="en-US"/>
          </a:p>
        </p:txBody>
      </p:sp>
    </p:spTree>
    <p:extLst>
      <p:ext uri="{BB962C8B-B14F-4D97-AF65-F5344CB8AC3E}">
        <p14:creationId xmlns:p14="http://schemas.microsoft.com/office/powerpoint/2010/main" val="4096332276"/>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2197100" y="696913"/>
            <a:ext cx="2616200" cy="3486150"/>
          </a:xfrm>
          <a:ln/>
        </p:spPr>
      </p:sp>
      <p:sp>
        <p:nvSpPr>
          <p:cNvPr id="3993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39940"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C9751812-5D1E-4BB5-B464-8678888A23D4}" type="slidenum">
              <a:rPr lang="en-US" altLang="en-US">
                <a:solidFill>
                  <a:srgbClr val="646D72"/>
                </a:solidFill>
                <a:latin typeface="Calibri" pitchFamily="34" charset="0"/>
              </a:rPr>
              <a:pPr algn="r" eaLnBrk="1" hangingPunct="1">
                <a:spcBef>
                  <a:spcPct val="0"/>
                </a:spcBef>
              </a:pPr>
              <a:t>2</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13160147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xfrm>
            <a:off x="2197100" y="696913"/>
            <a:ext cx="2616200" cy="3486150"/>
          </a:xfrm>
          <a:ln/>
        </p:spPr>
      </p:sp>
      <p:sp>
        <p:nvSpPr>
          <p:cNvPr id="5529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5300"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7E5D8D04-2C4D-41E0-91EA-66F1E2E6E571}" type="slidenum">
              <a:rPr lang="en-US" altLang="en-US">
                <a:solidFill>
                  <a:srgbClr val="646D72"/>
                </a:solidFill>
                <a:latin typeface="Calibri" pitchFamily="34" charset="0"/>
              </a:rPr>
              <a:pPr algn="r" eaLnBrk="1" hangingPunct="1">
                <a:spcBef>
                  <a:spcPct val="0"/>
                </a:spcBef>
              </a:pPr>
              <a:t>11</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41938784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xfrm>
            <a:off x="2197100" y="696913"/>
            <a:ext cx="2616200" cy="3486150"/>
          </a:xfrm>
          <a:ln/>
        </p:spPr>
      </p:sp>
      <p:sp>
        <p:nvSpPr>
          <p:cNvPr id="5632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6324"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8958791F-5E14-4A23-A594-BB70621C0D40}" type="slidenum">
              <a:rPr lang="en-US" altLang="en-US">
                <a:solidFill>
                  <a:srgbClr val="646D72"/>
                </a:solidFill>
                <a:latin typeface="Calibri" pitchFamily="34" charset="0"/>
              </a:rPr>
              <a:pPr algn="r" eaLnBrk="1" hangingPunct="1">
                <a:spcBef>
                  <a:spcPct val="0"/>
                </a:spcBef>
              </a:pPr>
              <a:t>12</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41480473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xfrm>
            <a:off x="2197100" y="696913"/>
            <a:ext cx="2616200" cy="3486150"/>
          </a:xfrm>
          <a:ln/>
        </p:spPr>
      </p:sp>
      <p:sp>
        <p:nvSpPr>
          <p:cNvPr id="5734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7348"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770ABDB4-3778-4236-A61F-BFD81A3C8669}" type="slidenum">
              <a:rPr lang="en-US" altLang="en-US">
                <a:solidFill>
                  <a:srgbClr val="646D72"/>
                </a:solidFill>
                <a:latin typeface="Calibri" pitchFamily="34" charset="0"/>
              </a:rPr>
              <a:pPr algn="r" eaLnBrk="1" hangingPunct="1">
                <a:spcBef>
                  <a:spcPct val="0"/>
                </a:spcBef>
              </a:pPr>
              <a:t>13</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19807797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xfrm>
            <a:off x="2197100" y="696913"/>
            <a:ext cx="2616200" cy="3486150"/>
          </a:xfrm>
          <a:ln/>
        </p:spPr>
      </p:sp>
      <p:sp>
        <p:nvSpPr>
          <p:cNvPr id="5837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8372"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9055CF0B-951E-45E8-94E2-C267D5BCDE82}" type="slidenum">
              <a:rPr lang="en-US" altLang="en-US">
                <a:solidFill>
                  <a:srgbClr val="646D72"/>
                </a:solidFill>
                <a:latin typeface="Calibri" pitchFamily="34" charset="0"/>
              </a:rPr>
              <a:pPr algn="r" eaLnBrk="1" hangingPunct="1">
                <a:spcBef>
                  <a:spcPct val="0"/>
                </a:spcBef>
              </a:pPr>
              <a:t>14</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40727615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xfrm>
            <a:off x="2197100" y="696913"/>
            <a:ext cx="2616200" cy="3486150"/>
          </a:xfrm>
          <a:ln/>
        </p:spPr>
      </p:sp>
      <p:sp>
        <p:nvSpPr>
          <p:cNvPr id="5939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9396"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48425375-D30A-433D-9008-F142B0D5D988}" type="slidenum">
              <a:rPr lang="en-US" altLang="en-US">
                <a:solidFill>
                  <a:srgbClr val="646D72"/>
                </a:solidFill>
                <a:latin typeface="Calibri" pitchFamily="34" charset="0"/>
              </a:rPr>
              <a:pPr algn="r" eaLnBrk="1" hangingPunct="1">
                <a:spcBef>
                  <a:spcPct val="0"/>
                </a:spcBef>
              </a:pPr>
              <a:t>15</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1427971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xfrm>
            <a:off x="2197100" y="696913"/>
            <a:ext cx="2616200" cy="3486150"/>
          </a:xfrm>
          <a:ln/>
        </p:spPr>
      </p:sp>
      <p:sp>
        <p:nvSpPr>
          <p:cNvPr id="6041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0420"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B4C6BB10-8F78-487D-8BFB-A81A05C2A4FD}" type="slidenum">
              <a:rPr lang="en-US" altLang="en-US">
                <a:solidFill>
                  <a:srgbClr val="646D72"/>
                </a:solidFill>
                <a:latin typeface="Calibri" pitchFamily="34" charset="0"/>
              </a:rPr>
              <a:pPr algn="r" eaLnBrk="1" hangingPunct="1">
                <a:spcBef>
                  <a:spcPct val="0"/>
                </a:spcBef>
              </a:pPr>
              <a:t>16</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6840877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2197100" y="696913"/>
            <a:ext cx="2616200" cy="3486150"/>
          </a:xfrm>
          <a:ln/>
        </p:spPr>
      </p:sp>
      <p:sp>
        <p:nvSpPr>
          <p:cNvPr id="6246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2468"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D95063FA-BF61-4FC5-BB96-5C68DA70C2CC}" type="slidenum">
              <a:rPr lang="en-US" altLang="en-US">
                <a:solidFill>
                  <a:srgbClr val="646D72"/>
                </a:solidFill>
                <a:latin typeface="Calibri" pitchFamily="34" charset="0"/>
              </a:rPr>
              <a:pPr algn="r" eaLnBrk="1" hangingPunct="1">
                <a:spcBef>
                  <a:spcPct val="0"/>
                </a:spcBef>
              </a:pPr>
              <a:t>17</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25072459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xfrm>
            <a:off x="2197100" y="696913"/>
            <a:ext cx="2616200" cy="3486150"/>
          </a:xfrm>
          <a:ln/>
        </p:spPr>
      </p:sp>
      <p:sp>
        <p:nvSpPr>
          <p:cNvPr id="6349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3492"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77D4C8A6-74D4-4BB9-9FBF-3A027FB2C5BC}" type="slidenum">
              <a:rPr lang="en-US" altLang="en-US">
                <a:solidFill>
                  <a:srgbClr val="646D72"/>
                </a:solidFill>
                <a:latin typeface="Calibri" pitchFamily="34" charset="0"/>
              </a:rPr>
              <a:pPr algn="r" eaLnBrk="1" hangingPunct="1">
                <a:spcBef>
                  <a:spcPct val="0"/>
                </a:spcBef>
              </a:pPr>
              <a:t>18</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4474600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xfrm>
            <a:off x="2197100" y="696913"/>
            <a:ext cx="2616200" cy="3486150"/>
          </a:xfrm>
          <a:ln/>
        </p:spPr>
      </p:sp>
      <p:sp>
        <p:nvSpPr>
          <p:cNvPr id="6451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4516" name="Slide Number Placeholder 3"/>
          <p:cNvSpPr>
            <a:spLocks noGrp="1"/>
          </p:cNvSpPr>
          <p:nvPr>
            <p:ph type="sldNum" sz="quarter" idx="5"/>
          </p:nvPr>
        </p:nvSpPr>
        <p:spPr>
          <a:noFill/>
        </p:spPr>
        <p:txBody>
          <a:bodyPr/>
          <a:lstStyle>
            <a:lvl1pPr defTabSz="463068">
              <a:spcBef>
                <a:spcPct val="30000"/>
              </a:spcBef>
              <a:defRPr sz="1200">
                <a:solidFill>
                  <a:schemeClr val="tx1"/>
                </a:solidFill>
                <a:latin typeface="Arial" charset="0"/>
                <a:ea typeface="ＭＳ Ｐゴシック" pitchFamily="34" charset="-128"/>
              </a:defRPr>
            </a:lvl1pPr>
            <a:lvl2pPr marL="714223" indent="-273131" defTabSz="463068">
              <a:spcBef>
                <a:spcPct val="30000"/>
              </a:spcBef>
              <a:defRPr sz="1200">
                <a:solidFill>
                  <a:schemeClr val="tx1"/>
                </a:solidFill>
                <a:latin typeface="Arial" charset="0"/>
                <a:ea typeface="ＭＳ Ｐゴシック" pitchFamily="34" charset="-128"/>
              </a:defRPr>
            </a:lvl2pPr>
            <a:lvl3pPr marL="1098804" indent="-218192" defTabSz="463068">
              <a:spcBef>
                <a:spcPct val="30000"/>
              </a:spcBef>
              <a:defRPr sz="1200">
                <a:solidFill>
                  <a:schemeClr val="tx1"/>
                </a:solidFill>
                <a:latin typeface="Arial" charset="0"/>
                <a:ea typeface="ＭＳ Ｐゴシック" pitchFamily="34" charset="-128"/>
              </a:defRPr>
            </a:lvl3pPr>
            <a:lvl4pPr marL="1539896" indent="-218192" defTabSz="463068">
              <a:spcBef>
                <a:spcPct val="30000"/>
              </a:spcBef>
              <a:defRPr sz="1200">
                <a:solidFill>
                  <a:schemeClr val="tx1"/>
                </a:solidFill>
                <a:latin typeface="Arial" charset="0"/>
                <a:ea typeface="ＭＳ Ｐゴシック" pitchFamily="34" charset="-128"/>
              </a:defRPr>
            </a:lvl4pPr>
            <a:lvl5pPr marL="1980987" indent="-218192" defTabSz="463068">
              <a:spcBef>
                <a:spcPct val="30000"/>
              </a:spcBef>
              <a:defRPr sz="1200">
                <a:solidFill>
                  <a:schemeClr val="tx1"/>
                </a:solidFill>
                <a:latin typeface="Arial" charset="0"/>
                <a:ea typeface="ＭＳ Ｐゴシック" pitchFamily="34" charset="-128"/>
              </a:defRPr>
            </a:lvl5pPr>
            <a:lvl6pPr marL="2433066" indent="-218192" defTabSz="463068" eaLnBrk="0" fontAlgn="base" hangingPunct="0">
              <a:spcBef>
                <a:spcPct val="30000"/>
              </a:spcBef>
              <a:spcAft>
                <a:spcPct val="0"/>
              </a:spcAft>
              <a:defRPr sz="1200">
                <a:solidFill>
                  <a:schemeClr val="tx1"/>
                </a:solidFill>
                <a:latin typeface="Arial" charset="0"/>
                <a:ea typeface="ＭＳ Ｐゴシック" pitchFamily="34" charset="-128"/>
              </a:defRPr>
            </a:lvl6pPr>
            <a:lvl7pPr marL="2885145" indent="-218192" defTabSz="463068" eaLnBrk="0" fontAlgn="base" hangingPunct="0">
              <a:spcBef>
                <a:spcPct val="30000"/>
              </a:spcBef>
              <a:spcAft>
                <a:spcPct val="0"/>
              </a:spcAft>
              <a:defRPr sz="1200">
                <a:solidFill>
                  <a:schemeClr val="tx1"/>
                </a:solidFill>
                <a:latin typeface="Arial" charset="0"/>
                <a:ea typeface="ＭＳ Ｐゴシック" pitchFamily="34" charset="-128"/>
              </a:defRPr>
            </a:lvl7pPr>
            <a:lvl8pPr marL="3337225" indent="-218192" defTabSz="463068" eaLnBrk="0" fontAlgn="base" hangingPunct="0">
              <a:spcBef>
                <a:spcPct val="30000"/>
              </a:spcBef>
              <a:spcAft>
                <a:spcPct val="0"/>
              </a:spcAft>
              <a:defRPr sz="1200">
                <a:solidFill>
                  <a:schemeClr val="tx1"/>
                </a:solidFill>
                <a:latin typeface="Arial" charset="0"/>
                <a:ea typeface="ＭＳ Ｐゴシック" pitchFamily="34" charset="-128"/>
              </a:defRPr>
            </a:lvl8pPr>
            <a:lvl9pPr marL="3789304" indent="-218192" defTabSz="463068"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spcBef>
                <a:spcPct val="0"/>
              </a:spcBef>
            </a:pPr>
            <a:fld id="{2D7E5D59-B859-4DC5-87BE-65FF1954F60D}" type="slidenum">
              <a:rPr lang="en-US" altLang="en-US" sz="1300"/>
              <a:pPr>
                <a:spcBef>
                  <a:spcPct val="0"/>
                </a:spcBef>
              </a:pPr>
              <a:t>19</a:t>
            </a:fld>
            <a:endParaRPr lang="en-US" altLang="en-US" sz="1300"/>
          </a:p>
        </p:txBody>
      </p:sp>
    </p:spTree>
    <p:extLst>
      <p:ext uri="{BB962C8B-B14F-4D97-AF65-F5344CB8AC3E}">
        <p14:creationId xmlns:p14="http://schemas.microsoft.com/office/powerpoint/2010/main" val="41585553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2197100" y="696913"/>
            <a:ext cx="2616200" cy="3486150"/>
          </a:xfrm>
          <a:ln/>
        </p:spPr>
      </p:sp>
      <p:sp>
        <p:nvSpPr>
          <p:cNvPr id="62467"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62468" name="Slide Number Placeholder 3"/>
          <p:cNvSpPr txBox="1">
            <a:spLocks noGrp="1"/>
          </p:cNvSpPr>
          <p:nvPr/>
        </p:nvSpPr>
        <p:spPr bwMode="auto">
          <a:xfrm>
            <a:off x="3970938" y="8829675"/>
            <a:ext cx="303784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36" tIns="46569" rIns="93136" bIns="46569"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marL="0" marR="0" lvl="0" indent="0" algn="r" defTabSz="481013" rtl="0" eaLnBrk="1" fontAlgn="auto" latinLnBrk="0" hangingPunct="1">
              <a:lnSpc>
                <a:spcPct val="100000"/>
              </a:lnSpc>
              <a:spcBef>
                <a:spcPct val="0"/>
              </a:spcBef>
              <a:spcAft>
                <a:spcPts val="0"/>
              </a:spcAft>
              <a:buClrTx/>
              <a:buSzTx/>
              <a:buFontTx/>
              <a:buNone/>
              <a:tabLst/>
              <a:defRPr/>
            </a:pPr>
            <a:fld id="{B3AA2442-3E52-4CCD-8EE5-9F5C3869AC7A}" type="slidenum">
              <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rPr>
              <a:pPr marL="0" marR="0" lvl="0" indent="0" algn="r" defTabSz="481013" rtl="0" eaLnBrk="1" fontAlgn="auto" latinLnBrk="0" hangingPunct="1">
                <a:lnSpc>
                  <a:spcPct val="100000"/>
                </a:lnSpc>
                <a:spcBef>
                  <a:spcPct val="0"/>
                </a:spcBef>
                <a:spcAft>
                  <a:spcPts val="0"/>
                </a:spcAft>
                <a:buClrTx/>
                <a:buSzTx/>
                <a:buFontTx/>
                <a:buNone/>
                <a:tabLst/>
                <a:defRPr/>
              </a:pPr>
              <a:t>20</a:t>
            </a:fld>
            <a:endPar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3922838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xfrm>
            <a:off x="2197100" y="696913"/>
            <a:ext cx="2616200" cy="3486150"/>
          </a:xfrm>
          <a:ln/>
        </p:spPr>
      </p:sp>
      <p:sp>
        <p:nvSpPr>
          <p:cNvPr id="4198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41988"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B821BD25-EDCC-424C-A87F-5C1596ECD6F4}" type="slidenum">
              <a:rPr lang="en-US" altLang="en-US">
                <a:solidFill>
                  <a:srgbClr val="646D72"/>
                </a:solidFill>
                <a:latin typeface="Calibri" pitchFamily="34" charset="0"/>
              </a:rPr>
              <a:pPr algn="r" eaLnBrk="1" hangingPunct="1">
                <a:spcBef>
                  <a:spcPct val="0"/>
                </a:spcBef>
              </a:pPr>
              <a:t>3</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173986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xfrm>
            <a:off x="2197100" y="696913"/>
            <a:ext cx="2616200" cy="3486150"/>
          </a:xfrm>
          <a:ln/>
        </p:spPr>
      </p:sp>
      <p:sp>
        <p:nvSpPr>
          <p:cNvPr id="4403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44036"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78FB30D1-9A7C-4F1E-BBFB-A24E2B8B8F33}" type="slidenum">
              <a:rPr lang="en-US" altLang="en-US">
                <a:solidFill>
                  <a:srgbClr val="646D72"/>
                </a:solidFill>
                <a:latin typeface="Calibri" pitchFamily="34" charset="0"/>
              </a:rPr>
              <a:pPr algn="r" eaLnBrk="1" hangingPunct="1">
                <a:spcBef>
                  <a:spcPct val="0"/>
                </a:spcBef>
              </a:pPr>
              <a:t>4</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24846004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xfrm>
            <a:off x="2197100" y="696913"/>
            <a:ext cx="2616200" cy="3486150"/>
          </a:xfrm>
          <a:ln/>
        </p:spPr>
      </p:sp>
      <p:sp>
        <p:nvSpPr>
          <p:cNvPr id="4608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46084"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FF1CE129-D68B-4384-8C01-4D6E4CBD2BFB}" type="slidenum">
              <a:rPr lang="en-US" altLang="en-US">
                <a:solidFill>
                  <a:srgbClr val="646D72"/>
                </a:solidFill>
                <a:latin typeface="Calibri" pitchFamily="34" charset="0"/>
              </a:rPr>
              <a:pPr algn="r" eaLnBrk="1" hangingPunct="1">
                <a:spcBef>
                  <a:spcPct val="0"/>
                </a:spcBef>
              </a:pPr>
              <a:t>5</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2965493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xfrm>
            <a:off x="2197100" y="696913"/>
            <a:ext cx="2616200" cy="3486150"/>
          </a:xfrm>
          <a:ln/>
        </p:spPr>
      </p:sp>
      <p:sp>
        <p:nvSpPr>
          <p:cNvPr id="4813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48132"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AE221C3A-41C5-4938-89CB-6EA0ADF35352}" type="slidenum">
              <a:rPr lang="en-US" altLang="en-US">
                <a:solidFill>
                  <a:srgbClr val="646D72"/>
                </a:solidFill>
                <a:latin typeface="Calibri" pitchFamily="34" charset="0"/>
              </a:rPr>
              <a:pPr algn="r" eaLnBrk="1" hangingPunct="1">
                <a:spcBef>
                  <a:spcPct val="0"/>
                </a:spcBef>
              </a:pPr>
              <a:t>6</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40550857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2197100" y="696913"/>
            <a:ext cx="2616200" cy="3486150"/>
          </a:xfrm>
          <a:ln/>
        </p:spPr>
      </p:sp>
      <p:sp>
        <p:nvSpPr>
          <p:cNvPr id="5017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0180"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6724AFEA-158D-4AB6-8C0E-B4C9ADFD6309}" type="slidenum">
              <a:rPr lang="en-US" altLang="en-US">
                <a:solidFill>
                  <a:srgbClr val="646D72"/>
                </a:solidFill>
                <a:latin typeface="Calibri" pitchFamily="34" charset="0"/>
              </a:rPr>
              <a:pPr algn="r" eaLnBrk="1" hangingPunct="1">
                <a:spcBef>
                  <a:spcPct val="0"/>
                </a:spcBef>
              </a:pPr>
              <a:t>7</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485964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xfrm>
            <a:off x="2197100" y="696913"/>
            <a:ext cx="2616200" cy="3486150"/>
          </a:xfrm>
          <a:ln/>
        </p:spPr>
      </p:sp>
      <p:sp>
        <p:nvSpPr>
          <p:cNvPr id="5120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1204"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69E14C99-5820-4383-9DBF-E8AED2357A2D}" type="slidenum">
              <a:rPr lang="en-US" altLang="en-US">
                <a:solidFill>
                  <a:srgbClr val="646D72"/>
                </a:solidFill>
                <a:latin typeface="Calibri" pitchFamily="34" charset="0"/>
              </a:rPr>
              <a:pPr algn="r" eaLnBrk="1" hangingPunct="1">
                <a:spcBef>
                  <a:spcPct val="0"/>
                </a:spcBef>
              </a:pPr>
              <a:t>8</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10243735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xfrm>
            <a:off x="2197100" y="696913"/>
            <a:ext cx="2616200" cy="3486150"/>
          </a:xfrm>
          <a:ln/>
        </p:spPr>
      </p:sp>
      <p:sp>
        <p:nvSpPr>
          <p:cNvPr id="5222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2228"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463A8B27-6AAB-473B-917F-24B6B7257E0F}" type="slidenum">
              <a:rPr lang="en-US" altLang="en-US">
                <a:solidFill>
                  <a:srgbClr val="646D72"/>
                </a:solidFill>
                <a:latin typeface="Calibri" pitchFamily="34" charset="0"/>
              </a:rPr>
              <a:pPr algn="r" eaLnBrk="1" hangingPunct="1">
                <a:spcBef>
                  <a:spcPct val="0"/>
                </a:spcBef>
              </a:pPr>
              <a:t>9</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5277011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2197100" y="696913"/>
            <a:ext cx="2616200" cy="3486150"/>
          </a:xfrm>
          <a:ln/>
        </p:spPr>
      </p:sp>
      <p:sp>
        <p:nvSpPr>
          <p:cNvPr id="5427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4276"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39146EB2-4641-4A30-9A1E-9A99C8FBF89C}" type="slidenum">
              <a:rPr lang="en-US" altLang="en-US">
                <a:solidFill>
                  <a:srgbClr val="646D72"/>
                </a:solidFill>
                <a:latin typeface="Calibri" pitchFamily="34" charset="0"/>
              </a:rPr>
              <a:pPr algn="r" eaLnBrk="1" hangingPunct="1">
                <a:spcBef>
                  <a:spcPct val="0"/>
                </a:spcBef>
              </a:pPr>
              <a:t>10</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980559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1">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8C0DD54-8F3E-3141-9EFA-297A3BB9A28B}"/>
              </a:ext>
            </a:extLst>
          </p:cNvPr>
          <p:cNvSpPr/>
          <p:nvPr userDrawn="1"/>
        </p:nvSpPr>
        <p:spPr>
          <a:xfrm>
            <a:off x="295360" y="8428737"/>
            <a:ext cx="2343625" cy="5969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2" name="Title 1">
            <a:extLst>
              <a:ext uri="{FF2B5EF4-FFF2-40B4-BE49-F238E27FC236}">
                <a16:creationId xmlns:a16="http://schemas.microsoft.com/office/drawing/2014/main" id="{6E65152D-294A-CB4D-A24A-4F357E1ABC0D}"/>
              </a:ext>
            </a:extLst>
          </p:cNvPr>
          <p:cNvSpPr>
            <a:spLocks noGrp="1"/>
          </p:cNvSpPr>
          <p:nvPr>
            <p:ph type="ctrTitle" hasCustomPrompt="1"/>
          </p:nvPr>
        </p:nvSpPr>
        <p:spPr>
          <a:xfrm>
            <a:off x="1056279" y="2413000"/>
            <a:ext cx="4670629" cy="1594555"/>
          </a:xfrm>
        </p:spPr>
        <p:txBody>
          <a:bodyPr anchor="b">
            <a:noAutofit/>
          </a:bodyPr>
          <a:lstStyle>
            <a:lvl1pPr algn="l">
              <a:defRPr sz="3353" spc="0" baseline="0"/>
            </a:lvl1pPr>
          </a:lstStyle>
          <a:p>
            <a:r>
              <a:rPr lang="en-US" dirty="0"/>
              <a:t>Title slide</a:t>
            </a:r>
          </a:p>
        </p:txBody>
      </p:sp>
      <p:sp>
        <p:nvSpPr>
          <p:cNvPr id="3" name="Subtitle 2">
            <a:extLst>
              <a:ext uri="{FF2B5EF4-FFF2-40B4-BE49-F238E27FC236}">
                <a16:creationId xmlns:a16="http://schemas.microsoft.com/office/drawing/2014/main" id="{C4BACBDA-5A3D-3241-B917-E2149A7F0899}"/>
              </a:ext>
            </a:extLst>
          </p:cNvPr>
          <p:cNvSpPr>
            <a:spLocks noGrp="1"/>
          </p:cNvSpPr>
          <p:nvPr>
            <p:ph type="subTitle" idx="1"/>
          </p:nvPr>
        </p:nvSpPr>
        <p:spPr>
          <a:xfrm>
            <a:off x="1056279" y="3988269"/>
            <a:ext cx="4670629" cy="733823"/>
          </a:xfrm>
        </p:spPr>
        <p:txBody>
          <a:bodyPr>
            <a:noAutofit/>
          </a:bodyPr>
          <a:lstStyle>
            <a:lvl1pPr marL="0" indent="0" algn="l">
              <a:buNone/>
              <a:defRPr sz="1324">
                <a:solidFill>
                  <a:schemeClr val="accent1"/>
                </a:solidFill>
              </a:defRPr>
            </a:lvl1pPr>
            <a:lvl2pPr marL="257213" indent="0" algn="ctr">
              <a:buNone/>
              <a:defRPr sz="1125"/>
            </a:lvl2pPr>
            <a:lvl3pPr marL="514425" indent="0" algn="ctr">
              <a:buNone/>
              <a:defRPr sz="1013"/>
            </a:lvl3pPr>
            <a:lvl4pPr marL="771639" indent="0" algn="ctr">
              <a:buNone/>
              <a:defRPr sz="900"/>
            </a:lvl4pPr>
            <a:lvl5pPr marL="1028852" indent="0" algn="ctr">
              <a:buNone/>
              <a:defRPr sz="900"/>
            </a:lvl5pPr>
            <a:lvl6pPr marL="1286064" indent="0" algn="ctr">
              <a:buNone/>
              <a:defRPr sz="900"/>
            </a:lvl6pPr>
            <a:lvl7pPr marL="1543277" indent="0" algn="ctr">
              <a:buNone/>
              <a:defRPr sz="900"/>
            </a:lvl7pPr>
            <a:lvl8pPr marL="1800490" indent="0" algn="ctr">
              <a:buNone/>
              <a:defRPr sz="900"/>
            </a:lvl8pPr>
            <a:lvl9pPr marL="2057702" indent="0" algn="ctr">
              <a:buNone/>
              <a:defRPr sz="900"/>
            </a:lvl9pPr>
          </a:lstStyle>
          <a:p>
            <a:r>
              <a:rPr lang="en-US" dirty="0"/>
              <a:t>Click to edit Master subtitle style</a:t>
            </a:r>
          </a:p>
        </p:txBody>
      </p:sp>
      <p:sp>
        <p:nvSpPr>
          <p:cNvPr id="14" name="Freeform 13">
            <a:extLst>
              <a:ext uri="{FF2B5EF4-FFF2-40B4-BE49-F238E27FC236}">
                <a16:creationId xmlns:a16="http://schemas.microsoft.com/office/drawing/2014/main" id="{938C69CE-1617-8142-9FB2-67C7B2543F88}"/>
              </a:ext>
            </a:extLst>
          </p:cNvPr>
          <p:cNvSpPr/>
          <p:nvPr userDrawn="1"/>
        </p:nvSpPr>
        <p:spPr>
          <a:xfrm>
            <a:off x="1" y="4352527"/>
            <a:ext cx="6857999" cy="1466382"/>
          </a:xfrm>
          <a:custGeom>
            <a:avLst/>
            <a:gdLst>
              <a:gd name="connsiteX0" fmla="*/ 59617 w 7772399"/>
              <a:gd name="connsiteY0" fmla="*/ 665741 h 1613020"/>
              <a:gd name="connsiteX1" fmla="*/ 2207111 w 7772399"/>
              <a:gd name="connsiteY1" fmla="*/ 1377985 h 1613020"/>
              <a:gd name="connsiteX2" fmla="*/ 34824 w 7772399"/>
              <a:gd name="connsiteY2" fmla="*/ 793082 h 1613020"/>
              <a:gd name="connsiteX3" fmla="*/ 0 w 7772399"/>
              <a:gd name="connsiteY3" fmla="*/ 794126 h 1613020"/>
              <a:gd name="connsiteX4" fmla="*/ 0 w 7772399"/>
              <a:gd name="connsiteY4" fmla="*/ 665858 h 1613020"/>
              <a:gd name="connsiteX5" fmla="*/ 7772399 w 7772399"/>
              <a:gd name="connsiteY5" fmla="*/ 549209 h 1613020"/>
              <a:gd name="connsiteX6" fmla="*/ 7772399 w 7772399"/>
              <a:gd name="connsiteY6" fmla="*/ 678690 h 1613020"/>
              <a:gd name="connsiteX7" fmla="*/ 7578720 w 7772399"/>
              <a:gd name="connsiteY7" fmla="*/ 781481 h 1613020"/>
              <a:gd name="connsiteX8" fmla="*/ 6300215 w 7772399"/>
              <a:gd name="connsiteY8" fmla="*/ 887644 h 1613020"/>
              <a:gd name="connsiteX9" fmla="*/ 7559739 w 7772399"/>
              <a:gd name="connsiteY9" fmla="*/ 672700 h 1613020"/>
              <a:gd name="connsiteX10" fmla="*/ 0 w 7772399"/>
              <a:gd name="connsiteY10" fmla="*/ 400277 h 1613020"/>
              <a:gd name="connsiteX11" fmla="*/ 159836 w 7772399"/>
              <a:gd name="connsiteY11" fmla="*/ 417146 h 1613020"/>
              <a:gd name="connsiteX12" fmla="*/ 2149558 w 7772399"/>
              <a:gd name="connsiteY12" fmla="*/ 1334629 h 1613020"/>
              <a:gd name="connsiteX13" fmla="*/ 96431 w 7772399"/>
              <a:gd name="connsiteY13" fmla="*/ 540721 h 1613020"/>
              <a:gd name="connsiteX14" fmla="*/ 0 w 7772399"/>
              <a:gd name="connsiteY14" fmla="*/ 534169 h 1613020"/>
              <a:gd name="connsiteX15" fmla="*/ 5159121 w 7772399"/>
              <a:gd name="connsiteY15" fmla="*/ 366586 h 1613020"/>
              <a:gd name="connsiteX16" fmla="*/ 5977900 w 7772399"/>
              <a:gd name="connsiteY16" fmla="*/ 652200 h 1613020"/>
              <a:gd name="connsiteX17" fmla="*/ 5977900 w 7772399"/>
              <a:gd name="connsiteY17" fmla="*/ 652374 h 1613020"/>
              <a:gd name="connsiteX18" fmla="*/ 4848001 w 7772399"/>
              <a:gd name="connsiteY18" fmla="*/ 814368 h 1613020"/>
              <a:gd name="connsiteX19" fmla="*/ 3635709 w 7772399"/>
              <a:gd name="connsiteY19" fmla="*/ 1443149 h 1613020"/>
              <a:gd name="connsiteX20" fmla="*/ 2788154 w 7772399"/>
              <a:gd name="connsiteY20" fmla="*/ 1607671 h 1613020"/>
              <a:gd name="connsiteX21" fmla="*/ 2206937 w 7772399"/>
              <a:gd name="connsiteY21" fmla="*/ 1377985 h 1613020"/>
              <a:gd name="connsiteX22" fmla="*/ 3151580 w 7772399"/>
              <a:gd name="connsiteY22" fmla="*/ 1239283 h 1613020"/>
              <a:gd name="connsiteX23" fmla="*/ 4361334 w 7772399"/>
              <a:gd name="connsiteY23" fmla="*/ 561390 h 1613020"/>
              <a:gd name="connsiteX24" fmla="*/ 5159121 w 7772399"/>
              <a:gd name="connsiteY24" fmla="*/ 366586 h 1613020"/>
              <a:gd name="connsiteX25" fmla="*/ 7772399 w 7772399"/>
              <a:gd name="connsiteY25" fmla="*/ 276909 h 1613020"/>
              <a:gd name="connsiteX26" fmla="*/ 7772399 w 7772399"/>
              <a:gd name="connsiteY26" fmla="*/ 418190 h 1613020"/>
              <a:gd name="connsiteX27" fmla="*/ 7360227 w 7772399"/>
              <a:gd name="connsiteY27" fmla="*/ 674794 h 1613020"/>
              <a:gd name="connsiteX28" fmla="*/ 6162717 w 7772399"/>
              <a:gd name="connsiteY28" fmla="*/ 778427 h 1613020"/>
              <a:gd name="connsiteX29" fmla="*/ 7305998 w 7772399"/>
              <a:gd name="connsiteY29" fmla="*/ 582937 h 1613020"/>
              <a:gd name="connsiteX30" fmla="*/ 7747355 w 7772399"/>
              <a:gd name="connsiteY30" fmla="*/ 293170 h 1613020"/>
              <a:gd name="connsiteX31" fmla="*/ 0 w 7772399"/>
              <a:gd name="connsiteY31" fmla="*/ 125947 h 1613020"/>
              <a:gd name="connsiteX32" fmla="*/ 203166 w 7772399"/>
              <a:gd name="connsiteY32" fmla="*/ 148323 h 1613020"/>
              <a:gd name="connsiteX33" fmla="*/ 2106087 w 7772399"/>
              <a:gd name="connsiteY33" fmla="*/ 1285866 h 1613020"/>
              <a:gd name="connsiteX34" fmla="*/ 180952 w 7772399"/>
              <a:gd name="connsiteY34" fmla="*/ 282724 h 1613020"/>
              <a:gd name="connsiteX35" fmla="*/ 0 w 7772399"/>
              <a:gd name="connsiteY35" fmla="*/ 263137 h 1613020"/>
              <a:gd name="connsiteX36" fmla="*/ 7772399 w 7772399"/>
              <a:gd name="connsiteY36" fmla="*/ 0 h 1613020"/>
              <a:gd name="connsiteX37" fmla="*/ 7772399 w 7772399"/>
              <a:gd name="connsiteY37" fmla="*/ 150013 h 1613020"/>
              <a:gd name="connsiteX38" fmla="*/ 7610634 w 7772399"/>
              <a:gd name="connsiteY38" fmla="*/ 260658 h 1613020"/>
              <a:gd name="connsiteX39" fmla="*/ 7081557 w 7772399"/>
              <a:gd name="connsiteY39" fmla="*/ 610153 h 1613020"/>
              <a:gd name="connsiteX40" fmla="*/ 5977900 w 7772399"/>
              <a:gd name="connsiteY40" fmla="*/ 652200 h 1613020"/>
              <a:gd name="connsiteX41" fmla="*/ 7046833 w 7772399"/>
              <a:gd name="connsiteY41" fmla="*/ 507305 h 1613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772399" h="1613020">
                <a:moveTo>
                  <a:pt x="59617" y="665741"/>
                </a:moveTo>
                <a:cubicBezTo>
                  <a:pt x="891463" y="698830"/>
                  <a:pt x="1520112" y="1233149"/>
                  <a:pt x="2207111" y="1377985"/>
                </a:cubicBezTo>
                <a:cubicBezTo>
                  <a:pt x="1470912" y="1308062"/>
                  <a:pt x="850335" y="802651"/>
                  <a:pt x="34824" y="793082"/>
                </a:cubicBezTo>
                <a:lnTo>
                  <a:pt x="0" y="794126"/>
                </a:lnTo>
                <a:lnTo>
                  <a:pt x="0" y="665858"/>
                </a:lnTo>
                <a:close/>
                <a:moveTo>
                  <a:pt x="7772399" y="549209"/>
                </a:moveTo>
                <a:lnTo>
                  <a:pt x="7772399" y="678690"/>
                </a:lnTo>
                <a:lnTo>
                  <a:pt x="7578720" y="781481"/>
                </a:lnTo>
                <a:cubicBezTo>
                  <a:pt x="7000913" y="1057575"/>
                  <a:pt x="6673261" y="1100669"/>
                  <a:pt x="6300215" y="887644"/>
                </a:cubicBezTo>
                <a:cubicBezTo>
                  <a:pt x="6735276" y="1045450"/>
                  <a:pt x="7107010" y="913117"/>
                  <a:pt x="7559739" y="672700"/>
                </a:cubicBezTo>
                <a:close/>
                <a:moveTo>
                  <a:pt x="0" y="400277"/>
                </a:moveTo>
                <a:lnTo>
                  <a:pt x="159836" y="417146"/>
                </a:lnTo>
                <a:cubicBezTo>
                  <a:pt x="1238616" y="564554"/>
                  <a:pt x="1627052" y="1123633"/>
                  <a:pt x="2149558" y="1334629"/>
                </a:cubicBezTo>
                <a:cubicBezTo>
                  <a:pt x="1656736" y="1212121"/>
                  <a:pt x="998402" y="636491"/>
                  <a:pt x="96431" y="540721"/>
                </a:cubicBezTo>
                <a:lnTo>
                  <a:pt x="0" y="534169"/>
                </a:lnTo>
                <a:close/>
                <a:moveTo>
                  <a:pt x="5159121" y="366586"/>
                </a:moveTo>
                <a:cubicBezTo>
                  <a:pt x="5455984" y="365332"/>
                  <a:pt x="5756346" y="444148"/>
                  <a:pt x="5977900" y="652200"/>
                </a:cubicBezTo>
                <a:lnTo>
                  <a:pt x="5977900" y="652374"/>
                </a:lnTo>
                <a:cubicBezTo>
                  <a:pt x="5716373" y="548654"/>
                  <a:pt x="5230320" y="574737"/>
                  <a:pt x="4848001" y="814368"/>
                </a:cubicBezTo>
                <a:lnTo>
                  <a:pt x="3635709" y="1443149"/>
                </a:lnTo>
                <a:cubicBezTo>
                  <a:pt x="3341907" y="1580977"/>
                  <a:pt x="3053791" y="1630526"/>
                  <a:pt x="2788154" y="1607671"/>
                </a:cubicBezTo>
                <a:cubicBezTo>
                  <a:pt x="2565551" y="1588567"/>
                  <a:pt x="2383007" y="1504473"/>
                  <a:pt x="2206937" y="1377985"/>
                </a:cubicBezTo>
                <a:cubicBezTo>
                  <a:pt x="2654680" y="1427882"/>
                  <a:pt x="2865213" y="1372227"/>
                  <a:pt x="3151580" y="1239283"/>
                </a:cubicBezTo>
                <a:lnTo>
                  <a:pt x="4361334" y="561390"/>
                </a:lnTo>
                <a:cubicBezTo>
                  <a:pt x="4568894" y="449164"/>
                  <a:pt x="4862258" y="367840"/>
                  <a:pt x="5159121" y="366586"/>
                </a:cubicBezTo>
                <a:close/>
                <a:moveTo>
                  <a:pt x="7772399" y="276909"/>
                </a:moveTo>
                <a:lnTo>
                  <a:pt x="7772399" y="418190"/>
                </a:lnTo>
                <a:lnTo>
                  <a:pt x="7360227" y="674794"/>
                </a:lnTo>
                <a:cubicBezTo>
                  <a:pt x="7002400" y="889999"/>
                  <a:pt x="6557368" y="1007154"/>
                  <a:pt x="6162717" y="778427"/>
                </a:cubicBezTo>
                <a:cubicBezTo>
                  <a:pt x="6474275" y="877699"/>
                  <a:pt x="6884495" y="875432"/>
                  <a:pt x="7305998" y="582937"/>
                </a:cubicBezTo>
                <a:cubicBezTo>
                  <a:pt x="7353722" y="549767"/>
                  <a:pt x="7536955" y="429965"/>
                  <a:pt x="7747355" y="293170"/>
                </a:cubicBezTo>
                <a:close/>
                <a:moveTo>
                  <a:pt x="0" y="125947"/>
                </a:moveTo>
                <a:lnTo>
                  <a:pt x="203166" y="148323"/>
                </a:lnTo>
                <a:cubicBezTo>
                  <a:pt x="1278083" y="305601"/>
                  <a:pt x="1635159" y="947618"/>
                  <a:pt x="2106087" y="1285866"/>
                </a:cubicBezTo>
                <a:cubicBezTo>
                  <a:pt x="1589485" y="1037413"/>
                  <a:pt x="1252848" y="435358"/>
                  <a:pt x="180952" y="282724"/>
                </a:cubicBezTo>
                <a:lnTo>
                  <a:pt x="0" y="263137"/>
                </a:lnTo>
                <a:close/>
                <a:moveTo>
                  <a:pt x="7772399" y="0"/>
                </a:moveTo>
                <a:lnTo>
                  <a:pt x="7772399" y="150013"/>
                </a:lnTo>
                <a:lnTo>
                  <a:pt x="7610634" y="260658"/>
                </a:lnTo>
                <a:cubicBezTo>
                  <a:pt x="7356213" y="433951"/>
                  <a:pt x="7135743" y="581530"/>
                  <a:pt x="7081557" y="610153"/>
                </a:cubicBezTo>
                <a:cubicBezTo>
                  <a:pt x="6937062" y="686483"/>
                  <a:pt x="6507424" y="941729"/>
                  <a:pt x="5977900" y="652200"/>
                </a:cubicBezTo>
                <a:cubicBezTo>
                  <a:pt x="6340538" y="802417"/>
                  <a:pt x="6738513" y="719370"/>
                  <a:pt x="7046833" y="507305"/>
                </a:cubicBezTo>
                <a:close/>
              </a:path>
            </a:pathLst>
          </a:custGeom>
          <a:solidFill>
            <a:srgbClr val="002677"/>
          </a:solidFill>
          <a:ln w="9181" cap="flat">
            <a:noFill/>
            <a:prstDash val="solid"/>
            <a:miter/>
          </a:ln>
        </p:spPr>
        <p:txBody>
          <a:bodyPr wrap="square" rtlCol="0" anchor="ctr">
            <a:noAutofit/>
          </a:bodyPr>
          <a:lstStyle/>
          <a:p>
            <a:r>
              <a:rPr lang="en-US" sz="1941" dirty="0"/>
              <a:t>  </a:t>
            </a:r>
          </a:p>
        </p:txBody>
      </p:sp>
      <p:sp>
        <p:nvSpPr>
          <p:cNvPr id="13" name="Graphic 8">
            <a:extLst>
              <a:ext uri="{FF2B5EF4-FFF2-40B4-BE49-F238E27FC236}">
                <a16:creationId xmlns:a16="http://schemas.microsoft.com/office/drawing/2014/main" id="{D11E1DF3-A88F-574C-A090-D925544CD013}"/>
              </a:ext>
            </a:extLst>
          </p:cNvPr>
          <p:cNvSpPr/>
          <p:nvPr userDrawn="1"/>
        </p:nvSpPr>
        <p:spPr>
          <a:xfrm>
            <a:off x="369795" y="499341"/>
            <a:ext cx="406070" cy="729843"/>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1941" dirty="0"/>
          </a:p>
        </p:txBody>
      </p:sp>
      <p:pic>
        <p:nvPicPr>
          <p:cNvPr id="15" name="Graphic 14">
            <a:extLst>
              <a:ext uri="{FF2B5EF4-FFF2-40B4-BE49-F238E27FC236}">
                <a16:creationId xmlns:a16="http://schemas.microsoft.com/office/drawing/2014/main" id="{5EBCE939-161C-9649-8B42-4A94BE89CF8A}"/>
              </a:ext>
            </a:extLst>
          </p:cNvPr>
          <p:cNvPicPr>
            <a:picLocks noChangeAspect="1"/>
          </p:cNvPicPr>
          <p:nvPr userDrawn="1"/>
        </p:nvPicPr>
        <p:blipFill>
          <a:blip r:embed="rId2" cstate="print">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5493800" y="8273126"/>
            <a:ext cx="1025223" cy="365760"/>
          </a:xfrm>
          <a:prstGeom prst="rect">
            <a:avLst/>
          </a:prstGeom>
        </p:spPr>
      </p:pic>
    </p:spTree>
    <p:extLst>
      <p:ext uri="{BB962C8B-B14F-4D97-AF65-F5344CB8AC3E}">
        <p14:creationId xmlns:p14="http://schemas.microsoft.com/office/powerpoint/2010/main" val="104124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hite">
    <p:bg>
      <p:bgPr>
        <a:solidFill>
          <a:schemeClr val="bg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2768D57-8FE3-E24F-8256-1141A5B24F58}"/>
              </a:ext>
            </a:extLst>
          </p:cNvPr>
          <p:cNvSpPr>
            <a:spLocks noGrp="1"/>
          </p:cNvSpPr>
          <p:nvPr>
            <p:ph type="ctrTitle" hasCustomPrompt="1"/>
          </p:nvPr>
        </p:nvSpPr>
        <p:spPr>
          <a:xfrm>
            <a:off x="1056279" y="3524388"/>
            <a:ext cx="4670629" cy="2395853"/>
          </a:xfrm>
        </p:spPr>
        <p:txBody>
          <a:bodyPr anchor="ctr">
            <a:noAutofit/>
          </a:bodyPr>
          <a:lstStyle>
            <a:lvl1pPr algn="l">
              <a:defRPr sz="3353" spc="0" baseline="0">
                <a:solidFill>
                  <a:schemeClr val="tx1"/>
                </a:solidFill>
              </a:defRPr>
            </a:lvl1pPr>
          </a:lstStyle>
          <a:p>
            <a:r>
              <a:rPr lang="en-US" dirty="0"/>
              <a:t>Section title</a:t>
            </a:r>
          </a:p>
        </p:txBody>
      </p:sp>
      <p:sp>
        <p:nvSpPr>
          <p:cNvPr id="5" name="Graphic 8">
            <a:extLst>
              <a:ext uri="{FF2B5EF4-FFF2-40B4-BE49-F238E27FC236}">
                <a16:creationId xmlns:a16="http://schemas.microsoft.com/office/drawing/2014/main" id="{0A3856F3-EA67-2047-9746-A4F2B62050A8}"/>
              </a:ext>
            </a:extLst>
          </p:cNvPr>
          <p:cNvSpPr/>
          <p:nvPr userDrawn="1"/>
        </p:nvSpPr>
        <p:spPr>
          <a:xfrm>
            <a:off x="369795" y="499341"/>
            <a:ext cx="406070" cy="729843"/>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1941" dirty="0"/>
          </a:p>
        </p:txBody>
      </p:sp>
    </p:spTree>
    <p:extLst>
      <p:ext uri="{BB962C8B-B14F-4D97-AF65-F5344CB8AC3E}">
        <p14:creationId xmlns:p14="http://schemas.microsoft.com/office/powerpoint/2010/main" val="4267678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1180" y="415637"/>
            <a:ext cx="6209828" cy="816557"/>
          </a:xfrm>
        </p:spPr>
        <p:txBody>
          <a:bodyPr vert="horz" lIns="91440" tIns="45720" rIns="91440" bIns="45720" rtlCol="0" anchor="t" anchorCtr="0">
            <a:noAutofit/>
          </a:bodyPr>
          <a:lstStyle>
            <a:lvl1pPr>
              <a:lnSpc>
                <a:spcPct val="100000"/>
              </a:lnSpc>
              <a:defRPr lang="en-US"/>
            </a:lvl1pPr>
          </a:lstStyle>
          <a:p>
            <a:pPr lvl="0"/>
            <a:r>
              <a:rPr lang="en-US" dirty="0"/>
              <a:t>Click to add title</a:t>
            </a:r>
          </a:p>
        </p:txBody>
      </p:sp>
      <p:sp>
        <p:nvSpPr>
          <p:cNvPr id="9" name="Slide Number Placeholder 5">
            <a:extLst>
              <a:ext uri="{FF2B5EF4-FFF2-40B4-BE49-F238E27FC236}">
                <a16:creationId xmlns:a16="http://schemas.microsoft.com/office/drawing/2014/main" id="{29553229-395D-0143-AC43-88DF2FF32C6A}"/>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0" name="Footer Placeholder 3">
            <a:extLst>
              <a:ext uri="{FF2B5EF4-FFF2-40B4-BE49-F238E27FC236}">
                <a16:creationId xmlns:a16="http://schemas.microsoft.com/office/drawing/2014/main" id="{1076D53B-5D5D-FA4E-B687-F769ED3193F4}"/>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2078317146"/>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2-lin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1180" y="415637"/>
            <a:ext cx="6209828" cy="891886"/>
          </a:xfrm>
        </p:spPr>
        <p:txBody>
          <a:bodyPr vert="horz" lIns="91440" tIns="45720" rIns="91440" bIns="45720" rtlCol="0" anchor="t" anchorCtr="0">
            <a:noAutofit/>
          </a:bodyPr>
          <a:lstStyle>
            <a:lvl1pPr>
              <a:lnSpc>
                <a:spcPct val="100000"/>
              </a:lnSpc>
              <a:defRPr lang="en-US"/>
            </a:lvl1pPr>
          </a:lstStyle>
          <a:p>
            <a:pPr lvl="0"/>
            <a:r>
              <a:rPr lang="en-US" dirty="0"/>
              <a:t>Click to add a title style with a </a:t>
            </a:r>
            <a:br>
              <a:rPr lang="en-US" dirty="0"/>
            </a:br>
            <a:r>
              <a:rPr lang="en-US" dirty="0"/>
              <a:t>two-line headline</a:t>
            </a:r>
          </a:p>
        </p:txBody>
      </p:sp>
      <p:sp>
        <p:nvSpPr>
          <p:cNvPr id="8" name="Text Placeholder 7">
            <a:extLst>
              <a:ext uri="{FF2B5EF4-FFF2-40B4-BE49-F238E27FC236}">
                <a16:creationId xmlns:a16="http://schemas.microsoft.com/office/drawing/2014/main" id="{A6BCF2EF-1A2E-5644-AD14-82E90D22A694}"/>
              </a:ext>
            </a:extLst>
          </p:cNvPr>
          <p:cNvSpPr>
            <a:spLocks noGrp="1"/>
          </p:cNvSpPr>
          <p:nvPr>
            <p:ph type="body" sz="quarter" idx="13"/>
          </p:nvPr>
        </p:nvSpPr>
        <p:spPr>
          <a:xfrm>
            <a:off x="281180" y="1639455"/>
            <a:ext cx="6209828" cy="5474320"/>
          </a:xfrm>
        </p:spPr>
        <p:txBody>
          <a:bodyPr/>
          <a:lstStyle>
            <a:lvl1pPr marL="85738" indent="-85738">
              <a:spcBef>
                <a:spcPts val="225"/>
              </a:spcBef>
              <a:spcAft>
                <a:spcPts val="450"/>
              </a:spcAft>
              <a:buClr>
                <a:schemeClr val="accent1"/>
              </a:buClr>
              <a:tabLst/>
              <a:defRPr sz="1235"/>
            </a:lvl1pPr>
            <a:lvl2pPr marL="163141" indent="-73830">
              <a:spcBef>
                <a:spcPts val="0"/>
              </a:spcBef>
              <a:spcAft>
                <a:spcPts val="450"/>
              </a:spcAft>
              <a:buClr>
                <a:schemeClr val="accent1"/>
              </a:buClr>
              <a:tabLst/>
              <a:defRPr sz="1235"/>
            </a:lvl2pPr>
            <a:lvl3pPr marL="235779" indent="-61922">
              <a:spcBef>
                <a:spcPts val="0"/>
              </a:spcBef>
              <a:spcAft>
                <a:spcPts val="450"/>
              </a:spcAft>
              <a:buClr>
                <a:schemeClr val="accent1"/>
              </a:buClr>
              <a:tabLst/>
              <a:defRPr sz="1059"/>
            </a:lvl3pPr>
            <a:lvl4pPr marL="303654" indent="-67876">
              <a:spcBef>
                <a:spcPts val="0"/>
              </a:spcBef>
              <a:spcAft>
                <a:spcPts val="450"/>
              </a:spcAft>
              <a:buClr>
                <a:schemeClr val="accent1"/>
              </a:buClr>
              <a:tabLst/>
              <a:defRPr sz="971"/>
            </a:lvl4pPr>
            <a:lvl5pPr marL="370339" indent="-60731">
              <a:spcBef>
                <a:spcPts val="0"/>
              </a:spcBef>
              <a:spcAft>
                <a:spcPts val="450"/>
              </a:spcAft>
              <a:buClr>
                <a:schemeClr val="accent1"/>
              </a:buClr>
              <a:tabLst/>
              <a:defRPr sz="882"/>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a:extLst>
              <a:ext uri="{FF2B5EF4-FFF2-40B4-BE49-F238E27FC236}">
                <a16:creationId xmlns:a16="http://schemas.microsoft.com/office/drawing/2014/main" id="{74647B6F-6DBD-2842-BBB7-017497A6D420}"/>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1" name="Footer Placeholder 3">
            <a:extLst>
              <a:ext uri="{FF2B5EF4-FFF2-40B4-BE49-F238E27FC236}">
                <a16:creationId xmlns:a16="http://schemas.microsoft.com/office/drawing/2014/main" id="{11FEF08C-4156-7845-9B5E-8CC7FE66BA09}"/>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89197120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extLst>
    <p:ext uri="{DCECCB84-F9BA-43D5-87BE-67443E8EF086}">
      <p15:sldGuideLst xmlns:p15="http://schemas.microsoft.com/office/powerpoint/2012/main">
        <p15:guide id="1" orient="horz" pos="117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81180" y="415637"/>
            <a:ext cx="6209828" cy="891886"/>
          </a:xfrm>
        </p:spPr>
        <p:txBody>
          <a:bodyPr vert="horz" lIns="91440" tIns="45720" rIns="91440" bIns="45720" rtlCol="0" anchor="t" anchorCtr="0">
            <a:noAutofit/>
          </a:bodyPr>
          <a:lstStyle>
            <a:lvl1pPr>
              <a:lnSpc>
                <a:spcPct val="100000"/>
              </a:lnSpc>
              <a:defRPr lang="en-US"/>
            </a:lvl1pPr>
          </a:lstStyle>
          <a:p>
            <a:pPr lvl="0"/>
            <a:r>
              <a:rPr lang="en-US" dirty="0"/>
              <a:t>Click to edit Master title style</a:t>
            </a:r>
          </a:p>
        </p:txBody>
      </p:sp>
      <p:sp>
        <p:nvSpPr>
          <p:cNvPr id="7" name="Slide Number Placeholder 5">
            <a:extLst>
              <a:ext uri="{FF2B5EF4-FFF2-40B4-BE49-F238E27FC236}">
                <a16:creationId xmlns:a16="http://schemas.microsoft.com/office/drawing/2014/main" id="{F0D6C7FA-26F3-1B4D-84A6-2EBADDEF79E8}"/>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8" name="Footer Placeholder 3">
            <a:extLst>
              <a:ext uri="{FF2B5EF4-FFF2-40B4-BE49-F238E27FC236}">
                <a16:creationId xmlns:a16="http://schemas.microsoft.com/office/drawing/2014/main" id="{5FA37783-BDF8-5D46-A467-845F99D2AA77}"/>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336454408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abl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19430-9D19-E74B-A985-0DFB9C995A6C}"/>
              </a:ext>
            </a:extLst>
          </p:cNvPr>
          <p:cNvSpPr>
            <a:spLocks noGrp="1"/>
          </p:cNvSpPr>
          <p:nvPr>
            <p:ph type="title"/>
          </p:nvPr>
        </p:nvSpPr>
        <p:spPr>
          <a:xfrm>
            <a:off x="281180" y="415637"/>
            <a:ext cx="6209828" cy="891886"/>
          </a:xfrm>
        </p:spPr>
        <p:txBody>
          <a:bodyPr/>
          <a:lstStyle>
            <a:lvl1pPr>
              <a:lnSpc>
                <a:spcPct val="100000"/>
              </a:lnSpc>
              <a:defRPr sz="2471"/>
            </a:lvl1pPr>
          </a:lstStyle>
          <a:p>
            <a:r>
              <a:rPr lang="en-US" dirty="0"/>
              <a:t>Click to edit Master title style</a:t>
            </a:r>
          </a:p>
        </p:txBody>
      </p:sp>
      <p:sp>
        <p:nvSpPr>
          <p:cNvPr id="4" name="Table Placeholder 3">
            <a:extLst>
              <a:ext uri="{FF2B5EF4-FFF2-40B4-BE49-F238E27FC236}">
                <a16:creationId xmlns:a16="http://schemas.microsoft.com/office/drawing/2014/main" id="{18412AE7-14E8-314D-8735-18215A59D225}"/>
              </a:ext>
            </a:extLst>
          </p:cNvPr>
          <p:cNvSpPr>
            <a:spLocks noGrp="1"/>
          </p:cNvSpPr>
          <p:nvPr>
            <p:ph type="tbl" sz="quarter" idx="14"/>
          </p:nvPr>
        </p:nvSpPr>
        <p:spPr>
          <a:xfrm>
            <a:off x="342900" y="2210816"/>
            <a:ext cx="6172200" cy="5380736"/>
          </a:xfrm>
        </p:spPr>
        <p:txBody>
          <a:bodyPr anchor="ctr"/>
          <a:lstStyle>
            <a:lvl1pPr marL="0" indent="0" algn="ctr">
              <a:buNone/>
              <a:defRPr sz="675">
                <a:solidFill>
                  <a:schemeClr val="accent1"/>
                </a:solidFill>
              </a:defRPr>
            </a:lvl1pPr>
          </a:lstStyle>
          <a:p>
            <a:endParaRPr lang="en-US"/>
          </a:p>
        </p:txBody>
      </p:sp>
      <p:sp>
        <p:nvSpPr>
          <p:cNvPr id="10" name="Slide Number Placeholder 5">
            <a:extLst>
              <a:ext uri="{FF2B5EF4-FFF2-40B4-BE49-F238E27FC236}">
                <a16:creationId xmlns:a16="http://schemas.microsoft.com/office/drawing/2014/main" id="{23DA3652-DD1E-1746-9561-2D685B9EBCF9}"/>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1" name="Footer Placeholder 3">
            <a:extLst>
              <a:ext uri="{FF2B5EF4-FFF2-40B4-BE49-F238E27FC236}">
                <a16:creationId xmlns:a16="http://schemas.microsoft.com/office/drawing/2014/main" id="{481C450C-488F-7A45-B199-DE23318BDD18}"/>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3162006015"/>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2-line), content and chart #3">
    <p:spTree>
      <p:nvGrpSpPr>
        <p:cNvPr id="1" name=""/>
        <p:cNvGrpSpPr/>
        <p:nvPr/>
      </p:nvGrpSpPr>
      <p:grpSpPr>
        <a:xfrm>
          <a:off x="0" y="0"/>
          <a:ext cx="0" cy="0"/>
          <a:chOff x="0" y="0"/>
          <a:chExt cx="0" cy="0"/>
        </a:xfrm>
      </p:grpSpPr>
      <p:sp>
        <p:nvSpPr>
          <p:cNvPr id="7" name="Chart Placeholder 6">
            <a:extLst>
              <a:ext uri="{FF2B5EF4-FFF2-40B4-BE49-F238E27FC236}">
                <a16:creationId xmlns:a16="http://schemas.microsoft.com/office/drawing/2014/main" id="{209DBF36-B503-F44A-A373-FAF2B64AFCFF}"/>
              </a:ext>
            </a:extLst>
          </p:cNvPr>
          <p:cNvSpPr>
            <a:spLocks noGrp="1"/>
          </p:cNvSpPr>
          <p:nvPr>
            <p:ph type="chart" sz="quarter" idx="14"/>
          </p:nvPr>
        </p:nvSpPr>
        <p:spPr>
          <a:xfrm>
            <a:off x="288037" y="2227072"/>
            <a:ext cx="6295644" cy="5364480"/>
          </a:xfrm>
        </p:spPr>
        <p:txBody>
          <a:bodyPr anchor="ctr"/>
          <a:lstStyle>
            <a:lvl1pPr marL="0" indent="0" algn="ctr">
              <a:buFont typeface="Arial" panose="020B0604020202020204" pitchFamily="34" charset="0"/>
              <a:buNone/>
              <a:defRPr sz="675">
                <a:solidFill>
                  <a:schemeClr val="accent1"/>
                </a:solidFill>
              </a:defRPr>
            </a:lvl1pPr>
          </a:lstStyle>
          <a:p>
            <a:endParaRPr lang="en-US"/>
          </a:p>
        </p:txBody>
      </p:sp>
      <p:sp>
        <p:nvSpPr>
          <p:cNvPr id="63" name="Title 1">
            <a:extLst>
              <a:ext uri="{FF2B5EF4-FFF2-40B4-BE49-F238E27FC236}">
                <a16:creationId xmlns:a16="http://schemas.microsoft.com/office/drawing/2014/main" id="{9B91C294-EF6A-8D47-BC58-4FB5C91EF5ED}"/>
              </a:ext>
            </a:extLst>
          </p:cNvPr>
          <p:cNvSpPr>
            <a:spLocks noGrp="1"/>
          </p:cNvSpPr>
          <p:nvPr>
            <p:ph type="title" hasCustomPrompt="1"/>
          </p:nvPr>
        </p:nvSpPr>
        <p:spPr>
          <a:xfrm>
            <a:off x="281178" y="415637"/>
            <a:ext cx="6209830" cy="891886"/>
          </a:xfrm>
        </p:spPr>
        <p:txBody>
          <a:bodyPr/>
          <a:lstStyle>
            <a:lvl1pPr>
              <a:lnSpc>
                <a:spcPct val="100000"/>
              </a:lnSpc>
              <a:defRPr sz="2471"/>
            </a:lvl1pPr>
          </a:lstStyle>
          <a:p>
            <a:r>
              <a:rPr lang="en-US" dirty="0"/>
              <a:t>Click to add a title style with a </a:t>
            </a:r>
            <a:br>
              <a:rPr lang="en-US" dirty="0"/>
            </a:br>
            <a:r>
              <a:rPr lang="en-US" dirty="0"/>
              <a:t>two-line headline</a:t>
            </a:r>
          </a:p>
        </p:txBody>
      </p:sp>
      <p:sp>
        <p:nvSpPr>
          <p:cNvPr id="60" name="Slide Number Placeholder 5">
            <a:extLst>
              <a:ext uri="{FF2B5EF4-FFF2-40B4-BE49-F238E27FC236}">
                <a16:creationId xmlns:a16="http://schemas.microsoft.com/office/drawing/2014/main" id="{E307D746-5720-D847-9424-15D7BB2F1240}"/>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61" name="Footer Placeholder 3">
            <a:extLst>
              <a:ext uri="{FF2B5EF4-FFF2-40B4-BE49-F238E27FC236}">
                <a16:creationId xmlns:a16="http://schemas.microsoft.com/office/drawing/2014/main" id="{91F88830-64BA-7849-AD3A-E3E6E9CC00CA}"/>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2601497824"/>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Cover: Orange">
    <p:spTree>
      <p:nvGrpSpPr>
        <p:cNvPr id="1" name=""/>
        <p:cNvGrpSpPr/>
        <p:nvPr/>
      </p:nvGrpSpPr>
      <p:grpSpPr>
        <a:xfrm>
          <a:off x="0" y="0"/>
          <a:ext cx="0" cy="0"/>
          <a:chOff x="0" y="0"/>
          <a:chExt cx="0" cy="0"/>
        </a:xfrm>
      </p:grpSpPr>
      <p:sp>
        <p:nvSpPr>
          <p:cNvPr id="4" name="Rectangle 3"/>
          <p:cNvSpPr/>
          <p:nvPr userDrawn="1"/>
        </p:nvSpPr>
        <p:spPr bwMode="gray">
          <a:xfrm>
            <a:off x="0" y="3031701"/>
            <a:ext cx="5563721" cy="1483251"/>
          </a:xfrm>
          <a:prstGeom prst="rect">
            <a:avLst/>
          </a:prstGeom>
          <a:solidFill>
            <a:schemeClr val="accent6"/>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sp>
        <p:nvSpPr>
          <p:cNvPr id="9" name="Rectangle 8"/>
          <p:cNvSpPr/>
          <p:nvPr userDrawn="1"/>
        </p:nvSpPr>
        <p:spPr bwMode="gray">
          <a:xfrm>
            <a:off x="0" y="1868921"/>
            <a:ext cx="5563721" cy="1162780"/>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sp>
        <p:nvSpPr>
          <p:cNvPr id="2" name="Title 1"/>
          <p:cNvSpPr>
            <a:spLocks noGrp="1"/>
          </p:cNvSpPr>
          <p:nvPr>
            <p:ph type="title" hasCustomPrompt="1"/>
          </p:nvPr>
        </p:nvSpPr>
        <p:spPr bwMode="gray">
          <a:xfrm>
            <a:off x="913281" y="2203922"/>
            <a:ext cx="4437529" cy="705088"/>
          </a:xfrm>
        </p:spPr>
        <p:txBody>
          <a:bodyPr/>
          <a:lstStyle>
            <a:lvl1pPr>
              <a:lnSpc>
                <a:spcPct val="90000"/>
              </a:lnSpc>
              <a:defRPr sz="2471" baseline="0">
                <a:solidFill>
                  <a:schemeClr val="bg1"/>
                </a:solidFill>
              </a:defRPr>
            </a:lvl1pPr>
          </a:lstStyle>
          <a:p>
            <a:r>
              <a:rPr lang="en-US" dirty="0"/>
              <a:t>Document title – Arial 28pt regular; Use sentence case</a:t>
            </a:r>
          </a:p>
        </p:txBody>
      </p:sp>
      <p:sp>
        <p:nvSpPr>
          <p:cNvPr id="5" name="Rectangle 4"/>
          <p:cNvSpPr/>
          <p:nvPr userDrawn="1"/>
        </p:nvSpPr>
        <p:spPr bwMode="gray">
          <a:xfrm>
            <a:off x="0" y="3991001"/>
            <a:ext cx="6858000" cy="224444"/>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232893" y="239952"/>
            <a:ext cx="2065728" cy="894254"/>
          </a:xfrm>
          <a:prstGeom prst="rect">
            <a:avLst/>
          </a:prstGeom>
          <a:noFill/>
          <a:ln>
            <a:noFill/>
          </a:ln>
        </p:spPr>
      </p:pic>
      <p:sp>
        <p:nvSpPr>
          <p:cNvPr id="14" name="Text Placeholder 13"/>
          <p:cNvSpPr>
            <a:spLocks noGrp="1"/>
          </p:cNvSpPr>
          <p:nvPr>
            <p:ph type="body" sz="quarter" idx="10" hasCustomPrompt="1"/>
          </p:nvPr>
        </p:nvSpPr>
        <p:spPr bwMode="gray">
          <a:xfrm>
            <a:off x="913280" y="3123934"/>
            <a:ext cx="4437529" cy="167878"/>
          </a:xfrm>
        </p:spPr>
        <p:txBody>
          <a:bodyPr/>
          <a:lstStyle>
            <a:lvl1pPr marL="0" indent="0">
              <a:spcBef>
                <a:spcPts val="0"/>
              </a:spcBef>
              <a:buFontTx/>
              <a:buNone/>
              <a:defRPr sz="1059">
                <a:solidFill>
                  <a:schemeClr val="tx1"/>
                </a:solidFill>
              </a:defRPr>
            </a:lvl1pPr>
            <a:lvl2pPr marL="99458" indent="0">
              <a:buFontTx/>
              <a:buNone/>
              <a:defRPr sz="1059">
                <a:solidFill>
                  <a:schemeClr val="tx1"/>
                </a:solidFill>
              </a:defRPr>
            </a:lvl2pPr>
            <a:lvl3pPr marL="203117" indent="0">
              <a:buFontTx/>
              <a:buNone/>
              <a:defRPr sz="1059">
                <a:solidFill>
                  <a:schemeClr val="tx1"/>
                </a:solidFill>
              </a:defRPr>
            </a:lvl3pPr>
            <a:lvl4pPr marL="302575" indent="0">
              <a:buFontTx/>
              <a:buNone/>
              <a:defRPr sz="1059">
                <a:solidFill>
                  <a:schemeClr val="tx1"/>
                </a:solidFill>
              </a:defRPr>
            </a:lvl4pPr>
            <a:lvl5pPr marL="404834" indent="0">
              <a:buFontTx/>
              <a:buNone/>
              <a:defRPr sz="1059">
                <a:solidFill>
                  <a:schemeClr val="tx1"/>
                </a:solidFill>
              </a:defRPr>
            </a:lvl5pPr>
          </a:lstStyle>
          <a:p>
            <a:pPr lvl="0"/>
            <a:r>
              <a:rPr lang="en-US" dirty="0"/>
              <a:t>Document subtitle – Arial 12pt regular, use sentence Case</a:t>
            </a:r>
          </a:p>
        </p:txBody>
      </p:sp>
      <p:sp>
        <p:nvSpPr>
          <p:cNvPr id="16" name="Picture Placeholder 15"/>
          <p:cNvSpPr>
            <a:spLocks noGrp="1"/>
          </p:cNvSpPr>
          <p:nvPr>
            <p:ph type="pic" sz="quarter" idx="11" hasCustomPrompt="1"/>
          </p:nvPr>
        </p:nvSpPr>
        <p:spPr bwMode="gray">
          <a:xfrm>
            <a:off x="0" y="4514273"/>
            <a:ext cx="5563721" cy="3118716"/>
          </a:xfrm>
        </p:spPr>
        <p:txBody>
          <a:bodyPr lIns="640080" rIns="640080" anchor="ctr">
            <a:noAutofit/>
          </a:bodyPr>
          <a:lstStyle>
            <a:lvl1pPr marL="0" indent="0" algn="ctr">
              <a:buNone/>
              <a:defRPr sz="1059" b="1"/>
            </a:lvl1pPr>
          </a:lstStyle>
          <a:p>
            <a:r>
              <a:rPr lang="en-US" dirty="0"/>
              <a:t>Insert photo relevant to topic being presented. A vast photo library is available via the Marketing Content Library (MCL) at the following:</a:t>
            </a:r>
            <a:br>
              <a:rPr lang="en-US" dirty="0"/>
            </a:br>
            <a:r>
              <a:rPr lang="en-US" dirty="0"/>
              <a:t>https://library.optum.com/</a:t>
            </a:r>
            <a:br>
              <a:rPr lang="en-US" dirty="0"/>
            </a:br>
            <a:br>
              <a:rPr lang="en-US" dirty="0"/>
            </a:br>
            <a:br>
              <a:rPr lang="en-US" dirty="0"/>
            </a:br>
            <a:br>
              <a:rPr lang="en-US" dirty="0"/>
            </a:br>
            <a:r>
              <a:rPr lang="en-US" dirty="0"/>
              <a:t>Directions for requesting access are on the log-in screen.</a:t>
            </a:r>
            <a:br>
              <a:rPr lang="en-US" dirty="0"/>
            </a:br>
            <a:br>
              <a:rPr lang="en-US" dirty="0"/>
            </a:br>
            <a:endParaRPr lang="en-US" dirty="0"/>
          </a:p>
        </p:txBody>
      </p:sp>
    </p:spTree>
    <p:extLst>
      <p:ext uri="{BB962C8B-B14F-4D97-AF65-F5344CB8AC3E}">
        <p14:creationId xmlns:p14="http://schemas.microsoft.com/office/powerpoint/2010/main" val="2023250143"/>
      </p:ext>
    </p:extLst>
  </p:cSld>
  <p:clrMapOvr>
    <a:masterClrMapping/>
  </p:clrMapOvr>
  <p:extLst>
    <p:ext uri="{DCECCB84-F9BA-43D5-87BE-67443E8EF086}">
      <p15:sldGuideLst xmlns:p15="http://schemas.microsoft.com/office/powerpoint/2012/main">
        <p15:guide id="1" orient="horz" pos="5289">
          <p15:clr>
            <a:srgbClr val="FBAE40"/>
          </p15:clr>
        </p15:guide>
        <p15:guide id="3" pos="652">
          <p15:clr>
            <a:srgbClr val="C35EA4"/>
          </p15:clr>
        </p15:guide>
        <p15:guide id="4" pos="397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01668F-4F00-0646-B3E8-9FF107686AC8}"/>
              </a:ext>
            </a:extLst>
          </p:cNvPr>
          <p:cNvSpPr>
            <a:spLocks noGrp="1"/>
          </p:cNvSpPr>
          <p:nvPr>
            <p:ph type="title"/>
          </p:nvPr>
        </p:nvSpPr>
        <p:spPr>
          <a:xfrm>
            <a:off x="281177" y="412800"/>
            <a:ext cx="6209830" cy="834110"/>
          </a:xfrm>
          <a:prstGeom prst="rect">
            <a:avLst/>
          </a:prstGeom>
        </p:spPr>
        <p:txBody>
          <a:bodyPr vert="horz" lIns="91440" tIns="45720" rIns="91440" bIns="45720" rtlCol="0" anchor="t" anchorCtr="0">
            <a:noAutofit/>
          </a:bodyPr>
          <a:lstStyle/>
          <a:p>
            <a:r>
              <a:rPr lang="en-US" dirty="0"/>
              <a:t>Click to edit Master title style</a:t>
            </a:r>
          </a:p>
        </p:txBody>
      </p:sp>
      <p:sp>
        <p:nvSpPr>
          <p:cNvPr id="3" name="Text Placeholder 2">
            <a:extLst>
              <a:ext uri="{FF2B5EF4-FFF2-40B4-BE49-F238E27FC236}">
                <a16:creationId xmlns:a16="http://schemas.microsoft.com/office/drawing/2014/main" id="{93AE75A5-C5DD-F24E-B778-058E1A648C58}"/>
              </a:ext>
            </a:extLst>
          </p:cNvPr>
          <p:cNvSpPr>
            <a:spLocks noGrp="1"/>
          </p:cNvSpPr>
          <p:nvPr>
            <p:ph type="body" idx="1"/>
          </p:nvPr>
        </p:nvSpPr>
        <p:spPr>
          <a:xfrm>
            <a:off x="281177" y="1246909"/>
            <a:ext cx="6209830" cy="5626905"/>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63301E51-C0D1-1145-9586-FD3CE3D91F61}"/>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4" name="Footer Placeholder 3">
            <a:extLst>
              <a:ext uri="{FF2B5EF4-FFF2-40B4-BE49-F238E27FC236}">
                <a16:creationId xmlns:a16="http://schemas.microsoft.com/office/drawing/2014/main" id="{AA7BA7B7-B988-9548-9455-35B566EB356C}"/>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
        <p:nvSpPr>
          <p:cNvPr id="12" name="TextBox 11">
            <a:extLst>
              <a:ext uri="{FF2B5EF4-FFF2-40B4-BE49-F238E27FC236}">
                <a16:creationId xmlns:a16="http://schemas.microsoft.com/office/drawing/2014/main" id="{37E5283F-1A2A-EB43-A867-5851DA1EA378}"/>
              </a:ext>
            </a:extLst>
          </p:cNvPr>
          <p:cNvSpPr txBox="1"/>
          <p:nvPr userDrawn="1"/>
        </p:nvSpPr>
        <p:spPr>
          <a:xfrm>
            <a:off x="692524" y="8528743"/>
            <a:ext cx="2609301" cy="173766"/>
          </a:xfrm>
          <a:prstGeom prst="rect">
            <a:avLst/>
          </a:prstGeom>
          <a:noFill/>
        </p:spPr>
        <p:txBody>
          <a:bodyPr wrap="square" rtlCol="0">
            <a:spAutoFit/>
          </a:bodyPr>
          <a:lstStyle/>
          <a:p>
            <a:pPr marL="0" marR="0" lvl="0" indent="0" algn="l" defTabSz="605150" rtl="0" eaLnBrk="1" fontAlgn="auto" latinLnBrk="0" hangingPunct="1">
              <a:lnSpc>
                <a:spcPct val="100000"/>
              </a:lnSpc>
              <a:spcBef>
                <a:spcPts val="0"/>
              </a:spcBef>
              <a:spcAft>
                <a:spcPts val="0"/>
              </a:spcAft>
              <a:buClrTx/>
              <a:buSzTx/>
              <a:buFontTx/>
              <a:buNone/>
              <a:tabLst/>
              <a:defRPr/>
            </a:pPr>
            <a:r>
              <a:rPr kumimoji="0" lang="en-US" sz="529"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 2020 United HealthCare Services, Inc. All rights reserved.</a:t>
            </a:r>
          </a:p>
        </p:txBody>
      </p:sp>
      <p:sp>
        <p:nvSpPr>
          <p:cNvPr id="13" name="Graphic 8">
            <a:extLst>
              <a:ext uri="{FF2B5EF4-FFF2-40B4-BE49-F238E27FC236}">
                <a16:creationId xmlns:a16="http://schemas.microsoft.com/office/drawing/2014/main" id="{15BB86A9-FE06-5144-965F-97502F70EE56}"/>
              </a:ext>
            </a:extLst>
          </p:cNvPr>
          <p:cNvSpPr/>
          <p:nvPr userDrawn="1"/>
        </p:nvSpPr>
        <p:spPr>
          <a:xfrm>
            <a:off x="369795" y="8459541"/>
            <a:ext cx="117485" cy="211160"/>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1941" dirty="0"/>
          </a:p>
        </p:txBody>
      </p:sp>
    </p:spTree>
    <p:extLst>
      <p:ext uri="{BB962C8B-B14F-4D97-AF65-F5344CB8AC3E}">
        <p14:creationId xmlns:p14="http://schemas.microsoft.com/office/powerpoint/2010/main" val="1675676082"/>
      </p:ext>
    </p:extLst>
  </p:cSld>
  <p:clrMap bg1="lt1" tx1="dk1" bg2="lt2" tx2="dk2" accent1="accent1" accent2="accent2" accent3="accent3" accent4="accent4" accent5="accent5" accent6="accent6" hlink="hlink" folHlink="folHlink"/>
  <p:sldLayoutIdLst>
    <p:sldLayoutId id="2147484421" r:id="rId1"/>
    <p:sldLayoutId id="2147484422" r:id="rId2"/>
    <p:sldLayoutId id="2147484423" r:id="rId3"/>
    <p:sldLayoutId id="2147484424" r:id="rId4"/>
    <p:sldLayoutId id="2147484425" r:id="rId5"/>
    <p:sldLayoutId id="2147484426" r:id="rId6"/>
    <p:sldLayoutId id="2147484427" r:id="rId7"/>
    <p:sldLayoutId id="2147484428" r:id="rId8"/>
  </p:sldLayoutIdLst>
  <p:hf hdr="0" ftr="0" dt="0"/>
  <p:txStyles>
    <p:titleStyle>
      <a:lvl1pPr algn="l" defTabSz="514425" rtl="0" eaLnBrk="1" latinLnBrk="0" hangingPunct="1">
        <a:lnSpc>
          <a:spcPct val="100000"/>
        </a:lnSpc>
        <a:spcBef>
          <a:spcPct val="0"/>
        </a:spcBef>
        <a:buNone/>
        <a:defRPr sz="2471" b="1" i="0" kern="1200" spc="0" baseline="0">
          <a:solidFill>
            <a:schemeClr val="accent1"/>
          </a:solidFill>
          <a:latin typeface="+mj-lt"/>
          <a:ea typeface="+mj-ea"/>
          <a:cs typeface="+mj-cs"/>
        </a:defRPr>
      </a:lvl1pPr>
    </p:titleStyle>
    <p:bodyStyle>
      <a:lvl1pPr marL="88119" indent="-88119" algn="l" defTabSz="514425" rtl="0" eaLnBrk="1" latinLnBrk="0" hangingPunct="1">
        <a:lnSpc>
          <a:spcPct val="90000"/>
        </a:lnSpc>
        <a:spcBef>
          <a:spcPts val="225"/>
        </a:spcBef>
        <a:spcAft>
          <a:spcPts val="450"/>
        </a:spcAft>
        <a:buClr>
          <a:schemeClr val="accent1"/>
        </a:buClr>
        <a:buFont typeface="Arial" panose="020B0604020202020204" pitchFamily="34" charset="0"/>
        <a:buChar char="•"/>
        <a:tabLst/>
        <a:defRPr sz="1235" b="0" i="0" kern="1200">
          <a:solidFill>
            <a:schemeClr val="accent1"/>
          </a:solidFill>
          <a:latin typeface="+mn-lt"/>
          <a:ea typeface="+mn-ea"/>
          <a:cs typeface="Arial" panose="020B0604020202020204" pitchFamily="34" charset="0"/>
        </a:defRPr>
      </a:lvl1pPr>
      <a:lvl2pPr marL="164331" indent="-76212" algn="l" defTabSz="514425" rtl="0" eaLnBrk="1" latinLnBrk="0" hangingPunct="1">
        <a:lnSpc>
          <a:spcPct val="90000"/>
        </a:lnSpc>
        <a:spcBef>
          <a:spcPts val="0"/>
        </a:spcBef>
        <a:spcAft>
          <a:spcPts val="450"/>
        </a:spcAft>
        <a:buClr>
          <a:schemeClr val="accent1"/>
        </a:buClr>
        <a:buFont typeface="System Font Regular"/>
        <a:buChar char="-"/>
        <a:tabLst/>
        <a:defRPr sz="1235" b="0" i="0" kern="1200">
          <a:solidFill>
            <a:schemeClr val="accent1"/>
          </a:solidFill>
          <a:latin typeface="+mn-lt"/>
          <a:ea typeface="+mn-ea"/>
          <a:cs typeface="Arial" panose="020B0604020202020204" pitchFamily="34" charset="0"/>
        </a:defRPr>
      </a:lvl2pPr>
      <a:lvl3pPr marL="246496" indent="-76212" algn="l" defTabSz="514425" rtl="0" eaLnBrk="1" latinLnBrk="0" hangingPunct="1">
        <a:lnSpc>
          <a:spcPct val="90000"/>
        </a:lnSpc>
        <a:spcBef>
          <a:spcPts val="0"/>
        </a:spcBef>
        <a:spcAft>
          <a:spcPts val="450"/>
        </a:spcAft>
        <a:buClr>
          <a:schemeClr val="accent1"/>
        </a:buClr>
        <a:buFont typeface="Arial" panose="020B0604020202020204" pitchFamily="34" charset="0"/>
        <a:buChar char="•"/>
        <a:tabLst/>
        <a:defRPr sz="1059" b="0" i="0" kern="1200">
          <a:solidFill>
            <a:schemeClr val="accent1"/>
          </a:solidFill>
          <a:latin typeface="+mn-lt"/>
          <a:ea typeface="+mn-ea"/>
          <a:cs typeface="Arial" panose="020B0604020202020204" pitchFamily="34" charset="0"/>
        </a:defRPr>
      </a:lvl3pPr>
      <a:lvl4pPr marL="301273" indent="-54777" algn="l" defTabSz="514425" rtl="0" eaLnBrk="1" latinLnBrk="0" hangingPunct="1">
        <a:lnSpc>
          <a:spcPct val="90000"/>
        </a:lnSpc>
        <a:spcBef>
          <a:spcPts val="0"/>
        </a:spcBef>
        <a:spcAft>
          <a:spcPts val="450"/>
        </a:spcAft>
        <a:buClr>
          <a:schemeClr val="accent1"/>
        </a:buClr>
        <a:buFont typeface="System Font Regular"/>
        <a:buChar char="-"/>
        <a:tabLst/>
        <a:defRPr sz="971" b="0" i="0" kern="1200">
          <a:solidFill>
            <a:schemeClr val="accent1"/>
          </a:solidFill>
          <a:latin typeface="+mn-lt"/>
          <a:ea typeface="+mn-ea"/>
          <a:cs typeface="Arial" panose="020B0604020202020204" pitchFamily="34" charset="0"/>
        </a:defRPr>
      </a:lvl4pPr>
      <a:lvl5pPr marL="390583" indent="-76212" algn="l" defTabSz="514425" rtl="0" eaLnBrk="1" latinLnBrk="0" hangingPunct="1">
        <a:lnSpc>
          <a:spcPct val="90000"/>
        </a:lnSpc>
        <a:spcBef>
          <a:spcPts val="0"/>
        </a:spcBef>
        <a:spcAft>
          <a:spcPts val="450"/>
        </a:spcAft>
        <a:buClr>
          <a:schemeClr val="accent1"/>
        </a:buClr>
        <a:buFont typeface="Arial" panose="020B0604020202020204" pitchFamily="34" charset="0"/>
        <a:buChar char="•"/>
        <a:tabLst/>
        <a:defRPr sz="882" b="0" i="0" kern="1200">
          <a:solidFill>
            <a:schemeClr val="accent1"/>
          </a:solidFill>
          <a:latin typeface="+mn-lt"/>
          <a:ea typeface="+mn-ea"/>
          <a:cs typeface="Arial" panose="020B0604020202020204" pitchFamily="34" charset="0"/>
        </a:defRPr>
      </a:lvl5pPr>
      <a:lvl6pPr marL="1414671"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883"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9096"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6309"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425" rtl="0" eaLnBrk="1" latinLnBrk="0" hangingPunct="1">
        <a:defRPr sz="1013" kern="1200">
          <a:solidFill>
            <a:schemeClr val="tx1"/>
          </a:solidFill>
          <a:latin typeface="+mn-lt"/>
          <a:ea typeface="+mn-ea"/>
          <a:cs typeface="+mn-cs"/>
        </a:defRPr>
      </a:lvl1pPr>
      <a:lvl2pPr marL="257213" algn="l" defTabSz="514425" rtl="0" eaLnBrk="1" latinLnBrk="0" hangingPunct="1">
        <a:defRPr sz="1013" kern="1200">
          <a:solidFill>
            <a:schemeClr val="tx1"/>
          </a:solidFill>
          <a:latin typeface="+mn-lt"/>
          <a:ea typeface="+mn-ea"/>
          <a:cs typeface="+mn-cs"/>
        </a:defRPr>
      </a:lvl2pPr>
      <a:lvl3pPr marL="514425" algn="l" defTabSz="514425" rtl="0" eaLnBrk="1" latinLnBrk="0" hangingPunct="1">
        <a:defRPr sz="1013" kern="1200">
          <a:solidFill>
            <a:schemeClr val="tx1"/>
          </a:solidFill>
          <a:latin typeface="+mn-lt"/>
          <a:ea typeface="+mn-ea"/>
          <a:cs typeface="+mn-cs"/>
        </a:defRPr>
      </a:lvl3pPr>
      <a:lvl4pPr marL="771639" algn="l" defTabSz="514425" rtl="0" eaLnBrk="1" latinLnBrk="0" hangingPunct="1">
        <a:defRPr sz="1013" kern="1200">
          <a:solidFill>
            <a:schemeClr val="tx1"/>
          </a:solidFill>
          <a:latin typeface="+mn-lt"/>
          <a:ea typeface="+mn-ea"/>
          <a:cs typeface="+mn-cs"/>
        </a:defRPr>
      </a:lvl4pPr>
      <a:lvl5pPr marL="1028852" algn="l" defTabSz="514425" rtl="0" eaLnBrk="1" latinLnBrk="0" hangingPunct="1">
        <a:defRPr sz="1013" kern="1200">
          <a:solidFill>
            <a:schemeClr val="tx1"/>
          </a:solidFill>
          <a:latin typeface="+mn-lt"/>
          <a:ea typeface="+mn-ea"/>
          <a:cs typeface="+mn-cs"/>
        </a:defRPr>
      </a:lvl5pPr>
      <a:lvl6pPr marL="1286064" algn="l" defTabSz="514425" rtl="0" eaLnBrk="1" latinLnBrk="0" hangingPunct="1">
        <a:defRPr sz="1013" kern="1200">
          <a:solidFill>
            <a:schemeClr val="tx1"/>
          </a:solidFill>
          <a:latin typeface="+mn-lt"/>
          <a:ea typeface="+mn-ea"/>
          <a:cs typeface="+mn-cs"/>
        </a:defRPr>
      </a:lvl6pPr>
      <a:lvl7pPr marL="1543277" algn="l" defTabSz="514425" rtl="0" eaLnBrk="1" latinLnBrk="0" hangingPunct="1">
        <a:defRPr sz="1013" kern="1200">
          <a:solidFill>
            <a:schemeClr val="tx1"/>
          </a:solidFill>
          <a:latin typeface="+mn-lt"/>
          <a:ea typeface="+mn-ea"/>
          <a:cs typeface="+mn-cs"/>
        </a:defRPr>
      </a:lvl7pPr>
      <a:lvl8pPr marL="1800490" algn="l" defTabSz="514425" rtl="0" eaLnBrk="1" latinLnBrk="0" hangingPunct="1">
        <a:defRPr sz="1013" kern="1200">
          <a:solidFill>
            <a:schemeClr val="tx1"/>
          </a:solidFill>
          <a:latin typeface="+mn-lt"/>
          <a:ea typeface="+mn-ea"/>
          <a:cs typeface="+mn-cs"/>
        </a:defRPr>
      </a:lvl8pPr>
      <a:lvl9pPr marL="2057702" algn="l" defTabSz="514425"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p15:clr>
            <a:srgbClr val="F26B43"/>
          </p15:clr>
        </p15:guide>
        <p15:guide id="2" pos="2448">
          <p15:clr>
            <a:srgbClr val="F26B43"/>
          </p15:clr>
        </p15:guide>
        <p15:guide id="3" pos="262">
          <p15:clr>
            <a:srgbClr val="F26B43"/>
          </p15:clr>
        </p15:guide>
        <p15:guide id="4" orient="horz" pos="5765">
          <p15:clr>
            <a:srgbClr val="F26B43"/>
          </p15:clr>
        </p15:guide>
        <p15:guide id="6" pos="4634">
          <p15:clr>
            <a:srgbClr val="F26B43"/>
          </p15:clr>
        </p15:guide>
        <p15:guide id="7" orient="horz" pos="5984">
          <p15:clr>
            <a:srgbClr val="F26B43"/>
          </p15:clr>
        </p15:guide>
        <p15:guide id="10" pos="1288">
          <p15:clr>
            <a:srgbClr val="F26B43"/>
          </p15:clr>
        </p15:guide>
        <p15:guide id="11" pos="1372">
          <p15:clr>
            <a:srgbClr val="F26B43"/>
          </p15:clr>
        </p15:guide>
        <p15:guide id="12" pos="2404">
          <p15:clr>
            <a:srgbClr val="F26B43"/>
          </p15:clr>
        </p15:guide>
        <p15:guide id="13" pos="2494">
          <p15:clr>
            <a:srgbClr val="F26B43"/>
          </p15:clr>
        </p15:guide>
        <p15:guide id="16" pos="3522">
          <p15:clr>
            <a:srgbClr val="F26B43"/>
          </p15:clr>
        </p15:guide>
        <p15:guide id="17" pos="3606">
          <p15:clr>
            <a:srgbClr val="F26B43"/>
          </p15:clr>
        </p15:guide>
        <p15:guide id="20" orient="horz" pos="344">
          <p15:clr>
            <a:srgbClr val="F26B43"/>
          </p15:clr>
        </p15:guide>
        <p15:guide id="21" orient="horz" pos="48">
          <p15:clr>
            <a:srgbClr val="F26B43"/>
          </p15:clr>
        </p15:guide>
        <p15:guide id="22" orient="horz" pos="90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www.apa.org/helpcenter/choose-therapist.aspx" TargetMode="External"/><Relationship Id="rId2" Type="http://schemas.openxmlformats.org/officeDocument/2006/relationships/notesSlide" Target="../notesSlides/notesSlide19.xml"/><Relationship Id="rId1" Type="http://schemas.openxmlformats.org/officeDocument/2006/relationships/slideLayout" Target="../slideLayouts/slideLayout3.xml"/><Relationship Id="rId5" Type="http://schemas.openxmlformats.org/officeDocument/2006/relationships/hyperlink" Target="https://www.helpguide.org/articles/suicide-prevention/suicide-prevention.htm" TargetMode="External"/><Relationship Id="rId4" Type="http://schemas.openxmlformats.org/officeDocument/2006/relationships/hyperlink" Target="https://www.helpguide.org/articles/depression/depression-symptoms-and-warning-signs.ht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p:cNvSpPr>
          <p:nvPr>
            <p:ph type="ctrTitle"/>
          </p:nvPr>
        </p:nvSpPr>
        <p:spPr>
          <a:xfrm>
            <a:off x="1014714" y="2413000"/>
            <a:ext cx="5635466" cy="1594555"/>
          </a:xfrm>
        </p:spPr>
        <p:txBody>
          <a:bodyPr/>
          <a:lstStyle/>
          <a:p>
            <a:r>
              <a:rPr lang="en-US" altLang="en-US" dirty="0"/>
              <a:t>How To Create Passion and Motivation in the Workplace</a:t>
            </a:r>
          </a:p>
        </p:txBody>
      </p:sp>
      <p:sp>
        <p:nvSpPr>
          <p:cNvPr id="5123" name="Rectangle 11"/>
          <p:cNvSpPr>
            <a:spLocks noGrp="1"/>
          </p:cNvSpPr>
          <p:nvPr>
            <p:ph type="subTitle" idx="1"/>
          </p:nvPr>
        </p:nvSpPr>
        <p:spPr/>
        <p:txBody>
          <a:bodyPr/>
          <a:lstStyle/>
          <a:p>
            <a:r>
              <a:rPr lang="en-US" altLang="en-US" dirty="0"/>
              <a:t>Workbook</a:t>
            </a:r>
          </a:p>
          <a:p>
            <a:endParaRPr lang="en-US" altLang="en-US" dirty="0"/>
          </a:p>
          <a:p>
            <a:endParaRPr lang="en-US" altLang="en-US" dirty="0"/>
          </a:p>
        </p:txBody>
      </p:sp>
    </p:spTree>
    <p:extLst>
      <p:ext uri="{BB962C8B-B14F-4D97-AF65-F5344CB8AC3E}">
        <p14:creationId xmlns:p14="http://schemas.microsoft.com/office/powerpoint/2010/main" val="7898285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7"/>
          <p:cNvSpPr>
            <a:spLocks noGrp="1"/>
          </p:cNvSpPr>
          <p:nvPr>
            <p:ph type="title"/>
          </p:nvPr>
        </p:nvSpPr>
        <p:spPr>
          <a:xfrm>
            <a:off x="281180" y="415637"/>
            <a:ext cx="6209828" cy="816557"/>
          </a:xfrm>
        </p:spPr>
        <p:txBody>
          <a:bodyPr/>
          <a:lstStyle/>
          <a:p>
            <a:r>
              <a:rPr lang="en-US" altLang="en-US"/>
              <a:t>Inspire Passion and Motivation</a:t>
            </a:r>
          </a:p>
        </p:txBody>
      </p:sp>
      <p:sp>
        <p:nvSpPr>
          <p:cNvPr id="23555"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a:spcBef>
                <a:spcPct val="0"/>
              </a:spcBef>
              <a:buClrTx/>
              <a:buSzTx/>
            </a:pPr>
            <a:endParaRPr lang="en-US" altLang="en-US" sz="1147">
              <a:solidFill>
                <a:srgbClr val="646D72"/>
              </a:solidFill>
            </a:endParaRPr>
          </a:p>
        </p:txBody>
      </p:sp>
      <p:sp>
        <p:nvSpPr>
          <p:cNvPr id="23556" name="Text Placeholder 8"/>
          <p:cNvSpPr txBox="1">
            <a:spLocks/>
          </p:cNvSpPr>
          <p:nvPr/>
        </p:nvSpPr>
        <p:spPr bwMode="auto">
          <a:xfrm>
            <a:off x="406214" y="1872784"/>
            <a:ext cx="6045574" cy="4670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1. Have a clear vision.</a:t>
            </a:r>
          </a:p>
          <a:p>
            <a:r>
              <a:rPr lang="en-US" altLang="en-US" sz="1412" dirty="0"/>
              <a:t>Create a picture in your mind of the kind of work environment you want.</a:t>
            </a:r>
          </a:p>
          <a:p>
            <a:pPr lvl="1"/>
            <a:r>
              <a:rPr lang="en-US" altLang="en-US" sz="1412" dirty="0"/>
              <a:t>Write out your vision.</a:t>
            </a:r>
          </a:p>
          <a:p>
            <a:pPr marL="706008" lvl="1"/>
            <a:r>
              <a:rPr lang="en-US" altLang="en-US" sz="1235" dirty="0"/>
              <a:t>What are your specific goals and objectives?</a:t>
            </a:r>
          </a:p>
          <a:p>
            <a:pPr marL="706008" lvl="1"/>
            <a:r>
              <a:rPr lang="en-US" altLang="en-US" sz="1235" dirty="0"/>
              <a:t>What functions are people performing?</a:t>
            </a:r>
          </a:p>
          <a:p>
            <a:pPr marL="706008" lvl="1"/>
            <a:r>
              <a:rPr lang="en-US" altLang="en-US" sz="1235" dirty="0"/>
              <a:t>How are they interacting?</a:t>
            </a:r>
          </a:p>
          <a:p>
            <a:pPr marL="706008" lvl="1"/>
            <a:r>
              <a:rPr lang="en-US" altLang="en-US" sz="1235" dirty="0"/>
              <a:t>What are they accomplishing?</a:t>
            </a:r>
          </a:p>
          <a:p>
            <a:pPr marL="706008" lvl="1"/>
            <a:r>
              <a:rPr lang="en-US" altLang="en-US" sz="1235" dirty="0"/>
              <a:t>What are you doing to make this ideal a reality?</a:t>
            </a:r>
          </a:p>
          <a:p>
            <a:pPr lvl="1"/>
            <a:r>
              <a:rPr lang="en-US" altLang="en-US" sz="1412" dirty="0"/>
              <a:t>Develop a plan for achieving your vision.</a:t>
            </a:r>
          </a:p>
          <a:p>
            <a:pPr marL="706008" lvl="1"/>
            <a:r>
              <a:rPr lang="en-US" altLang="en-US" sz="1235" dirty="0"/>
              <a:t>What are the steps that need to be accomplished to achieve your vision?</a:t>
            </a:r>
          </a:p>
          <a:p>
            <a:pPr marL="706008" lvl="1"/>
            <a:r>
              <a:rPr lang="en-US" altLang="en-US" sz="1235" dirty="0"/>
              <a:t>How do you measure success?</a:t>
            </a:r>
          </a:p>
          <a:p>
            <a:pPr lvl="1"/>
            <a:r>
              <a:rPr lang="en-US" altLang="en-US" sz="1412" dirty="0"/>
              <a:t>Determine the time frame in which you plan to accomplish the steps in your plan.</a:t>
            </a:r>
          </a:p>
          <a:p>
            <a:pPr lvl="1"/>
            <a:r>
              <a:rPr lang="en-US" altLang="en-US" sz="1412" dirty="0"/>
              <a:t>Make the plan a top priority. Don’t let short-term demands distract your focus from your long-term goals.</a:t>
            </a:r>
          </a:p>
          <a:p>
            <a:pPr lvl="1"/>
            <a:r>
              <a:rPr lang="en-US" altLang="en-US" sz="1412" dirty="0"/>
              <a:t>Get involved. Fully participate in the process and be an engaged member of the team.</a:t>
            </a:r>
          </a:p>
        </p:txBody>
      </p:sp>
    </p:spTree>
    <p:extLst>
      <p:ext uri="{BB962C8B-B14F-4D97-AF65-F5344CB8AC3E}">
        <p14:creationId xmlns:p14="http://schemas.microsoft.com/office/powerpoint/2010/main" val="241867769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7"/>
          <p:cNvSpPr>
            <a:spLocks noGrp="1"/>
          </p:cNvSpPr>
          <p:nvPr>
            <p:ph type="title"/>
          </p:nvPr>
        </p:nvSpPr>
        <p:spPr>
          <a:xfrm>
            <a:off x="281180" y="415637"/>
            <a:ext cx="6209828" cy="816557"/>
          </a:xfrm>
        </p:spPr>
        <p:txBody>
          <a:bodyPr/>
          <a:lstStyle/>
          <a:p>
            <a:r>
              <a:rPr lang="en-US" altLang="en-US"/>
              <a:t>Inspire Passion and Motivation</a:t>
            </a:r>
          </a:p>
        </p:txBody>
      </p:sp>
      <p:sp>
        <p:nvSpPr>
          <p:cNvPr id="24579"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a:spcBef>
                <a:spcPct val="0"/>
              </a:spcBef>
              <a:buClrTx/>
              <a:buSzTx/>
            </a:pPr>
            <a:endParaRPr lang="en-US" altLang="en-US" sz="1147">
              <a:solidFill>
                <a:srgbClr val="646D72"/>
              </a:solidFill>
            </a:endParaRPr>
          </a:p>
        </p:txBody>
      </p:sp>
      <p:sp>
        <p:nvSpPr>
          <p:cNvPr id="24580" name="Text Placeholder 8"/>
          <p:cNvSpPr txBox="1">
            <a:spLocks/>
          </p:cNvSpPr>
          <p:nvPr/>
        </p:nvSpPr>
        <p:spPr bwMode="auto">
          <a:xfrm>
            <a:off x="406213" y="1872784"/>
            <a:ext cx="6045574" cy="5390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2. Empower the visions of others.</a:t>
            </a:r>
          </a:p>
          <a:p>
            <a:pPr lvl="1"/>
            <a:r>
              <a:rPr lang="en-US" altLang="en-US" sz="1412" dirty="0"/>
              <a:t>Create trust.</a:t>
            </a:r>
          </a:p>
          <a:p>
            <a:pPr marL="706008" lvl="1"/>
            <a:r>
              <a:rPr lang="en-US" altLang="en-US" sz="1235" dirty="0"/>
              <a:t>Be reliable.</a:t>
            </a:r>
          </a:p>
          <a:p>
            <a:pPr marL="706008" lvl="1"/>
            <a:r>
              <a:rPr lang="en-US" altLang="en-US" sz="1235" dirty="0"/>
              <a:t>Do what you say you will do.</a:t>
            </a:r>
          </a:p>
          <a:p>
            <a:pPr marL="706008" lvl="1"/>
            <a:r>
              <a:rPr lang="en-US" altLang="en-US" sz="1235" dirty="0"/>
              <a:t>Be honest when you make mistakes or are unable to keep a commitment. </a:t>
            </a:r>
          </a:p>
          <a:p>
            <a:pPr lvl="1"/>
            <a:r>
              <a:rPr lang="en-US" altLang="en-US" sz="1412" dirty="0"/>
              <a:t>Accept people for who they are.</a:t>
            </a:r>
          </a:p>
          <a:p>
            <a:pPr marL="706008" lvl="1"/>
            <a:r>
              <a:rPr lang="en-US" altLang="en-US" sz="1235" dirty="0"/>
              <a:t>Don’t bully. </a:t>
            </a:r>
          </a:p>
          <a:p>
            <a:pPr marL="706008" lvl="1"/>
            <a:r>
              <a:rPr lang="en-US" altLang="en-US" sz="1235" dirty="0"/>
              <a:t>Don’t judge or criticize.</a:t>
            </a:r>
          </a:p>
          <a:p>
            <a:pPr marL="706008" lvl="1"/>
            <a:r>
              <a:rPr lang="en-US" altLang="en-US" sz="1235" dirty="0"/>
              <a:t>Try to understand the other person’s point of view.</a:t>
            </a:r>
          </a:p>
          <a:p>
            <a:pPr lvl="1"/>
            <a:r>
              <a:rPr lang="en-US" altLang="en-US" sz="1412" dirty="0"/>
              <a:t>Align actions. </a:t>
            </a:r>
          </a:p>
          <a:p>
            <a:pPr marL="706008" lvl="1"/>
            <a:r>
              <a:rPr lang="en-US" altLang="en-US" sz="1235" dirty="0"/>
              <a:t>Refrain from having hidden agendas.</a:t>
            </a:r>
          </a:p>
          <a:p>
            <a:pPr marL="706008" lvl="1"/>
            <a:r>
              <a:rPr lang="en-US" altLang="en-US" sz="1235" dirty="0"/>
              <a:t>Make sure your actions are consistent with your words.</a:t>
            </a:r>
          </a:p>
          <a:p>
            <a:pPr lvl="1"/>
            <a:r>
              <a:rPr lang="en-US" altLang="en-US" sz="1412" dirty="0"/>
              <a:t>Be open.</a:t>
            </a:r>
          </a:p>
          <a:p>
            <a:pPr marL="706008" lvl="1"/>
            <a:r>
              <a:rPr lang="en-US" altLang="en-US" sz="1235" dirty="0"/>
              <a:t>Be sincere and honest.</a:t>
            </a:r>
          </a:p>
          <a:p>
            <a:pPr marL="706008" lvl="1"/>
            <a:r>
              <a:rPr lang="en-US" altLang="en-US" sz="1235" dirty="0"/>
              <a:t>Share information, don’t withhold or hide information.</a:t>
            </a:r>
          </a:p>
          <a:p>
            <a:pPr lvl="1"/>
            <a:r>
              <a:rPr lang="en-US" altLang="en-US" sz="1412" dirty="0"/>
              <a:t>Listen well.</a:t>
            </a:r>
          </a:p>
          <a:p>
            <a:pPr marL="706008" lvl="1"/>
            <a:r>
              <a:rPr lang="en-US" altLang="en-US" sz="1235" dirty="0"/>
              <a:t>Don’t interrupt.</a:t>
            </a:r>
          </a:p>
          <a:p>
            <a:pPr marL="706008" lvl="1"/>
            <a:r>
              <a:rPr lang="en-US" altLang="en-US" sz="1235" dirty="0"/>
              <a:t>Ask questions and paraphrase to clarify.</a:t>
            </a:r>
          </a:p>
          <a:p>
            <a:pPr marL="706008" lvl="1"/>
            <a:r>
              <a:rPr lang="en-US" altLang="en-US" sz="1235" dirty="0"/>
              <a:t>Be genuinely interested in what the other person has to say.</a:t>
            </a:r>
          </a:p>
        </p:txBody>
      </p:sp>
    </p:spTree>
    <p:extLst>
      <p:ext uri="{BB962C8B-B14F-4D97-AF65-F5344CB8AC3E}">
        <p14:creationId xmlns:p14="http://schemas.microsoft.com/office/powerpoint/2010/main" val="13841296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7"/>
          <p:cNvSpPr>
            <a:spLocks noGrp="1"/>
          </p:cNvSpPr>
          <p:nvPr>
            <p:ph type="title"/>
          </p:nvPr>
        </p:nvSpPr>
        <p:spPr>
          <a:xfrm>
            <a:off x="281180" y="415637"/>
            <a:ext cx="6209828" cy="816557"/>
          </a:xfrm>
        </p:spPr>
        <p:txBody>
          <a:bodyPr/>
          <a:lstStyle/>
          <a:p>
            <a:r>
              <a:rPr lang="en-US" altLang="en-US"/>
              <a:t>Inspire Passion and Motivation</a:t>
            </a:r>
          </a:p>
        </p:txBody>
      </p:sp>
      <p:sp>
        <p:nvSpPr>
          <p:cNvPr id="25603"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a:spcBef>
                <a:spcPct val="0"/>
              </a:spcBef>
              <a:buClrTx/>
              <a:buSzTx/>
            </a:pPr>
            <a:endParaRPr lang="en-US" altLang="en-US" sz="1147">
              <a:solidFill>
                <a:srgbClr val="646D72"/>
              </a:solidFill>
            </a:endParaRPr>
          </a:p>
        </p:txBody>
      </p:sp>
      <p:sp>
        <p:nvSpPr>
          <p:cNvPr id="25604" name="Text Placeholder 8"/>
          <p:cNvSpPr txBox="1">
            <a:spLocks/>
          </p:cNvSpPr>
          <p:nvPr/>
        </p:nvSpPr>
        <p:spPr bwMode="auto">
          <a:xfrm>
            <a:off x="406213" y="1872784"/>
            <a:ext cx="6045574" cy="2113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3. Inspire and motivate others.</a:t>
            </a:r>
          </a:p>
          <a:p>
            <a:pPr lvl="1"/>
            <a:r>
              <a:rPr lang="en-US" altLang="en-US" sz="1412" dirty="0"/>
              <a:t>Have positive expectations.</a:t>
            </a:r>
          </a:p>
          <a:p>
            <a:pPr marL="706008" lvl="1"/>
            <a:r>
              <a:rPr lang="en-US" altLang="en-US" sz="1235" dirty="0"/>
              <a:t>Be flexible, but not permissive.</a:t>
            </a:r>
          </a:p>
          <a:p>
            <a:pPr marL="706008" lvl="1"/>
            <a:r>
              <a:rPr lang="en-US" altLang="en-US" sz="1235" dirty="0"/>
              <a:t>Expect maximum performance, not perfection.</a:t>
            </a:r>
          </a:p>
          <a:p>
            <a:pPr marL="706008" lvl="1"/>
            <a:r>
              <a:rPr lang="en-US" altLang="en-US" sz="1235" dirty="0"/>
              <a:t>Clearly communicate and model your high standards.</a:t>
            </a:r>
          </a:p>
          <a:p>
            <a:pPr marL="706008" lvl="1"/>
            <a:r>
              <a:rPr lang="en-US" altLang="en-US" sz="1235" dirty="0"/>
              <a:t>State the expectation that everyone will contribute their best at all times.</a:t>
            </a:r>
          </a:p>
          <a:p>
            <a:pPr marL="706008" lvl="1"/>
            <a:r>
              <a:rPr lang="en-US" altLang="en-US" sz="1235" dirty="0"/>
              <a:t>Set a high bar that challenges, but avoid standards that are impossible to meet.</a:t>
            </a:r>
          </a:p>
        </p:txBody>
      </p:sp>
    </p:spTree>
    <p:extLst>
      <p:ext uri="{BB962C8B-B14F-4D97-AF65-F5344CB8AC3E}">
        <p14:creationId xmlns:p14="http://schemas.microsoft.com/office/powerpoint/2010/main" val="229059537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7"/>
          <p:cNvSpPr>
            <a:spLocks noGrp="1"/>
          </p:cNvSpPr>
          <p:nvPr>
            <p:ph type="title"/>
          </p:nvPr>
        </p:nvSpPr>
        <p:spPr>
          <a:xfrm>
            <a:off x="281180" y="415637"/>
            <a:ext cx="6209828" cy="816557"/>
          </a:xfrm>
        </p:spPr>
        <p:txBody>
          <a:bodyPr/>
          <a:lstStyle/>
          <a:p>
            <a:r>
              <a:rPr lang="en-US" altLang="en-US"/>
              <a:t>Inspire Passion and Motivation</a:t>
            </a:r>
          </a:p>
        </p:txBody>
      </p:sp>
      <p:sp>
        <p:nvSpPr>
          <p:cNvPr id="26627"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a:spcBef>
                <a:spcPct val="0"/>
              </a:spcBef>
              <a:buClrTx/>
              <a:buSzTx/>
            </a:pPr>
            <a:endParaRPr lang="en-US" altLang="en-US" sz="1147">
              <a:solidFill>
                <a:srgbClr val="646D72"/>
              </a:solidFill>
            </a:endParaRPr>
          </a:p>
        </p:txBody>
      </p:sp>
      <p:sp>
        <p:nvSpPr>
          <p:cNvPr id="26628" name="Text Placeholder 8"/>
          <p:cNvSpPr txBox="1">
            <a:spLocks/>
          </p:cNvSpPr>
          <p:nvPr/>
        </p:nvSpPr>
        <p:spPr bwMode="auto">
          <a:xfrm>
            <a:off x="406213" y="1876385"/>
            <a:ext cx="6172200" cy="531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4. Assume the best. </a:t>
            </a:r>
          </a:p>
          <a:p>
            <a:pPr lvl="1"/>
            <a:r>
              <a:rPr lang="en-US" altLang="en-US" sz="1412" dirty="0"/>
              <a:t>Begin with the assumption that people want to do well and succeed.</a:t>
            </a:r>
          </a:p>
          <a:p>
            <a:pPr lvl="1"/>
            <a:r>
              <a:rPr lang="en-US" altLang="en-US" sz="1412" dirty="0"/>
              <a:t>Understand where individual team members can best contribute — strengths — and where they may need help — weaknesses.</a:t>
            </a:r>
          </a:p>
          <a:p>
            <a:pPr lvl="1"/>
            <a:r>
              <a:rPr lang="en-US" altLang="en-US" sz="1412" dirty="0"/>
              <a:t>Make sure that people have the information, tools and/or equipment they need to do their tasks well.</a:t>
            </a:r>
          </a:p>
          <a:p>
            <a:pPr lvl="1"/>
            <a:r>
              <a:rPr lang="en-US" altLang="en-US" sz="1412" dirty="0"/>
              <a:t>When performance is not up to the standard you have set:</a:t>
            </a:r>
          </a:p>
          <a:p>
            <a:pPr marL="706008" lvl="1"/>
            <a:r>
              <a:rPr lang="en-US" altLang="en-US" sz="1235" dirty="0"/>
              <a:t>Look at circumstances.</a:t>
            </a:r>
          </a:p>
          <a:p>
            <a:pPr marL="706008" lvl="1"/>
            <a:r>
              <a:rPr lang="en-US" altLang="en-US" sz="1235" dirty="0"/>
              <a:t>Resist the temptation to personalize or assign blame.</a:t>
            </a:r>
          </a:p>
          <a:p>
            <a:pPr marL="706008" lvl="1"/>
            <a:r>
              <a:rPr lang="en-US" altLang="en-US" sz="1235" dirty="0"/>
              <a:t>Explore the possibility that elements of the overall work system are interfering with peak performance.</a:t>
            </a:r>
          </a:p>
          <a:p>
            <a:pPr marL="706008" lvl="1"/>
            <a:r>
              <a:rPr lang="en-US" altLang="en-US" sz="1235" dirty="0"/>
              <a:t>If the overall work system is part of the problem, work to correct the proble</a:t>
            </a:r>
            <a:r>
              <a:rPr lang="en-US" altLang="en-US" sz="1412" dirty="0"/>
              <a:t>m. </a:t>
            </a:r>
          </a:p>
          <a:p>
            <a:pPr lvl="1"/>
            <a:r>
              <a:rPr lang="en-US" altLang="en-US" sz="1412" dirty="0"/>
              <a:t>Communicate effectively.</a:t>
            </a:r>
          </a:p>
          <a:p>
            <a:pPr marL="706008" lvl="1"/>
            <a:r>
              <a:rPr lang="en-US" altLang="en-US" sz="1235" dirty="0"/>
              <a:t>Have clear objectives and know what you want.</a:t>
            </a:r>
          </a:p>
          <a:p>
            <a:pPr marL="706008" lvl="1"/>
            <a:r>
              <a:rPr lang="en-US" altLang="en-US" sz="1235" dirty="0"/>
              <a:t>Work with your team to achieve the same purpose.</a:t>
            </a:r>
          </a:p>
          <a:p>
            <a:pPr lvl="1"/>
            <a:r>
              <a:rPr lang="en-US" altLang="en-US" sz="1412" dirty="0"/>
              <a:t>Be a full participant in the process.</a:t>
            </a:r>
          </a:p>
          <a:p>
            <a:pPr lvl="1"/>
            <a:r>
              <a:rPr lang="en-US" altLang="en-US" sz="1412" dirty="0"/>
              <a:t>Have clearly defined roles and responsibilities.</a:t>
            </a:r>
          </a:p>
          <a:p>
            <a:pPr lvl="1"/>
            <a:r>
              <a:rPr lang="en-US" altLang="en-US" sz="1412" dirty="0"/>
              <a:t>Set an example of enthusiasm and full participation.</a:t>
            </a:r>
          </a:p>
          <a:p>
            <a:pPr lvl="1"/>
            <a:r>
              <a:rPr lang="en-US" altLang="en-US" sz="1412" dirty="0"/>
              <a:t>Give and receive frequent feedback about the process.</a:t>
            </a:r>
          </a:p>
        </p:txBody>
      </p:sp>
    </p:spTree>
    <p:extLst>
      <p:ext uri="{BB962C8B-B14F-4D97-AF65-F5344CB8AC3E}">
        <p14:creationId xmlns:p14="http://schemas.microsoft.com/office/powerpoint/2010/main" val="427044258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7"/>
          <p:cNvSpPr>
            <a:spLocks noGrp="1"/>
          </p:cNvSpPr>
          <p:nvPr>
            <p:ph type="title"/>
          </p:nvPr>
        </p:nvSpPr>
        <p:spPr>
          <a:xfrm>
            <a:off x="281180" y="415637"/>
            <a:ext cx="6209828" cy="816557"/>
          </a:xfrm>
        </p:spPr>
        <p:txBody>
          <a:bodyPr/>
          <a:lstStyle/>
          <a:p>
            <a:r>
              <a:rPr lang="en-US" altLang="en-US"/>
              <a:t>Inspire Passion and Motivation</a:t>
            </a:r>
          </a:p>
        </p:txBody>
      </p:sp>
      <p:sp>
        <p:nvSpPr>
          <p:cNvPr id="27651"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a:spcBef>
                <a:spcPct val="0"/>
              </a:spcBef>
              <a:buClrTx/>
              <a:buSzTx/>
            </a:pPr>
            <a:endParaRPr lang="en-US" altLang="en-US" sz="1147">
              <a:solidFill>
                <a:srgbClr val="646D72"/>
              </a:solidFill>
            </a:endParaRPr>
          </a:p>
        </p:txBody>
      </p:sp>
      <p:sp>
        <p:nvSpPr>
          <p:cNvPr id="26628" name="Text Placeholder 8"/>
          <p:cNvSpPr txBox="1">
            <a:spLocks/>
          </p:cNvSpPr>
          <p:nvPr/>
        </p:nvSpPr>
        <p:spPr bwMode="auto">
          <a:xfrm>
            <a:off x="406213" y="1872784"/>
            <a:ext cx="6045574" cy="4526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5. Engage the passions of others.</a:t>
            </a:r>
          </a:p>
          <a:p>
            <a:pPr lvl="1"/>
            <a:r>
              <a:rPr lang="en-US" altLang="en-US" sz="1412" dirty="0"/>
              <a:t>Pay attention both to getting the work done — results — and how the team works together — process.</a:t>
            </a:r>
          </a:p>
          <a:p>
            <a:pPr lvl="1"/>
            <a:r>
              <a:rPr lang="en-US" altLang="en-US" sz="1412" dirty="0"/>
              <a:t>Provide opportunities for team members to define their relationships and objectives.</a:t>
            </a:r>
          </a:p>
          <a:p>
            <a:pPr marL="706008" lvl="1"/>
            <a:r>
              <a:rPr lang="en-US" altLang="en-US" sz="1235" dirty="0"/>
              <a:t>Have regular team meetings.</a:t>
            </a:r>
          </a:p>
          <a:p>
            <a:pPr marL="1054810" lvl="1"/>
            <a:r>
              <a:rPr lang="en-US" altLang="en-US" sz="1235" dirty="0"/>
              <a:t>Participants take responsibility for success of the meetings.</a:t>
            </a:r>
          </a:p>
          <a:p>
            <a:pPr marL="1054810" lvl="1"/>
            <a:r>
              <a:rPr lang="en-US" altLang="en-US" sz="1235" dirty="0"/>
              <a:t>Meetings are facilitated by a team member.</a:t>
            </a:r>
          </a:p>
          <a:p>
            <a:pPr marL="1054810" lvl="1"/>
            <a:r>
              <a:rPr lang="en-US" altLang="en-US" sz="1235" dirty="0"/>
              <a:t>Meetings have clear objectives, agendas, accountabilities and timelines.</a:t>
            </a:r>
          </a:p>
          <a:p>
            <a:pPr marL="706008" lvl="1"/>
            <a:r>
              <a:rPr lang="en-US" altLang="en-US" sz="1235" dirty="0"/>
              <a:t>Introduce value clarification, goal-setting and overall team effectiveness activities into the process.</a:t>
            </a:r>
          </a:p>
          <a:p>
            <a:pPr lvl="1"/>
            <a:r>
              <a:rPr lang="en-US" altLang="en-US" sz="1412" dirty="0"/>
              <a:t>Provide opportunities for team members to think and work creatively outside their normal or established routines or processes.</a:t>
            </a:r>
          </a:p>
          <a:p>
            <a:pPr marL="706008" lvl="1"/>
            <a:r>
              <a:rPr lang="en-US" altLang="en-US" sz="1235" dirty="0"/>
              <a:t>Have brainstorming sessions.</a:t>
            </a:r>
          </a:p>
          <a:p>
            <a:pPr marL="706008" lvl="1"/>
            <a:r>
              <a:rPr lang="en-US" altLang="en-US" sz="1235" dirty="0"/>
              <a:t>Encourage and support new ideas.</a:t>
            </a:r>
          </a:p>
          <a:p>
            <a:pPr marL="706008" lvl="1"/>
            <a:r>
              <a:rPr lang="en-US" altLang="en-US" sz="1235" dirty="0"/>
              <a:t>Reward innovation that’s successful.</a:t>
            </a:r>
          </a:p>
          <a:p>
            <a:pPr marL="706008" lvl="1"/>
            <a:r>
              <a:rPr lang="en-US" altLang="en-US" sz="1235" dirty="0"/>
              <a:t>Encourage team members to innovate</a:t>
            </a:r>
            <a:r>
              <a:rPr lang="en-US" altLang="en-US" sz="1412" dirty="0"/>
              <a:t>.</a:t>
            </a:r>
          </a:p>
        </p:txBody>
      </p:sp>
    </p:spTree>
    <p:extLst>
      <p:ext uri="{BB962C8B-B14F-4D97-AF65-F5344CB8AC3E}">
        <p14:creationId xmlns:p14="http://schemas.microsoft.com/office/powerpoint/2010/main" val="271833709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7"/>
          <p:cNvSpPr>
            <a:spLocks noGrp="1"/>
          </p:cNvSpPr>
          <p:nvPr>
            <p:ph type="title"/>
          </p:nvPr>
        </p:nvSpPr>
        <p:spPr>
          <a:xfrm>
            <a:off x="281180" y="415637"/>
            <a:ext cx="6209828" cy="816557"/>
          </a:xfrm>
        </p:spPr>
        <p:txBody>
          <a:bodyPr/>
          <a:lstStyle/>
          <a:p>
            <a:r>
              <a:rPr lang="en-US" altLang="en-US"/>
              <a:t>Inspire Passion and Motivation</a:t>
            </a:r>
          </a:p>
        </p:txBody>
      </p:sp>
      <p:sp>
        <p:nvSpPr>
          <p:cNvPr id="28675"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a:spcBef>
                <a:spcPct val="0"/>
              </a:spcBef>
              <a:buClrTx/>
              <a:buSzTx/>
            </a:pPr>
            <a:endParaRPr lang="en-US" altLang="en-US" sz="1147">
              <a:solidFill>
                <a:srgbClr val="646D72"/>
              </a:solidFill>
            </a:endParaRPr>
          </a:p>
        </p:txBody>
      </p:sp>
      <p:sp>
        <p:nvSpPr>
          <p:cNvPr id="26628" name="Text Placeholder 8"/>
          <p:cNvSpPr txBox="1">
            <a:spLocks/>
          </p:cNvSpPr>
          <p:nvPr/>
        </p:nvSpPr>
        <p:spPr bwMode="auto">
          <a:xfrm>
            <a:off x="406213" y="1872784"/>
            <a:ext cx="6045574" cy="2719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6. Reward others.</a:t>
            </a:r>
          </a:p>
          <a:p>
            <a:pPr lvl="1"/>
            <a:r>
              <a:rPr lang="en-US" altLang="en-US" sz="1412" dirty="0"/>
              <a:t>Everyone wants to be appreciated. It’s important to demonstrate appreciation regularly and in multiple ways. </a:t>
            </a:r>
          </a:p>
          <a:p>
            <a:pPr lvl="1"/>
            <a:r>
              <a:rPr lang="en-US" altLang="en-US" sz="1412" dirty="0"/>
              <a:t>Guidelines for giving rewards:</a:t>
            </a:r>
          </a:p>
          <a:p>
            <a:pPr marL="706008" lvl="1"/>
            <a:r>
              <a:rPr lang="en-US" altLang="en-US" sz="1235" dirty="0"/>
              <a:t>Be timely and specific.</a:t>
            </a:r>
          </a:p>
          <a:p>
            <a:pPr marL="706008" lvl="1"/>
            <a:r>
              <a:rPr lang="en-US" altLang="en-US" sz="1235" dirty="0"/>
              <a:t>Match the reward to the person’s preference.</a:t>
            </a:r>
          </a:p>
          <a:p>
            <a:pPr marL="706008" lvl="1"/>
            <a:r>
              <a:rPr lang="en-US" altLang="en-US" sz="1235" dirty="0"/>
              <a:t>Match the size or value of the reward to the significance of the achievement.</a:t>
            </a:r>
          </a:p>
          <a:p>
            <a:r>
              <a:rPr lang="en-US" altLang="en-US" sz="1412" dirty="0"/>
              <a:t>Review the no-cost and low-cost recognition suggestions outlined on the next page for ideas on how to reward others.</a:t>
            </a:r>
          </a:p>
          <a:p>
            <a:r>
              <a:rPr lang="en-US" altLang="en-US" sz="1412" dirty="0"/>
              <a:t>	</a:t>
            </a:r>
          </a:p>
        </p:txBody>
      </p:sp>
    </p:spTree>
    <p:extLst>
      <p:ext uri="{BB962C8B-B14F-4D97-AF65-F5344CB8AC3E}">
        <p14:creationId xmlns:p14="http://schemas.microsoft.com/office/powerpoint/2010/main" val="420642097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7"/>
          <p:cNvSpPr>
            <a:spLocks noGrp="1"/>
          </p:cNvSpPr>
          <p:nvPr>
            <p:ph type="title"/>
          </p:nvPr>
        </p:nvSpPr>
        <p:spPr>
          <a:xfrm>
            <a:off x="281180" y="415637"/>
            <a:ext cx="6209828" cy="816557"/>
          </a:xfrm>
        </p:spPr>
        <p:txBody>
          <a:bodyPr/>
          <a:lstStyle/>
          <a:p>
            <a:r>
              <a:rPr lang="en-US" altLang="en-US"/>
              <a:t>Inspire Passion and Motivation</a:t>
            </a:r>
          </a:p>
        </p:txBody>
      </p:sp>
      <p:sp>
        <p:nvSpPr>
          <p:cNvPr id="29699" name="Text Placeholder 19"/>
          <p:cNvSpPr txBox="1">
            <a:spLocks/>
          </p:cNvSpPr>
          <p:nvPr/>
        </p:nvSpPr>
        <p:spPr bwMode="auto">
          <a:xfrm>
            <a:off x="406212" y="1231901"/>
            <a:ext cx="2985247" cy="6333004"/>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674222" rIns="89896" bIns="0"/>
          <a:lstStyle>
            <a:lvl1pPr marL="285750" indent="-28575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52146" lvl="1">
              <a:spcBef>
                <a:spcPct val="0"/>
              </a:spcBef>
              <a:spcAft>
                <a:spcPts val="590"/>
              </a:spcAft>
              <a:buClr>
                <a:schemeClr val="accent1"/>
              </a:buClr>
              <a:buFont typeface="Arial" panose="020B0604020202020204" pitchFamily="34" charset="0"/>
              <a:buChar char="•"/>
            </a:pPr>
            <a:r>
              <a:rPr lang="en-US" altLang="en-US" sz="1412" dirty="0">
                <a:solidFill>
                  <a:srgbClr val="646D72"/>
                </a:solidFill>
                <a:cs typeface="Times New Roman" pitchFamily="18" charset="0"/>
              </a:rPr>
              <a:t>Catch people doing </a:t>
            </a:r>
            <a:br>
              <a:rPr lang="en-US" altLang="en-US" sz="1412" dirty="0">
                <a:solidFill>
                  <a:srgbClr val="646D72"/>
                </a:solidFill>
                <a:cs typeface="Times New Roman" pitchFamily="18" charset="0"/>
              </a:rPr>
            </a:br>
            <a:r>
              <a:rPr lang="en-US" altLang="en-US" sz="1412" dirty="0">
                <a:solidFill>
                  <a:srgbClr val="646D72"/>
                </a:solidFill>
                <a:cs typeface="Times New Roman" pitchFamily="18" charset="0"/>
              </a:rPr>
              <a:t>things right.</a:t>
            </a:r>
          </a:p>
          <a:p>
            <a:pPr marL="252146" lvl="1">
              <a:spcBef>
                <a:spcPct val="0"/>
              </a:spcBef>
              <a:spcAft>
                <a:spcPts val="590"/>
              </a:spcAft>
              <a:buClr>
                <a:schemeClr val="accent1"/>
              </a:buClr>
              <a:buFont typeface="Arial" panose="020B0604020202020204" pitchFamily="34" charset="0"/>
              <a:buChar char="•"/>
            </a:pPr>
            <a:r>
              <a:rPr lang="en-US" altLang="en-US" sz="1412" dirty="0">
                <a:solidFill>
                  <a:srgbClr val="646D72"/>
                </a:solidFill>
                <a:cs typeface="Times New Roman" pitchFamily="18" charset="0"/>
              </a:rPr>
              <a:t>Offer one-minute praise:</a:t>
            </a:r>
            <a:br>
              <a:rPr lang="en-US" altLang="en-US" sz="1412" dirty="0">
                <a:solidFill>
                  <a:srgbClr val="646D72"/>
                </a:solidFill>
                <a:cs typeface="Times New Roman" pitchFamily="18" charset="0"/>
              </a:rPr>
            </a:br>
            <a:r>
              <a:rPr lang="en-US" altLang="en-US" sz="1412" dirty="0">
                <a:solidFill>
                  <a:srgbClr val="646D72"/>
                </a:solidFill>
                <a:cs typeface="Times New Roman" pitchFamily="18" charset="0"/>
              </a:rPr>
              <a:t>tell the individual that you are going to praise him or her, specify what was done right, specify how good </a:t>
            </a:r>
            <a:br>
              <a:rPr lang="en-US" altLang="en-US" sz="1412" dirty="0">
                <a:solidFill>
                  <a:srgbClr val="646D72"/>
                </a:solidFill>
                <a:cs typeface="Times New Roman" pitchFamily="18" charset="0"/>
              </a:rPr>
            </a:br>
            <a:r>
              <a:rPr lang="en-US" altLang="en-US" sz="1412" dirty="0">
                <a:solidFill>
                  <a:srgbClr val="646D72"/>
                </a:solidFill>
                <a:cs typeface="Times New Roman" pitchFamily="18" charset="0"/>
              </a:rPr>
              <a:t>you feel about what was done and how it was helpful. Encourage more of </a:t>
            </a:r>
            <a:br>
              <a:rPr lang="en-US" altLang="en-US" sz="1412" dirty="0">
                <a:solidFill>
                  <a:srgbClr val="646D72"/>
                </a:solidFill>
                <a:cs typeface="Times New Roman" pitchFamily="18" charset="0"/>
              </a:rPr>
            </a:br>
            <a:r>
              <a:rPr lang="en-US" altLang="en-US" sz="1412" dirty="0">
                <a:solidFill>
                  <a:srgbClr val="646D72"/>
                </a:solidFill>
                <a:cs typeface="Times New Roman" pitchFamily="18" charset="0"/>
              </a:rPr>
              <a:t>the same.</a:t>
            </a:r>
          </a:p>
          <a:p>
            <a:pPr marL="252146" lvl="1">
              <a:spcBef>
                <a:spcPct val="0"/>
              </a:spcBef>
              <a:spcAft>
                <a:spcPts val="590"/>
              </a:spcAft>
              <a:buClr>
                <a:schemeClr val="accent1"/>
              </a:buClr>
              <a:buFont typeface="Arial" panose="020B0604020202020204" pitchFamily="34" charset="0"/>
              <a:buChar char="•"/>
            </a:pPr>
            <a:r>
              <a:rPr lang="en-US" altLang="en-US" sz="1412" dirty="0">
                <a:solidFill>
                  <a:srgbClr val="646D72"/>
                </a:solidFill>
                <a:cs typeface="Times New Roman" pitchFamily="18" charset="0"/>
              </a:rPr>
              <a:t>Have your company’s president or manager call the person to thank him or her for a job well done, or have the executive visit the person at his/her work site to offer thanks for a job </a:t>
            </a:r>
            <a:br>
              <a:rPr lang="en-US" altLang="en-US" sz="1412" dirty="0">
                <a:solidFill>
                  <a:srgbClr val="646D72"/>
                </a:solidFill>
                <a:cs typeface="Times New Roman" pitchFamily="18" charset="0"/>
              </a:rPr>
            </a:br>
            <a:r>
              <a:rPr lang="en-US" altLang="en-US" sz="1412" dirty="0">
                <a:solidFill>
                  <a:srgbClr val="646D72"/>
                </a:solidFill>
                <a:cs typeface="Times New Roman" pitchFamily="18" charset="0"/>
              </a:rPr>
              <a:t>well done.</a:t>
            </a:r>
          </a:p>
          <a:p>
            <a:pPr marL="252146" lvl="1">
              <a:spcBef>
                <a:spcPct val="0"/>
              </a:spcBef>
              <a:spcAft>
                <a:spcPts val="590"/>
              </a:spcAft>
              <a:buClr>
                <a:schemeClr val="accent1"/>
              </a:buClr>
              <a:buFont typeface="Arial" panose="020B0604020202020204" pitchFamily="34" charset="0"/>
              <a:buChar char="•"/>
            </a:pPr>
            <a:r>
              <a:rPr lang="en-US" altLang="en-US" sz="1412" dirty="0">
                <a:solidFill>
                  <a:srgbClr val="646D72"/>
                </a:solidFill>
                <a:cs typeface="Times New Roman" pitchFamily="18" charset="0"/>
              </a:rPr>
              <a:t>Greet people by name when you see them.</a:t>
            </a:r>
          </a:p>
          <a:p>
            <a:pPr marL="252146" lvl="1">
              <a:spcBef>
                <a:spcPct val="0"/>
              </a:spcBef>
              <a:spcAft>
                <a:spcPts val="590"/>
              </a:spcAft>
              <a:buClr>
                <a:schemeClr val="accent1"/>
              </a:buClr>
              <a:buFont typeface="Arial" panose="020B0604020202020204" pitchFamily="34" charset="0"/>
              <a:buChar char="•"/>
            </a:pPr>
            <a:r>
              <a:rPr lang="en-US" altLang="en-US" sz="1412" dirty="0">
                <a:solidFill>
                  <a:srgbClr val="646D72"/>
                </a:solidFill>
                <a:cs typeface="Times New Roman" pitchFamily="18" charset="0"/>
              </a:rPr>
              <a:t>Name a continuing recognition award after an outstanding individual.</a:t>
            </a:r>
          </a:p>
        </p:txBody>
      </p:sp>
      <p:sp>
        <p:nvSpPr>
          <p:cNvPr id="29700" name="Text Placeholder 18"/>
          <p:cNvSpPr txBox="1">
            <a:spLocks/>
          </p:cNvSpPr>
          <p:nvPr/>
        </p:nvSpPr>
        <p:spPr bwMode="auto">
          <a:xfrm>
            <a:off x="406212" y="1231900"/>
            <a:ext cx="2985247" cy="605538"/>
          </a:xfrm>
          <a:prstGeom prst="rect">
            <a:avLst/>
          </a:prstGeom>
          <a:solidFill>
            <a:schemeClr val="tx2"/>
          </a:solidFill>
          <a:ln w="9525">
            <a:solidFill>
              <a:schemeClr val="bg2"/>
            </a:solidFill>
            <a:miter lim="800000"/>
            <a:headEnd/>
            <a:tailEnd/>
          </a:ln>
        </p:spPr>
        <p:txBody>
          <a:bodyPr lIns="0" tIns="0" rIns="0" bIns="26969"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a:spcBef>
                <a:spcPct val="0"/>
              </a:spcBef>
              <a:buClr>
                <a:schemeClr val="tx2"/>
              </a:buClr>
              <a:buSzTx/>
            </a:pPr>
            <a:r>
              <a:rPr lang="en-US" altLang="en-US" sz="1765" b="1" dirty="0">
                <a:solidFill>
                  <a:schemeClr val="bg1"/>
                </a:solidFill>
              </a:rPr>
              <a:t>No-Cost Recognition </a:t>
            </a:r>
          </a:p>
        </p:txBody>
      </p:sp>
      <p:sp>
        <p:nvSpPr>
          <p:cNvPr id="11" name="Text Placeholder 19"/>
          <p:cNvSpPr txBox="1">
            <a:spLocks/>
          </p:cNvSpPr>
          <p:nvPr/>
        </p:nvSpPr>
        <p:spPr bwMode="auto">
          <a:xfrm>
            <a:off x="3466540" y="1231901"/>
            <a:ext cx="2985247" cy="6333004"/>
          </a:xfrm>
          <a:prstGeom prst="rect">
            <a:avLst/>
          </a:prstGeom>
          <a:noFill/>
          <a:ln w="12700">
            <a:solidFill>
              <a:schemeClr val="bg2"/>
            </a:solidFill>
            <a:miter lim="800000"/>
            <a:headEnd/>
            <a:tailEnd/>
          </a:ln>
        </p:spPr>
        <p:txBody>
          <a:bodyPr lIns="89896" tIns="674222" rIns="89896" bIns="0"/>
          <a:lstStyle>
            <a:lvl1pPr marL="285750" indent="-285750"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lgn="l" eaLnBrk="0" hangingPunct="0">
              <a:spcBef>
                <a:spcPct val="20000"/>
              </a:spcBef>
              <a:buClr>
                <a:srgbClr val="005293"/>
              </a:buClr>
              <a:defRPr>
                <a:solidFill>
                  <a:srgbClr val="535A5D"/>
                </a:solidFill>
                <a:latin typeface="Arial" charset="0"/>
                <a:ea typeface="ＭＳ Ｐゴシック" pitchFamily="34" charset="-128"/>
              </a:defRPr>
            </a:lvl3pPr>
            <a:lvl4pPr marL="11430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1416050" indent="-163513"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52146" lvl="1" indent="-252146" eaLnBrk="1" hangingPunct="1">
              <a:spcBef>
                <a:spcPct val="0"/>
              </a:spcBef>
              <a:spcAft>
                <a:spcPts val="590"/>
              </a:spcAft>
              <a:buClr>
                <a:schemeClr val="accent1"/>
              </a:buClr>
              <a:buFont typeface="Arial" panose="020B0604020202020204" pitchFamily="34" charset="0"/>
              <a:buChar char="•"/>
              <a:defRPr/>
            </a:pPr>
            <a:r>
              <a:rPr lang="en-US" altLang="en-US" sz="1412" dirty="0">
                <a:solidFill>
                  <a:srgbClr val="646D72"/>
                </a:solidFill>
                <a:cs typeface="Times New Roman" pitchFamily="18" charset="0"/>
              </a:rPr>
              <a:t>Establish a place to post memos, photos, etc., that show progress toward goals and to thank individuals for their help.</a:t>
            </a:r>
          </a:p>
          <a:p>
            <a:pPr marL="252146" lvl="1" indent="-252146" eaLnBrk="1" hangingPunct="1">
              <a:spcBef>
                <a:spcPct val="0"/>
              </a:spcBef>
              <a:spcAft>
                <a:spcPts val="590"/>
              </a:spcAft>
              <a:buClr>
                <a:schemeClr val="accent1"/>
              </a:buClr>
              <a:buFont typeface="Arial" panose="020B0604020202020204" pitchFamily="34" charset="0"/>
              <a:buChar char="•"/>
              <a:defRPr/>
            </a:pPr>
            <a:r>
              <a:rPr lang="en-US" altLang="en-US" sz="1412" dirty="0">
                <a:solidFill>
                  <a:srgbClr val="646D72"/>
                </a:solidFill>
                <a:cs typeface="Times New Roman" pitchFamily="18" charset="0"/>
              </a:rPr>
              <a:t>Create a “Hall of Fame” wall with photos of outstanding individuals.</a:t>
            </a:r>
          </a:p>
          <a:p>
            <a:pPr marL="252146" lvl="1" indent="-252146" eaLnBrk="1" hangingPunct="1">
              <a:spcBef>
                <a:spcPct val="0"/>
              </a:spcBef>
              <a:spcAft>
                <a:spcPts val="590"/>
              </a:spcAft>
              <a:buClr>
                <a:schemeClr val="accent1"/>
              </a:buClr>
              <a:buFont typeface="Arial" panose="020B0604020202020204" pitchFamily="34" charset="0"/>
              <a:buChar char="•"/>
              <a:defRPr/>
            </a:pPr>
            <a:r>
              <a:rPr lang="en-US" altLang="en-US" sz="1412" dirty="0">
                <a:solidFill>
                  <a:srgbClr val="646D72"/>
                </a:solidFill>
                <a:cs typeface="Times New Roman" pitchFamily="18" charset="0"/>
              </a:rPr>
              <a:t>Create an “Out-to-Lunch” program, giving certificates for lunch for two for extra efforts, such as coming in on a weekend or working through a break.</a:t>
            </a:r>
          </a:p>
          <a:p>
            <a:pPr marL="252146" lvl="1" indent="-252146" eaLnBrk="1" hangingPunct="1">
              <a:spcBef>
                <a:spcPct val="0"/>
              </a:spcBef>
              <a:spcAft>
                <a:spcPts val="590"/>
              </a:spcAft>
              <a:buClr>
                <a:schemeClr val="accent1"/>
              </a:buClr>
              <a:buFont typeface="Arial" panose="020B0604020202020204" pitchFamily="34" charset="0"/>
              <a:buChar char="•"/>
              <a:defRPr/>
            </a:pPr>
            <a:r>
              <a:rPr lang="en-US" altLang="en-US" sz="1412" dirty="0">
                <a:solidFill>
                  <a:srgbClr val="646D72"/>
                </a:solidFill>
                <a:cs typeface="Times New Roman" pitchFamily="18" charset="0"/>
              </a:rPr>
              <a:t>Present “Behind-the-Scenes” awards for those whose activities are not usually in the limelight.</a:t>
            </a:r>
          </a:p>
          <a:p>
            <a:pPr marL="252146" lvl="1" indent="-252146" eaLnBrk="1" hangingPunct="1">
              <a:spcBef>
                <a:spcPct val="0"/>
              </a:spcBef>
              <a:spcAft>
                <a:spcPts val="590"/>
              </a:spcAft>
              <a:buClr>
                <a:schemeClr val="accent1"/>
              </a:buClr>
              <a:buFont typeface="Arial" panose="020B0604020202020204" pitchFamily="34" charset="0"/>
              <a:buChar char="•"/>
              <a:defRPr/>
            </a:pPr>
            <a:r>
              <a:rPr lang="en-US" altLang="en-US" sz="1412" dirty="0">
                <a:solidFill>
                  <a:srgbClr val="646D72"/>
                </a:solidFill>
                <a:cs typeface="Times New Roman" pitchFamily="18" charset="0"/>
              </a:rPr>
              <a:t>Find out a person’s </a:t>
            </a:r>
            <a:br>
              <a:rPr lang="en-US" altLang="en-US" sz="1412" dirty="0">
                <a:solidFill>
                  <a:srgbClr val="646D72"/>
                </a:solidFill>
                <a:cs typeface="Times New Roman" pitchFamily="18" charset="0"/>
              </a:rPr>
            </a:br>
            <a:r>
              <a:rPr lang="en-US" altLang="en-US" sz="1412" dirty="0">
                <a:solidFill>
                  <a:srgbClr val="646D72"/>
                </a:solidFill>
                <a:cs typeface="Times New Roman" pitchFamily="18" charset="0"/>
              </a:rPr>
              <a:t>hobby or interest and give an appropriate gift or gift certificate.</a:t>
            </a:r>
          </a:p>
        </p:txBody>
      </p:sp>
      <p:sp>
        <p:nvSpPr>
          <p:cNvPr id="29702" name="Text Placeholder 18"/>
          <p:cNvSpPr txBox="1">
            <a:spLocks/>
          </p:cNvSpPr>
          <p:nvPr/>
        </p:nvSpPr>
        <p:spPr bwMode="auto">
          <a:xfrm>
            <a:off x="3466540" y="1231900"/>
            <a:ext cx="2985247" cy="605538"/>
          </a:xfrm>
          <a:prstGeom prst="rect">
            <a:avLst/>
          </a:prstGeom>
          <a:solidFill>
            <a:schemeClr val="tx2"/>
          </a:solidFill>
          <a:ln w="9525">
            <a:solidFill>
              <a:schemeClr val="bg2"/>
            </a:solidFill>
            <a:miter lim="800000"/>
            <a:headEnd/>
            <a:tailEnd/>
          </a:ln>
        </p:spPr>
        <p:txBody>
          <a:bodyPr lIns="0" tIns="0" rIns="0" bIns="26969"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a:spcBef>
                <a:spcPct val="0"/>
              </a:spcBef>
              <a:buClr>
                <a:schemeClr val="tx2"/>
              </a:buClr>
              <a:buSzTx/>
            </a:pPr>
            <a:r>
              <a:rPr lang="en-US" altLang="en-US" sz="1765" b="1" dirty="0">
                <a:solidFill>
                  <a:schemeClr val="bg1"/>
                </a:solidFill>
              </a:rPr>
              <a:t>Low-Cost Recognition </a:t>
            </a:r>
          </a:p>
        </p:txBody>
      </p:sp>
    </p:spTree>
    <p:extLst>
      <p:ext uri="{BB962C8B-B14F-4D97-AF65-F5344CB8AC3E}">
        <p14:creationId xmlns:p14="http://schemas.microsoft.com/office/powerpoint/2010/main" val="23003980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7"/>
          <p:cNvSpPr>
            <a:spLocks noGrp="1"/>
          </p:cNvSpPr>
          <p:nvPr>
            <p:ph type="title"/>
          </p:nvPr>
        </p:nvSpPr>
        <p:spPr>
          <a:xfrm>
            <a:off x="281180" y="415637"/>
            <a:ext cx="6209828" cy="816557"/>
          </a:xfrm>
        </p:spPr>
        <p:txBody>
          <a:bodyPr/>
          <a:lstStyle/>
          <a:p>
            <a:r>
              <a:rPr lang="en-US" altLang="en-US"/>
              <a:t>What’s Your Mission?</a:t>
            </a:r>
          </a:p>
        </p:txBody>
      </p:sp>
      <p:sp>
        <p:nvSpPr>
          <p:cNvPr id="31747" name="Text Placeholder 8"/>
          <p:cNvSpPr txBox="1">
            <a:spLocks/>
          </p:cNvSpPr>
          <p:nvPr/>
        </p:nvSpPr>
        <p:spPr bwMode="auto">
          <a:xfrm>
            <a:off x="406213" y="1872783"/>
            <a:ext cx="6045574" cy="651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dirty="0"/>
              <a:t>Use the following page to write notes of how you would build a system and process to accomplish goals based on a shared sense of mission. Use the pyramid on the next page and the slide as a model.</a:t>
            </a:r>
          </a:p>
        </p:txBody>
      </p:sp>
    </p:spTree>
    <p:extLst>
      <p:ext uri="{BB962C8B-B14F-4D97-AF65-F5344CB8AC3E}">
        <p14:creationId xmlns:p14="http://schemas.microsoft.com/office/powerpoint/2010/main" val="404877586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7"/>
          <p:cNvSpPr>
            <a:spLocks noGrp="1"/>
          </p:cNvSpPr>
          <p:nvPr>
            <p:ph type="title"/>
          </p:nvPr>
        </p:nvSpPr>
        <p:spPr>
          <a:xfrm>
            <a:off x="281180" y="415637"/>
            <a:ext cx="6209828" cy="816557"/>
          </a:xfrm>
        </p:spPr>
        <p:txBody>
          <a:bodyPr/>
          <a:lstStyle/>
          <a:p>
            <a:r>
              <a:rPr lang="en-US" altLang="en-US"/>
              <a:t>What’s Your Mission?</a:t>
            </a:r>
          </a:p>
        </p:txBody>
      </p:sp>
      <p:sp>
        <p:nvSpPr>
          <p:cNvPr id="32771" name="Text Placeholder 5"/>
          <p:cNvSpPr txBox="1">
            <a:spLocks/>
          </p:cNvSpPr>
          <p:nvPr/>
        </p:nvSpPr>
        <p:spPr bwMode="auto">
          <a:xfrm>
            <a:off x="427691" y="4949984"/>
            <a:ext cx="6210300" cy="2980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Notes</a:t>
            </a:r>
          </a:p>
          <a:p>
            <a:r>
              <a:rPr lang="en-US" altLang="en-US" sz="1412" dirty="0"/>
              <a:t>____________________________________________________________</a:t>
            </a:r>
          </a:p>
          <a:p>
            <a:endParaRPr lang="en-US" altLang="en-US" sz="1412" dirty="0"/>
          </a:p>
          <a:p>
            <a:r>
              <a:rPr lang="en-US" altLang="en-US" sz="1412" dirty="0"/>
              <a:t>____________________________________________________________</a:t>
            </a:r>
          </a:p>
          <a:p>
            <a:endParaRPr lang="en-US" altLang="en-US" sz="1412" dirty="0"/>
          </a:p>
          <a:p>
            <a:r>
              <a:rPr lang="en-US" altLang="en-US" sz="1412" dirty="0"/>
              <a:t>____________________________________________________________</a:t>
            </a:r>
          </a:p>
          <a:p>
            <a:endParaRPr lang="en-US" altLang="en-US" sz="1412" dirty="0"/>
          </a:p>
          <a:p>
            <a:r>
              <a:rPr lang="en-US" altLang="en-US" sz="1412" dirty="0"/>
              <a:t>____________________________________________________________</a:t>
            </a:r>
          </a:p>
          <a:p>
            <a:endParaRPr lang="en-US" altLang="en-US" sz="1412" dirty="0"/>
          </a:p>
          <a:p>
            <a:r>
              <a:rPr lang="en-US" altLang="en-US" sz="1412" dirty="0"/>
              <a:t>____________________________________________________________</a:t>
            </a:r>
          </a:p>
        </p:txBody>
      </p:sp>
      <p:sp>
        <p:nvSpPr>
          <p:cNvPr id="7" name="Isosceles Triangle 6"/>
          <p:cNvSpPr/>
          <p:nvPr/>
        </p:nvSpPr>
        <p:spPr>
          <a:xfrm>
            <a:off x="965107" y="1401027"/>
            <a:ext cx="4917981" cy="3336551"/>
          </a:xfrm>
          <a:prstGeom prst="triangl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sz="1941"/>
          </a:p>
        </p:txBody>
      </p:sp>
      <p:sp>
        <p:nvSpPr>
          <p:cNvPr id="9" name="TextBox 2"/>
          <p:cNvSpPr txBox="1">
            <a:spLocks noChangeArrowheads="1"/>
          </p:cNvSpPr>
          <p:nvPr/>
        </p:nvSpPr>
        <p:spPr bwMode="auto">
          <a:xfrm>
            <a:off x="1861578" y="4319389"/>
            <a:ext cx="3125041" cy="418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Tx/>
              <a:buSzTx/>
            </a:pPr>
            <a:r>
              <a:rPr lang="en-US" altLang="en-US" sz="2118" b="1">
                <a:solidFill>
                  <a:schemeClr val="bg1"/>
                </a:solidFill>
              </a:rPr>
              <a:t>Purpose/Mission</a:t>
            </a:r>
          </a:p>
        </p:txBody>
      </p:sp>
      <p:cxnSp>
        <p:nvCxnSpPr>
          <p:cNvPr id="10" name="Straight Connector 9"/>
          <p:cNvCxnSpPr/>
          <p:nvPr/>
        </p:nvCxnSpPr>
        <p:spPr>
          <a:xfrm>
            <a:off x="859352" y="4283117"/>
            <a:ext cx="5129493" cy="0"/>
          </a:xfrm>
          <a:prstGeom prst="line">
            <a:avLst/>
          </a:prstGeom>
          <a:ln w="66675">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1273269" y="3803225"/>
            <a:ext cx="4301659" cy="0"/>
          </a:xfrm>
          <a:prstGeom prst="line">
            <a:avLst/>
          </a:prstGeom>
          <a:ln w="66675">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1273269" y="3323334"/>
            <a:ext cx="4301659" cy="0"/>
          </a:xfrm>
          <a:prstGeom prst="line">
            <a:avLst/>
          </a:prstGeom>
          <a:ln w="66675">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1273269" y="2843442"/>
            <a:ext cx="4301659" cy="0"/>
          </a:xfrm>
          <a:prstGeom prst="line">
            <a:avLst/>
          </a:prstGeom>
          <a:ln w="66675">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4" name="TextBox 20"/>
          <p:cNvSpPr txBox="1">
            <a:spLocks noChangeArrowheads="1"/>
          </p:cNvSpPr>
          <p:nvPr/>
        </p:nvSpPr>
        <p:spPr bwMode="auto">
          <a:xfrm>
            <a:off x="1575127" y="3839496"/>
            <a:ext cx="3697941" cy="418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Tx/>
              <a:buSzTx/>
            </a:pPr>
            <a:r>
              <a:rPr lang="en-US" altLang="en-US" sz="2118" b="1">
                <a:solidFill>
                  <a:schemeClr val="bg1"/>
                </a:solidFill>
              </a:rPr>
              <a:t>Principles/Values/Beliefs</a:t>
            </a:r>
          </a:p>
        </p:txBody>
      </p:sp>
      <p:sp>
        <p:nvSpPr>
          <p:cNvPr id="15" name="TextBox 21"/>
          <p:cNvSpPr txBox="1">
            <a:spLocks noChangeArrowheads="1"/>
          </p:cNvSpPr>
          <p:nvPr/>
        </p:nvSpPr>
        <p:spPr bwMode="auto">
          <a:xfrm>
            <a:off x="1861578" y="3359604"/>
            <a:ext cx="3125040" cy="418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Tx/>
              <a:buSzTx/>
            </a:pPr>
            <a:r>
              <a:rPr lang="en-US" altLang="en-US" sz="2118" b="1" dirty="0">
                <a:solidFill>
                  <a:schemeClr val="bg1"/>
                </a:solidFill>
              </a:rPr>
              <a:t>Long-term Goals</a:t>
            </a:r>
          </a:p>
        </p:txBody>
      </p:sp>
      <p:sp>
        <p:nvSpPr>
          <p:cNvPr id="16" name="TextBox 22"/>
          <p:cNvSpPr txBox="1">
            <a:spLocks noChangeArrowheads="1"/>
          </p:cNvSpPr>
          <p:nvPr/>
        </p:nvSpPr>
        <p:spPr bwMode="auto">
          <a:xfrm>
            <a:off x="1861578" y="2879713"/>
            <a:ext cx="3125041" cy="418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Tx/>
              <a:buSzTx/>
            </a:pPr>
            <a:r>
              <a:rPr lang="en-US" altLang="en-US" sz="2118" b="1" dirty="0">
                <a:solidFill>
                  <a:schemeClr val="bg1"/>
                </a:solidFill>
              </a:rPr>
              <a:t>Short-term Goals</a:t>
            </a:r>
          </a:p>
        </p:txBody>
      </p:sp>
      <p:sp>
        <p:nvSpPr>
          <p:cNvPr id="17" name="TextBox 23"/>
          <p:cNvSpPr txBox="1">
            <a:spLocks noChangeArrowheads="1"/>
          </p:cNvSpPr>
          <p:nvPr/>
        </p:nvSpPr>
        <p:spPr bwMode="auto">
          <a:xfrm>
            <a:off x="1861578" y="2399821"/>
            <a:ext cx="3125041" cy="418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Tx/>
              <a:buSzTx/>
            </a:pPr>
            <a:r>
              <a:rPr lang="en-US" altLang="en-US" sz="2118" b="1" dirty="0">
                <a:solidFill>
                  <a:schemeClr val="bg1"/>
                </a:solidFill>
              </a:rPr>
              <a:t>Tasks</a:t>
            </a:r>
          </a:p>
        </p:txBody>
      </p:sp>
    </p:spTree>
    <p:extLst>
      <p:ext uri="{BB962C8B-B14F-4D97-AF65-F5344CB8AC3E}">
        <p14:creationId xmlns:p14="http://schemas.microsoft.com/office/powerpoint/2010/main" val="98437105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7"/>
          <p:cNvSpPr>
            <a:spLocks noGrp="1"/>
          </p:cNvSpPr>
          <p:nvPr>
            <p:ph type="title"/>
          </p:nvPr>
        </p:nvSpPr>
        <p:spPr>
          <a:xfrm>
            <a:off x="281180" y="415637"/>
            <a:ext cx="6209828" cy="816557"/>
          </a:xfrm>
        </p:spPr>
        <p:txBody>
          <a:bodyPr/>
          <a:lstStyle/>
          <a:p>
            <a:r>
              <a:rPr lang="en-US" altLang="en-US"/>
              <a:t>Make Your Action Plan</a:t>
            </a:r>
          </a:p>
        </p:txBody>
      </p:sp>
      <p:sp>
        <p:nvSpPr>
          <p:cNvPr id="33795" name="Text Placeholder 10"/>
          <p:cNvSpPr txBox="1">
            <a:spLocks/>
          </p:cNvSpPr>
          <p:nvPr/>
        </p:nvSpPr>
        <p:spPr bwMode="auto">
          <a:xfrm>
            <a:off x="406214" y="2819302"/>
            <a:ext cx="6045574" cy="412937"/>
          </a:xfrm>
          <a:prstGeom prst="rect">
            <a:avLst/>
          </a:prstGeom>
          <a:solidFill>
            <a:schemeClr val="tx2"/>
          </a:solidFill>
          <a:ln w="9525">
            <a:solidFill>
              <a:schemeClr val="bg2"/>
            </a:solidFill>
            <a:miter lim="800000"/>
            <a:headEnd/>
            <a:tailEnd/>
          </a:ln>
        </p:spPr>
        <p:txBody>
          <a:bodyPr lIns="89896" tIns="89896" rIns="89896" bIns="89896"/>
          <a:lstStyle>
            <a:lvl1pPr>
              <a:spcBef>
                <a:spcPct val="20000"/>
              </a:spcBef>
              <a:buClr>
                <a:srgbClr val="005293"/>
              </a:buClr>
              <a:buSzPct val="115000"/>
              <a:tabLst>
                <a:tab pos="3136900" algn="l"/>
              </a:tabLst>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tabLst>
                <a:tab pos="3136900" algn="l"/>
              </a:tabLst>
              <a:defRPr>
                <a:solidFill>
                  <a:srgbClr val="535A5D"/>
                </a:solidFill>
                <a:latin typeface="Arial" charset="0"/>
                <a:ea typeface="ＭＳ Ｐゴシック" pitchFamily="34" charset="-128"/>
              </a:defRPr>
            </a:lvl2pPr>
            <a:lvl3pPr marL="1143000" indent="-228600">
              <a:spcBef>
                <a:spcPct val="20000"/>
              </a:spcBef>
              <a:buClr>
                <a:srgbClr val="005293"/>
              </a:buClr>
              <a:tabLst>
                <a:tab pos="3136900" algn="l"/>
              </a:tabLst>
              <a:defRPr>
                <a:solidFill>
                  <a:srgbClr val="535A5D"/>
                </a:solidFill>
                <a:latin typeface="Arial" charset="0"/>
                <a:ea typeface="ＭＳ Ｐゴシック" pitchFamily="34" charset="-128"/>
              </a:defRPr>
            </a:lvl3pPr>
            <a:lvl4pPr marL="1600200" indent="-228600">
              <a:spcBef>
                <a:spcPct val="20000"/>
              </a:spcBef>
              <a:buClr>
                <a:srgbClr val="005293"/>
              </a:buClr>
              <a:tabLst>
                <a:tab pos="3136900" algn="l"/>
              </a:tabLst>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tabLst>
                <a:tab pos="3136900" algn="l"/>
              </a:tabLst>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tabLst>
                <a:tab pos="3136900" algn="l"/>
              </a:tabLst>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tabLst>
                <a:tab pos="3136900" algn="l"/>
              </a:tabLst>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tabLst>
                <a:tab pos="3136900" algn="l"/>
              </a:tabLst>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tabLst>
                <a:tab pos="3136900" algn="l"/>
              </a:tabLst>
              <a:defRPr>
                <a:solidFill>
                  <a:srgbClr val="535A5D"/>
                </a:solidFill>
                <a:latin typeface="Arial" charset="0"/>
                <a:ea typeface="ＭＳ Ｐゴシック" pitchFamily="34" charset="-128"/>
              </a:defRPr>
            </a:lvl9pPr>
          </a:lstStyle>
          <a:p>
            <a:pPr>
              <a:spcBef>
                <a:spcPct val="0"/>
              </a:spcBef>
              <a:spcAft>
                <a:spcPts val="590"/>
              </a:spcAft>
              <a:buClr>
                <a:schemeClr val="tx2"/>
              </a:buClr>
              <a:buSzTx/>
            </a:pPr>
            <a:r>
              <a:rPr lang="en-US" altLang="en-US" sz="1412" b="1">
                <a:solidFill>
                  <a:schemeClr val="bg1"/>
                </a:solidFill>
              </a:rPr>
              <a:t> Ideas/Behaviors	I will meet it by …</a:t>
            </a:r>
          </a:p>
        </p:txBody>
      </p:sp>
      <p:sp>
        <p:nvSpPr>
          <p:cNvPr id="33796" name="Text Placeholder 12"/>
          <p:cNvSpPr txBox="1">
            <a:spLocks/>
          </p:cNvSpPr>
          <p:nvPr/>
        </p:nvSpPr>
        <p:spPr bwMode="auto">
          <a:xfrm>
            <a:off x="406214" y="3232240"/>
            <a:ext cx="6045574" cy="4691975"/>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89896" rIns="89896" bIns="116865"/>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3736"/>
              </a:spcAft>
              <a:buClr>
                <a:schemeClr val="tx2"/>
              </a:buClr>
              <a:buSzTx/>
            </a:pPr>
            <a:endParaRPr lang="en-US" altLang="en-US" sz="1412">
              <a:solidFill>
                <a:srgbClr val="646D72"/>
              </a:solidFill>
            </a:endParaRPr>
          </a:p>
        </p:txBody>
      </p:sp>
      <p:sp>
        <p:nvSpPr>
          <p:cNvPr id="33797" name="Text Placeholder 8"/>
          <p:cNvSpPr txBox="1">
            <a:spLocks/>
          </p:cNvSpPr>
          <p:nvPr/>
        </p:nvSpPr>
        <p:spPr bwMode="auto">
          <a:xfrm>
            <a:off x="406213" y="1595692"/>
            <a:ext cx="6045574" cy="1086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Go back to your notes on the emotional intelligence page and think about what you are passionate about and what motivates you. Ask yourself: what ideas, behaviors, attitudes, feelings, techniques about creating passion did I gain from this training? List them below. Who will you check in with to make sure you are making progress? </a:t>
            </a:r>
          </a:p>
        </p:txBody>
      </p:sp>
      <p:grpSp>
        <p:nvGrpSpPr>
          <p:cNvPr id="9" name="Group 8"/>
          <p:cNvGrpSpPr/>
          <p:nvPr/>
        </p:nvGrpSpPr>
        <p:grpSpPr>
          <a:xfrm>
            <a:off x="406213" y="4014236"/>
            <a:ext cx="5953456" cy="3127984"/>
            <a:chOff x="460374" y="4711104"/>
            <a:chExt cx="7027545" cy="3545048"/>
          </a:xfrm>
        </p:grpSpPr>
        <p:cxnSp>
          <p:nvCxnSpPr>
            <p:cNvPr id="21" name="Straight Connector 20"/>
            <p:cNvCxnSpPr/>
            <p:nvPr/>
          </p:nvCxnSpPr>
          <p:spPr>
            <a:xfrm>
              <a:off x="460374" y="4711104"/>
              <a:ext cx="7025746"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460374" y="5597366"/>
              <a:ext cx="7025746"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462174" y="6483628"/>
              <a:ext cx="7025745"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462174" y="7369890"/>
              <a:ext cx="7025745"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462174" y="8256152"/>
              <a:ext cx="7025745"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grpSp>
      <p:cxnSp>
        <p:nvCxnSpPr>
          <p:cNvPr id="27" name="Straight Connector 26"/>
          <p:cNvCxnSpPr/>
          <p:nvPr/>
        </p:nvCxnSpPr>
        <p:spPr>
          <a:xfrm>
            <a:off x="2262000" y="2819302"/>
            <a:ext cx="0" cy="5104913"/>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8292033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7"/>
          <p:cNvSpPr>
            <a:spLocks noGrp="1"/>
          </p:cNvSpPr>
          <p:nvPr>
            <p:ph type="title"/>
          </p:nvPr>
        </p:nvSpPr>
        <p:spPr/>
        <p:txBody>
          <a:bodyPr/>
          <a:lstStyle/>
          <a:p>
            <a:pPr eaLnBrk="1" hangingPunct="1"/>
            <a:r>
              <a:rPr lang="en-US" altLang="en-US" dirty="0"/>
              <a:t>What </a:t>
            </a:r>
            <a:r>
              <a:rPr lang="en-US" altLang="en-US" dirty="0" err="1"/>
              <a:t>to</a:t>
            </a:r>
            <a:r>
              <a:rPr lang="en-US" altLang="en-US" dirty="0"/>
              <a:t> Expect</a:t>
            </a:r>
          </a:p>
        </p:txBody>
      </p:sp>
      <p:sp>
        <p:nvSpPr>
          <p:cNvPr id="9219" name="Text Placeholder 8"/>
          <p:cNvSpPr>
            <a:spLocks noGrp="1" noChangeArrowheads="1"/>
          </p:cNvSpPr>
          <p:nvPr>
            <p:ph type="body" sz="quarter" idx="4294967295"/>
          </p:nvPr>
        </p:nvSpPr>
        <p:spPr>
          <a:xfrm>
            <a:off x="401782" y="1246909"/>
            <a:ext cx="6089225" cy="364330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Welcome/Learning Points</a:t>
            </a:r>
          </a:p>
          <a:p>
            <a:pPr>
              <a:spcBef>
                <a:spcPct val="0"/>
              </a:spcBef>
              <a:spcAft>
                <a:spcPts val="590"/>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Passion</a:t>
            </a:r>
          </a:p>
          <a:p>
            <a:pPr marL="176213" lvl="1" indent="-176213">
              <a:spcBef>
                <a:spcPct val="0"/>
              </a:spcBef>
              <a:spcAft>
                <a:spcPts val="590"/>
              </a:spcAft>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What Does Passion Have to Do with Work?</a:t>
            </a:r>
          </a:p>
          <a:p>
            <a:pPr marL="176213" lvl="1" indent="-176213">
              <a:spcBef>
                <a:spcPct val="0"/>
              </a:spcBef>
              <a:spcAft>
                <a:spcPts val="590"/>
              </a:spcAft>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What Is Emotional Intelligence?</a:t>
            </a:r>
          </a:p>
          <a:p>
            <a:pPr marL="176213" lvl="1" indent="-176213">
              <a:spcBef>
                <a:spcPct val="0"/>
              </a:spcBef>
              <a:spcAft>
                <a:spcPts val="590"/>
              </a:spcAft>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Those I Admire</a:t>
            </a:r>
          </a:p>
          <a:p>
            <a:pPr marL="176213" lvl="1" indent="-176213">
              <a:spcBef>
                <a:spcPct val="0"/>
              </a:spcBef>
              <a:spcAft>
                <a:spcPts val="590"/>
              </a:spcAft>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Passion and Goals</a:t>
            </a:r>
          </a:p>
          <a:p>
            <a:pPr>
              <a:spcBef>
                <a:spcPct val="0"/>
              </a:spcBef>
              <a:spcAft>
                <a:spcPts val="590"/>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Inspire Passion and Motivation </a:t>
            </a:r>
          </a:p>
          <a:p>
            <a:pPr marL="0" indent="0">
              <a:spcBef>
                <a:spcPct val="0"/>
              </a:spcBef>
              <a:spcAft>
                <a:spcPts val="590"/>
              </a:spcAft>
              <a:buClr>
                <a:schemeClr val="tx2"/>
              </a:buClr>
              <a:buNone/>
            </a:pPr>
            <a:endParaRPr lang="en-US" altLang="en-US" dirty="0">
              <a:solidFill>
                <a:srgbClr val="646D72"/>
              </a:solidFill>
              <a:latin typeface="Arial" charset="0"/>
              <a:ea typeface="ＭＳ Ｐゴシック" pitchFamily="34" charset="-128"/>
              <a:cs typeface="Times New Roman" pitchFamily="18" charset="0"/>
            </a:endParaRPr>
          </a:p>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What’s Your Mission?</a:t>
            </a:r>
          </a:p>
          <a:p>
            <a:pPr marL="0" indent="0">
              <a:spcBef>
                <a:spcPct val="0"/>
              </a:spcBef>
              <a:spcAft>
                <a:spcPts val="590"/>
              </a:spcAft>
              <a:buClr>
                <a:schemeClr val="tx2"/>
              </a:buClr>
              <a:buNone/>
            </a:pPr>
            <a:endParaRPr lang="en-US" altLang="en-US" dirty="0">
              <a:solidFill>
                <a:srgbClr val="646D72"/>
              </a:solidFill>
              <a:latin typeface="Arial" charset="0"/>
              <a:ea typeface="ＭＳ Ｐゴシック" pitchFamily="34" charset="-128"/>
              <a:cs typeface="Times New Roman" pitchFamily="18" charset="0"/>
            </a:endParaRPr>
          </a:p>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Make Your Action Plan</a:t>
            </a:r>
          </a:p>
          <a:p>
            <a:pPr marL="0" indent="0">
              <a:spcBef>
                <a:spcPct val="0"/>
              </a:spcBef>
              <a:spcAft>
                <a:spcPts val="590"/>
              </a:spcAft>
              <a:buClr>
                <a:schemeClr val="tx2"/>
              </a:buClr>
              <a:buNone/>
            </a:pPr>
            <a:endParaRPr lang="en-US" altLang="en-US" dirty="0">
              <a:solidFill>
                <a:srgbClr val="646D72"/>
              </a:solidFill>
              <a:latin typeface="Arial" charset="0"/>
              <a:ea typeface="ＭＳ Ｐゴシック" pitchFamily="34" charset="-128"/>
              <a:cs typeface="Times New Roman" pitchFamily="18" charset="0"/>
            </a:endParaRPr>
          </a:p>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Closing</a:t>
            </a:r>
          </a:p>
        </p:txBody>
      </p:sp>
    </p:spTree>
    <p:extLst>
      <p:ext uri="{BB962C8B-B14F-4D97-AF65-F5344CB8AC3E}">
        <p14:creationId xmlns:p14="http://schemas.microsoft.com/office/powerpoint/2010/main" val="364640925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7"/>
          <p:cNvSpPr>
            <a:spLocks noGrp="1"/>
          </p:cNvSpPr>
          <p:nvPr>
            <p:ph type="title"/>
          </p:nvPr>
        </p:nvSpPr>
        <p:spPr>
          <a:xfrm>
            <a:off x="281180" y="415637"/>
            <a:ext cx="6209828" cy="816557"/>
          </a:xfrm>
        </p:spPr>
        <p:txBody>
          <a:bodyPr/>
          <a:lstStyle/>
          <a:p>
            <a:r>
              <a:rPr lang="en-US" altLang="en-US"/>
              <a:t>About</a:t>
            </a:r>
            <a:br>
              <a:rPr lang="en-US" altLang="en-US"/>
            </a:br>
            <a:r>
              <a:rPr lang="en-US" altLang="en-US"/>
              <a:t>Professional Support</a:t>
            </a:r>
          </a:p>
        </p:txBody>
      </p:sp>
      <p:sp>
        <p:nvSpPr>
          <p:cNvPr id="33795" name="Text Box 6"/>
          <p:cNvSpPr txBox="1">
            <a:spLocks noChangeArrowheads="1"/>
          </p:cNvSpPr>
          <p:nvPr/>
        </p:nvSpPr>
        <p:spPr bwMode="auto">
          <a:xfrm>
            <a:off x="3554095" y="3988479"/>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eaLnBrk="1" fontAlgn="auto" hangingPunct="1">
              <a:spcBef>
                <a:spcPct val="0"/>
              </a:spcBef>
              <a:spcAft>
                <a:spcPts val="0"/>
              </a:spcAft>
              <a:buClrTx/>
              <a:buSzTx/>
              <a:defRPr/>
            </a:pPr>
            <a:endParaRPr lang="en-US" altLang="en-US" sz="1147">
              <a:solidFill>
                <a:srgbClr val="646D72"/>
              </a:solidFill>
            </a:endParaRPr>
          </a:p>
        </p:txBody>
      </p:sp>
      <p:sp>
        <p:nvSpPr>
          <p:cNvPr id="33796" name="Text Placeholder 8"/>
          <p:cNvSpPr txBox="1">
            <a:spLocks/>
          </p:cNvSpPr>
          <p:nvPr/>
        </p:nvSpPr>
        <p:spPr bwMode="auto">
          <a:xfrm>
            <a:off x="406214" y="1496256"/>
            <a:ext cx="5952038" cy="6350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indent="0" defTabSz="899059" eaLnBrk="1" fontAlgn="auto" hangingPunct="1">
              <a:lnSpc>
                <a:spcPct val="95000"/>
              </a:lnSpc>
              <a:spcAft>
                <a:spcPts val="590"/>
              </a:spcAft>
              <a:defRPr/>
            </a:pPr>
            <a:r>
              <a:rPr lang="en-US" altLang="en-US" sz="1412" dirty="0">
                <a:solidFill>
                  <a:srgbClr val="55565A"/>
                </a:solidFill>
              </a:rPr>
              <a:t>You may consider seeking professional support if you experience </a:t>
            </a:r>
            <a:br>
              <a:rPr lang="en-US" altLang="en-US" sz="1412" dirty="0">
                <a:solidFill>
                  <a:srgbClr val="55565A"/>
                </a:solidFill>
              </a:rPr>
            </a:br>
            <a:r>
              <a:rPr lang="en-US" altLang="en-US" sz="1412" dirty="0">
                <a:solidFill>
                  <a:srgbClr val="55565A"/>
                </a:solidFill>
              </a:rPr>
              <a:t>any of the following:  </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Sleep problems.</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Performance issues at work.</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Relationship difficulties with family or friends.</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Loss of interest in hobbies you normally enjoy.</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Lack of care about normal everyday work tasks. </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Excessive anxiety or worrying more than normal. </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Feeling overwhelmed or sad for more than two weeks.</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A noticeable change in appetite, eating too little or too much.</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Behavior and coping methods have become harmful to yourself </a:t>
            </a:r>
            <a:br>
              <a:rPr lang="en-US" altLang="en-US" sz="1412" dirty="0">
                <a:solidFill>
                  <a:srgbClr val="646D72"/>
                </a:solidFill>
                <a:cs typeface="Times New Roman" pitchFamily="18" charset="0"/>
              </a:rPr>
            </a:br>
            <a:r>
              <a:rPr lang="en-US" altLang="en-US" sz="1412" dirty="0">
                <a:solidFill>
                  <a:srgbClr val="646D72"/>
                </a:solidFill>
                <a:cs typeface="Times New Roman" pitchFamily="18" charset="0"/>
              </a:rPr>
              <a:t>or others, whether that is through aggressive behavior or unhealthy habits, such as drinking too much alcohol or taking drugs.</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Thoughts of harm to self and/or others.</a:t>
            </a:r>
          </a:p>
          <a:p>
            <a:pPr marL="0" indent="0" defTabSz="899059" eaLnBrk="1" fontAlgn="auto" hangingPunct="1">
              <a:lnSpc>
                <a:spcPct val="95000"/>
              </a:lnSpc>
              <a:spcAft>
                <a:spcPts val="0"/>
              </a:spcAft>
              <a:defRPr/>
            </a:pPr>
            <a:r>
              <a:rPr lang="en-US" altLang="en-US" sz="1412" b="1" dirty="0">
                <a:solidFill>
                  <a:srgbClr val="55565A"/>
                </a:solidFill>
              </a:rPr>
              <a:t>Keep in mind some of these conditions may warrant more urgent professional help and you should seek support if you are unsure. </a:t>
            </a:r>
          </a:p>
          <a:p>
            <a:pPr marL="0" indent="0" defTabSz="899059" eaLnBrk="1" fontAlgn="auto" hangingPunct="1">
              <a:lnSpc>
                <a:spcPct val="95000"/>
              </a:lnSpc>
              <a:spcAft>
                <a:spcPts val="0"/>
              </a:spcAft>
              <a:defRPr/>
            </a:pPr>
            <a:endParaRPr lang="en-US" altLang="en-US" sz="1412" b="1" dirty="0">
              <a:solidFill>
                <a:srgbClr val="55565A"/>
              </a:solidFill>
            </a:endParaRPr>
          </a:p>
          <a:p>
            <a:pPr marL="0" indent="0" defTabSz="899059" eaLnBrk="1" fontAlgn="auto" hangingPunct="1">
              <a:lnSpc>
                <a:spcPct val="95000"/>
              </a:lnSpc>
              <a:spcAft>
                <a:spcPts val="0"/>
              </a:spcAft>
              <a:defRPr/>
            </a:pPr>
            <a:r>
              <a:rPr lang="en-US" altLang="en-US" sz="1412" dirty="0">
                <a:solidFill>
                  <a:srgbClr val="55565A"/>
                </a:solidFill>
              </a:rPr>
              <a:t>Your Employee Assistance Program (EAP) is available to all employees and their covered dependents and may include some free counseling sessions per issue, per year. Please check with your employer or your health plan for details.</a:t>
            </a:r>
          </a:p>
          <a:p>
            <a:pPr marL="0" indent="0" defTabSz="899059" eaLnBrk="1" fontAlgn="auto" hangingPunct="1">
              <a:lnSpc>
                <a:spcPct val="95000"/>
              </a:lnSpc>
              <a:spcAft>
                <a:spcPts val="0"/>
              </a:spcAft>
              <a:defRPr/>
            </a:pPr>
            <a:endParaRPr lang="en-US" altLang="en-US" sz="1412" dirty="0">
              <a:solidFill>
                <a:schemeClr val="tx2"/>
              </a:solidFill>
            </a:endParaRPr>
          </a:p>
          <a:p>
            <a:pPr marL="0" indent="0" defTabSz="899059" eaLnBrk="1" fontAlgn="auto" hangingPunct="1">
              <a:spcBef>
                <a:spcPts val="0"/>
              </a:spcBef>
              <a:spcAft>
                <a:spcPts val="176"/>
              </a:spcAft>
              <a:buClrTx/>
              <a:buSzTx/>
              <a:defRPr/>
            </a:pPr>
            <a:r>
              <a:rPr lang="en-US" altLang="en-US" sz="794" u="sng" dirty="0">
                <a:solidFill>
                  <a:schemeClr val="tx2"/>
                </a:solidFill>
                <a:latin typeface="Arial"/>
              </a:rPr>
              <a:t>Citations</a:t>
            </a:r>
          </a:p>
          <a:p>
            <a:pPr marL="0" indent="0" defTabSz="899059" eaLnBrk="1" fontAlgn="auto" hangingPunct="1">
              <a:spcBef>
                <a:spcPts val="0"/>
              </a:spcBef>
              <a:spcAft>
                <a:spcPts val="176"/>
              </a:spcAft>
              <a:buClrTx/>
              <a:buSzTx/>
              <a:defRPr/>
            </a:pPr>
            <a:r>
              <a:rPr lang="en-US" altLang="en-US" sz="794" dirty="0">
                <a:solidFill>
                  <a:schemeClr val="tx2"/>
                </a:solidFill>
                <a:latin typeface="Arial"/>
              </a:rPr>
              <a:t>American Psychological Association: How to choose a psychologist. </a:t>
            </a:r>
          </a:p>
          <a:p>
            <a:pPr marL="0" indent="0" defTabSz="899059" eaLnBrk="1" fontAlgn="auto" hangingPunct="1">
              <a:spcBef>
                <a:spcPct val="0"/>
              </a:spcBef>
              <a:spcAft>
                <a:spcPts val="176"/>
              </a:spcAft>
              <a:buClr>
                <a:srgbClr val="55565A"/>
              </a:buClr>
              <a:buSzTx/>
              <a:defRPr/>
            </a:pPr>
            <a:r>
              <a:rPr lang="en-US" altLang="en-US" sz="794" dirty="0">
                <a:solidFill>
                  <a:schemeClr val="tx2"/>
                </a:solidFill>
                <a:cs typeface="Times New Roman" pitchFamily="18" charset="0"/>
                <a:hlinkClick r:id="rId3">
                  <a:extLst>
                    <a:ext uri="{A12FA001-AC4F-418D-AE19-62706E023703}">
                      <ahyp:hlinkClr xmlns:ahyp="http://schemas.microsoft.com/office/drawing/2018/hyperlinkcolor" val="tx"/>
                    </a:ext>
                  </a:extLst>
                </a:hlinkClick>
              </a:rPr>
              <a:t>http://www.apa.org/helpcenter/choose-therapist.aspx</a:t>
            </a:r>
            <a:r>
              <a:rPr lang="en-US" altLang="en-US" sz="794" dirty="0">
                <a:solidFill>
                  <a:schemeClr val="tx2"/>
                </a:solidFill>
                <a:cs typeface="Times New Roman" pitchFamily="18" charset="0"/>
              </a:rPr>
              <a:t>.</a:t>
            </a:r>
          </a:p>
          <a:p>
            <a:pPr marL="0" indent="0" defTabSz="899059" eaLnBrk="1" fontAlgn="auto" hangingPunct="1">
              <a:spcBef>
                <a:spcPts val="0"/>
              </a:spcBef>
              <a:spcAft>
                <a:spcPts val="176"/>
              </a:spcAft>
              <a:buClrTx/>
              <a:buSzTx/>
              <a:defRPr/>
            </a:pPr>
            <a:r>
              <a:rPr lang="en-US" altLang="en-US" sz="794" dirty="0">
                <a:solidFill>
                  <a:schemeClr val="tx2"/>
                </a:solidFill>
                <a:latin typeface="Arial"/>
              </a:rPr>
              <a:t>Helpguide.org: Depression Symptoms and Warning Signs. </a:t>
            </a:r>
          </a:p>
          <a:p>
            <a:pPr marL="0" indent="0" defTabSz="899059" eaLnBrk="1" fontAlgn="auto" hangingPunct="1">
              <a:spcBef>
                <a:spcPts val="0"/>
              </a:spcBef>
              <a:spcAft>
                <a:spcPts val="176"/>
              </a:spcAft>
              <a:buClrTx/>
              <a:buSzTx/>
              <a:defRPr/>
            </a:pPr>
            <a:r>
              <a:rPr lang="en-US" altLang="en-US" sz="794" dirty="0">
                <a:solidFill>
                  <a:schemeClr val="tx2"/>
                </a:solidFill>
                <a:latin typeface="Arial"/>
                <a:hlinkClick r:id="rId4">
                  <a:extLst>
                    <a:ext uri="{A12FA001-AC4F-418D-AE19-62706E023703}">
                      <ahyp:hlinkClr xmlns:ahyp="http://schemas.microsoft.com/office/drawing/2018/hyperlinkcolor" val="tx"/>
                    </a:ext>
                  </a:extLst>
                </a:hlinkClick>
              </a:rPr>
              <a:t>https://www.helpguide.org/articles/depression/depression-symptoms-and-warning-signs.htm</a:t>
            </a:r>
            <a:r>
              <a:rPr lang="en-US" altLang="en-US" sz="794" dirty="0">
                <a:solidFill>
                  <a:schemeClr val="tx2"/>
                </a:solidFill>
                <a:latin typeface="Arial"/>
              </a:rPr>
              <a:t>.</a:t>
            </a:r>
          </a:p>
          <a:p>
            <a:pPr marL="0" indent="0" defTabSz="899059" eaLnBrk="1" fontAlgn="auto" hangingPunct="1">
              <a:spcBef>
                <a:spcPts val="0"/>
              </a:spcBef>
              <a:spcAft>
                <a:spcPts val="176"/>
              </a:spcAft>
              <a:buClrTx/>
              <a:buSzTx/>
              <a:defRPr/>
            </a:pPr>
            <a:r>
              <a:rPr lang="fr-FR" altLang="en-US" sz="794" dirty="0">
                <a:solidFill>
                  <a:schemeClr val="tx2"/>
                </a:solidFill>
                <a:latin typeface="Arial"/>
              </a:rPr>
              <a:t>Helpguide.org: Suicide Prevention. </a:t>
            </a:r>
          </a:p>
          <a:p>
            <a:pPr marL="0" indent="0" defTabSz="899059" eaLnBrk="1" fontAlgn="auto" hangingPunct="1">
              <a:spcBef>
                <a:spcPts val="0"/>
              </a:spcBef>
              <a:spcAft>
                <a:spcPts val="176"/>
              </a:spcAft>
              <a:buClrTx/>
              <a:buSzTx/>
              <a:defRPr/>
            </a:pPr>
            <a:r>
              <a:rPr lang="fr-FR" altLang="en-US" sz="794" dirty="0">
                <a:solidFill>
                  <a:schemeClr val="tx2"/>
                </a:solidFill>
                <a:latin typeface="Arial"/>
                <a:hlinkClick r:id="rId5">
                  <a:extLst>
                    <a:ext uri="{A12FA001-AC4F-418D-AE19-62706E023703}">
                      <ahyp:hlinkClr xmlns:ahyp="http://schemas.microsoft.com/office/drawing/2018/hyperlinkcolor" val="tx"/>
                    </a:ext>
                  </a:extLst>
                </a:hlinkClick>
              </a:rPr>
              <a:t>https://www.helpguide.org/articles/suicide-prevention/suicide-prevention.htm</a:t>
            </a:r>
            <a:r>
              <a:rPr lang="fr-FR" altLang="en-US" sz="794" dirty="0">
                <a:solidFill>
                  <a:schemeClr val="tx2"/>
                </a:solidFill>
                <a:latin typeface="Arial"/>
              </a:rPr>
              <a:t>.</a:t>
            </a:r>
            <a:endParaRPr lang="en-US" altLang="en-US" sz="1412" dirty="0">
              <a:solidFill>
                <a:schemeClr val="tx2"/>
              </a:solidFill>
            </a:endParaRPr>
          </a:p>
          <a:p>
            <a:pPr marL="201717" indent="-201717" algn="ctr" defTabSz="899059" eaLnBrk="1" fontAlgn="auto" hangingPunct="1">
              <a:lnSpc>
                <a:spcPct val="95000"/>
              </a:lnSpc>
              <a:spcAft>
                <a:spcPts val="0"/>
              </a:spcAft>
              <a:defRPr/>
            </a:pPr>
            <a:endParaRPr lang="en-US" altLang="en-US" sz="1412" dirty="0">
              <a:solidFill>
                <a:srgbClr val="55565A"/>
              </a:solidFill>
            </a:endParaRPr>
          </a:p>
        </p:txBody>
      </p:sp>
    </p:spTree>
    <p:extLst>
      <p:ext uri="{BB962C8B-B14F-4D97-AF65-F5344CB8AC3E}">
        <p14:creationId xmlns:p14="http://schemas.microsoft.com/office/powerpoint/2010/main" val="149885086"/>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81180" y="415637"/>
            <a:ext cx="6209828" cy="816557"/>
          </a:xfrm>
        </p:spPr>
        <p:txBody>
          <a:bodyPr/>
          <a:lstStyle/>
          <a:p>
            <a:r>
              <a:rPr lang="en-US" altLang="en-US"/>
              <a:t>Learning Points</a:t>
            </a:r>
          </a:p>
        </p:txBody>
      </p:sp>
      <p:sp>
        <p:nvSpPr>
          <p:cNvPr id="14" name="Text Placeholder 5"/>
          <p:cNvSpPr txBox="1">
            <a:spLocks noChangeArrowheads="1"/>
          </p:cNvSpPr>
          <p:nvPr/>
        </p:nvSpPr>
        <p:spPr bwMode="gray">
          <a:xfrm>
            <a:off x="406213" y="1872784"/>
            <a:ext cx="6045574" cy="325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buClr>
                <a:schemeClr val="tx2"/>
              </a:buClr>
            </a:pPr>
            <a:r>
              <a:rPr lang="en-US" altLang="en-US" sz="2118" b="1">
                <a:latin typeface="Arial" charset="0"/>
                <a:ea typeface="ＭＳ Ｐゴシック" pitchFamily="34" charset="-128"/>
              </a:rPr>
              <a:t>Participants will:</a:t>
            </a:r>
          </a:p>
        </p:txBody>
      </p:sp>
      <p:sp>
        <p:nvSpPr>
          <p:cNvPr id="15" name="Text Placeholder 6"/>
          <p:cNvSpPr txBox="1">
            <a:spLocks/>
          </p:cNvSpPr>
          <p:nvPr/>
        </p:nvSpPr>
        <p:spPr bwMode="auto">
          <a:xfrm>
            <a:off x="406214" y="2581185"/>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588" dirty="0">
                <a:solidFill>
                  <a:schemeClr val="bg1"/>
                </a:solidFill>
              </a:rPr>
              <a:t>Recognize the sources of passion and motivation</a:t>
            </a:r>
            <a:r>
              <a:rPr lang="en-US" altLang="en-US" sz="1588" dirty="0">
                <a:solidFill>
                  <a:schemeClr val="bg1"/>
                </a:solidFill>
                <a:cs typeface="Arial"/>
              </a:rPr>
              <a:t>.</a:t>
            </a:r>
            <a:endParaRPr lang="en-US" altLang="en-US" sz="1588" dirty="0">
              <a:solidFill>
                <a:schemeClr val="bg1"/>
              </a:solidFill>
            </a:endParaRPr>
          </a:p>
        </p:txBody>
      </p:sp>
      <p:sp>
        <p:nvSpPr>
          <p:cNvPr id="16" name="Text Placeholder 6"/>
          <p:cNvSpPr txBox="1">
            <a:spLocks/>
          </p:cNvSpPr>
          <p:nvPr/>
        </p:nvSpPr>
        <p:spPr bwMode="auto">
          <a:xfrm>
            <a:off x="406214" y="3236729"/>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588" dirty="0">
                <a:solidFill>
                  <a:schemeClr val="bg1"/>
                </a:solidFill>
              </a:rPr>
              <a:t>Discuss the significance of emotional intelligence. (EQ)</a:t>
            </a:r>
          </a:p>
        </p:txBody>
      </p:sp>
      <p:sp>
        <p:nvSpPr>
          <p:cNvPr id="17" name="Text Placeholder 6"/>
          <p:cNvSpPr txBox="1">
            <a:spLocks/>
          </p:cNvSpPr>
          <p:nvPr/>
        </p:nvSpPr>
        <p:spPr bwMode="auto">
          <a:xfrm>
            <a:off x="406214" y="3892273"/>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588" dirty="0">
                <a:solidFill>
                  <a:schemeClr val="bg1"/>
                </a:solidFill>
              </a:rPr>
              <a:t>Explore how passion can enhance or interfere with goals</a:t>
            </a:r>
            <a:r>
              <a:rPr lang="en-US" altLang="en-US" sz="1588" dirty="0">
                <a:solidFill>
                  <a:schemeClr val="bg1"/>
                </a:solidFill>
                <a:cs typeface="Arial"/>
              </a:rPr>
              <a:t>.</a:t>
            </a:r>
            <a:endParaRPr lang="en-US" altLang="en-US" sz="1588" dirty="0">
              <a:solidFill>
                <a:schemeClr val="bg1"/>
              </a:solidFill>
            </a:endParaRPr>
          </a:p>
        </p:txBody>
      </p:sp>
      <p:sp>
        <p:nvSpPr>
          <p:cNvPr id="18" name="Text Placeholder 6"/>
          <p:cNvSpPr txBox="1">
            <a:spLocks/>
          </p:cNvSpPr>
          <p:nvPr/>
        </p:nvSpPr>
        <p:spPr bwMode="auto">
          <a:xfrm>
            <a:off x="406214" y="4547818"/>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588" dirty="0">
                <a:solidFill>
                  <a:schemeClr val="bg1"/>
                </a:solidFill>
              </a:rPr>
              <a:t>Identify ways to inspire passion and motivation in the workplace</a:t>
            </a:r>
            <a:r>
              <a:rPr lang="en-US" altLang="en-US" sz="1588" dirty="0">
                <a:solidFill>
                  <a:schemeClr val="bg1"/>
                </a:solidFill>
                <a:cs typeface="Arial"/>
              </a:rPr>
              <a:t>.</a:t>
            </a:r>
            <a:endParaRPr lang="en-US" altLang="en-US" sz="1588" dirty="0">
              <a:solidFill>
                <a:schemeClr val="bg1"/>
              </a:solidFill>
            </a:endParaRPr>
          </a:p>
        </p:txBody>
      </p:sp>
      <p:sp>
        <p:nvSpPr>
          <p:cNvPr id="19" name="Text Placeholder 6"/>
          <p:cNvSpPr txBox="1">
            <a:spLocks/>
          </p:cNvSpPr>
          <p:nvPr/>
        </p:nvSpPr>
        <p:spPr bwMode="auto">
          <a:xfrm>
            <a:off x="406214" y="5203362"/>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588" dirty="0">
                <a:solidFill>
                  <a:schemeClr val="bg1"/>
                </a:solidFill>
              </a:rPr>
              <a:t>Develop skills for inspiring others to do their best</a:t>
            </a:r>
            <a:r>
              <a:rPr lang="en-US" altLang="en-US" sz="1588" dirty="0">
                <a:solidFill>
                  <a:schemeClr val="bg1"/>
                </a:solidFill>
                <a:cs typeface="Arial"/>
              </a:rPr>
              <a:t>.</a:t>
            </a:r>
            <a:endParaRPr lang="en-US" altLang="en-US" sz="1588" dirty="0">
              <a:solidFill>
                <a:schemeClr val="bg1"/>
              </a:solidFill>
            </a:endParaRPr>
          </a:p>
        </p:txBody>
      </p:sp>
      <p:sp>
        <p:nvSpPr>
          <p:cNvPr id="20" name="Text Placeholder 6"/>
          <p:cNvSpPr txBox="1">
            <a:spLocks/>
          </p:cNvSpPr>
          <p:nvPr/>
        </p:nvSpPr>
        <p:spPr bwMode="auto">
          <a:xfrm>
            <a:off x="406214" y="5858906"/>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588" dirty="0">
                <a:solidFill>
                  <a:schemeClr val="bg1"/>
                </a:solidFill>
              </a:rPr>
              <a:t>Develop and write a team mission</a:t>
            </a:r>
            <a:r>
              <a:rPr lang="en-US" altLang="en-US" sz="1588" dirty="0">
                <a:solidFill>
                  <a:schemeClr val="bg1"/>
                </a:solidFill>
                <a:cs typeface="Arial"/>
              </a:rPr>
              <a:t>.</a:t>
            </a:r>
            <a:endParaRPr lang="en-US" altLang="en-US" sz="1588" dirty="0">
              <a:solidFill>
                <a:schemeClr val="bg1"/>
              </a:solidFill>
            </a:endParaRPr>
          </a:p>
        </p:txBody>
      </p:sp>
      <p:sp>
        <p:nvSpPr>
          <p:cNvPr id="21" name="Text Placeholder 6"/>
          <p:cNvSpPr txBox="1">
            <a:spLocks/>
          </p:cNvSpPr>
          <p:nvPr/>
        </p:nvSpPr>
        <p:spPr bwMode="auto">
          <a:xfrm>
            <a:off x="406214" y="6514452"/>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588" dirty="0">
                <a:solidFill>
                  <a:schemeClr val="bg1"/>
                </a:solidFill>
              </a:rPr>
              <a:t>Develop an action plan to inspire passion</a:t>
            </a:r>
            <a:r>
              <a:rPr lang="en-US" altLang="en-US" sz="1588" dirty="0">
                <a:solidFill>
                  <a:schemeClr val="bg1"/>
                </a:solidFill>
                <a:cs typeface="Arial"/>
              </a:rPr>
              <a:t>.</a:t>
            </a:r>
            <a:endParaRPr lang="en-US" altLang="en-US" sz="1588" dirty="0">
              <a:solidFill>
                <a:schemeClr val="bg1"/>
              </a:solidFill>
            </a:endParaRPr>
          </a:p>
        </p:txBody>
      </p:sp>
    </p:spTree>
    <p:extLst>
      <p:ext uri="{BB962C8B-B14F-4D97-AF65-F5344CB8AC3E}">
        <p14:creationId xmlns:p14="http://schemas.microsoft.com/office/powerpoint/2010/main" val="216902309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81180" y="415637"/>
            <a:ext cx="6209828" cy="816557"/>
          </a:xfrm>
        </p:spPr>
        <p:txBody>
          <a:bodyPr/>
          <a:lstStyle/>
          <a:p>
            <a:r>
              <a:rPr lang="en-US" altLang="en-US" dirty="0"/>
              <a:t>What Does Passion</a:t>
            </a:r>
            <a:br>
              <a:rPr lang="en-US" dirty="0"/>
            </a:br>
            <a:r>
              <a:rPr lang="en-US" altLang="en-US" dirty="0"/>
              <a:t>Have To Do With Work?</a:t>
            </a:r>
          </a:p>
        </p:txBody>
      </p:sp>
      <p:sp>
        <p:nvSpPr>
          <p:cNvPr id="13316" name="Rectangle 8"/>
          <p:cNvSpPr>
            <a:spLocks noChangeArrowheads="1"/>
          </p:cNvSpPr>
          <p:nvPr/>
        </p:nvSpPr>
        <p:spPr bwMode="auto">
          <a:xfrm>
            <a:off x="406214" y="1872783"/>
            <a:ext cx="1577228" cy="24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Aft>
                <a:spcPts val="590"/>
              </a:spcAft>
              <a:buClr>
                <a:schemeClr val="tx2"/>
              </a:buClr>
            </a:pPr>
            <a:r>
              <a:rPr lang="en-US" altLang="en-US" sz="1588" b="1" dirty="0">
                <a:cs typeface="Times New Roman" pitchFamily="18" charset="0"/>
              </a:rPr>
              <a:t>Passion</a:t>
            </a:r>
          </a:p>
        </p:txBody>
      </p:sp>
      <p:sp>
        <p:nvSpPr>
          <p:cNvPr id="13317" name="Text Placeholder 14"/>
          <p:cNvSpPr txBox="1">
            <a:spLocks/>
          </p:cNvSpPr>
          <p:nvPr/>
        </p:nvSpPr>
        <p:spPr bwMode="auto">
          <a:xfrm>
            <a:off x="1716088" y="1872784"/>
            <a:ext cx="3425825" cy="1138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lvl="1"/>
            <a:r>
              <a:rPr lang="en-US" altLang="en-US" sz="1412" dirty="0"/>
              <a:t>Increased excitement</a:t>
            </a:r>
            <a:r>
              <a:rPr lang="en-US" altLang="en-US" sz="1412" dirty="0">
                <a:cs typeface="Arial"/>
              </a:rPr>
              <a:t>.</a:t>
            </a:r>
            <a:endParaRPr lang="en-US" altLang="en-US" sz="1412" dirty="0"/>
          </a:p>
          <a:p>
            <a:pPr lvl="1"/>
            <a:r>
              <a:rPr lang="en-US" altLang="en-US" sz="1412" dirty="0"/>
              <a:t>Increased satisfaction</a:t>
            </a:r>
            <a:r>
              <a:rPr lang="en-US" altLang="en-US" sz="1412" dirty="0">
                <a:cs typeface="Arial"/>
              </a:rPr>
              <a:t>.</a:t>
            </a:r>
          </a:p>
          <a:p>
            <a:pPr lvl="1"/>
            <a:r>
              <a:rPr lang="en-US" altLang="en-US" sz="1412" dirty="0"/>
              <a:t>Increased productivity</a:t>
            </a:r>
            <a:r>
              <a:rPr lang="en-US" altLang="en-US" sz="1412" dirty="0">
                <a:cs typeface="Arial"/>
              </a:rPr>
              <a:t>.</a:t>
            </a:r>
          </a:p>
          <a:p>
            <a:pPr lvl="1"/>
            <a:r>
              <a:rPr lang="en-US" altLang="en-US" sz="1412" dirty="0"/>
              <a:t>Increased quality of work</a:t>
            </a:r>
            <a:r>
              <a:rPr lang="en-US" altLang="en-US" sz="1412" dirty="0">
                <a:cs typeface="Arial"/>
              </a:rPr>
              <a:t>.</a:t>
            </a:r>
          </a:p>
        </p:txBody>
      </p:sp>
      <p:sp>
        <p:nvSpPr>
          <p:cNvPr id="13318" name="Text Placeholder 5"/>
          <p:cNvSpPr txBox="1">
            <a:spLocks/>
          </p:cNvSpPr>
          <p:nvPr/>
        </p:nvSpPr>
        <p:spPr bwMode="auto">
          <a:xfrm>
            <a:off x="406213" y="3124955"/>
            <a:ext cx="6045574" cy="5130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Notes</a:t>
            </a:r>
          </a:p>
          <a:p>
            <a:endParaRPr lang="en-US" altLang="en-US" sz="1412" dirty="0"/>
          </a:p>
          <a:p>
            <a:r>
              <a:rPr lang="en-US" altLang="en-US" sz="1412" dirty="0"/>
              <a:t>____________________________________________________________</a:t>
            </a:r>
          </a:p>
          <a:p>
            <a:endParaRPr lang="en-US" altLang="en-US" sz="1412" dirty="0"/>
          </a:p>
          <a:p>
            <a:r>
              <a:rPr lang="en-US" altLang="en-US" sz="1412" dirty="0"/>
              <a:t>____________________________________________________________</a:t>
            </a:r>
          </a:p>
          <a:p>
            <a:endParaRPr lang="en-US" altLang="en-US" sz="1412" dirty="0"/>
          </a:p>
          <a:p>
            <a:r>
              <a:rPr lang="en-US" altLang="en-US" sz="1412" dirty="0"/>
              <a:t>____________________________________________________________</a:t>
            </a:r>
          </a:p>
          <a:p>
            <a:endParaRPr lang="en-US" altLang="en-US" sz="1412" dirty="0"/>
          </a:p>
          <a:p>
            <a:r>
              <a:rPr lang="en-US" altLang="en-US" sz="1412" dirty="0"/>
              <a:t>____________________________________________________________</a:t>
            </a:r>
          </a:p>
          <a:p>
            <a:endParaRPr lang="en-US" altLang="en-US" sz="1412" dirty="0"/>
          </a:p>
          <a:p>
            <a:r>
              <a:rPr lang="en-US" altLang="en-US" sz="1412" dirty="0"/>
              <a:t>____________________________________________________________</a:t>
            </a:r>
          </a:p>
          <a:p>
            <a:endParaRPr lang="en-US" altLang="en-US" sz="1412" dirty="0"/>
          </a:p>
          <a:p>
            <a:r>
              <a:rPr lang="en-US" altLang="en-US" sz="1412" dirty="0"/>
              <a:t>____________________________________________________________</a:t>
            </a:r>
          </a:p>
          <a:p>
            <a:endParaRPr lang="en-US" altLang="en-US" sz="1412" dirty="0"/>
          </a:p>
          <a:p>
            <a:r>
              <a:rPr lang="en-US" altLang="en-US" sz="1412" dirty="0"/>
              <a:t>____________________________________________________________</a:t>
            </a:r>
          </a:p>
          <a:p>
            <a:endParaRPr lang="en-US" altLang="en-US" sz="1412" dirty="0"/>
          </a:p>
          <a:p>
            <a:r>
              <a:rPr lang="en-US" altLang="en-US" sz="1412" dirty="0"/>
              <a:t>____________________________________________________________</a:t>
            </a:r>
          </a:p>
        </p:txBody>
      </p:sp>
    </p:spTree>
    <p:extLst>
      <p:ext uri="{BB962C8B-B14F-4D97-AF65-F5344CB8AC3E}">
        <p14:creationId xmlns:p14="http://schemas.microsoft.com/office/powerpoint/2010/main" val="237506502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7"/>
          <p:cNvSpPr>
            <a:spLocks noGrp="1"/>
          </p:cNvSpPr>
          <p:nvPr>
            <p:ph type="title"/>
          </p:nvPr>
        </p:nvSpPr>
        <p:spPr>
          <a:xfrm>
            <a:off x="280988" y="415925"/>
            <a:ext cx="4249448" cy="815975"/>
          </a:xfrm>
        </p:spPr>
        <p:txBody>
          <a:bodyPr/>
          <a:lstStyle/>
          <a:p>
            <a:r>
              <a:rPr lang="en-US" altLang="en-US"/>
              <a:t>What Is Emotional Intelligence? (EQ) </a:t>
            </a:r>
          </a:p>
        </p:txBody>
      </p:sp>
      <p:sp>
        <p:nvSpPr>
          <p:cNvPr id="15363" name="Text Placeholder 8"/>
          <p:cNvSpPr txBox="1">
            <a:spLocks/>
          </p:cNvSpPr>
          <p:nvPr/>
        </p:nvSpPr>
        <p:spPr bwMode="auto">
          <a:xfrm>
            <a:off x="406213" y="1872783"/>
            <a:ext cx="6045574" cy="651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dirty="0"/>
              <a:t>Take a few minutes to write responses to the questions on the previous page. Don’t think too much before writing, just write down the first thoughts that come to mind. You will return to these notes later in the presentation. </a:t>
            </a:r>
          </a:p>
        </p:txBody>
      </p:sp>
    </p:spTree>
    <p:extLst>
      <p:ext uri="{BB962C8B-B14F-4D97-AF65-F5344CB8AC3E}">
        <p14:creationId xmlns:p14="http://schemas.microsoft.com/office/powerpoint/2010/main" val="153330549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8" name="Text Placeholder 19"/>
          <p:cNvSpPr txBox="1">
            <a:spLocks/>
          </p:cNvSpPr>
          <p:nvPr/>
        </p:nvSpPr>
        <p:spPr bwMode="auto">
          <a:xfrm>
            <a:off x="399024" y="2304321"/>
            <a:ext cx="6052763" cy="4176190"/>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674222" rIns="89896"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295"/>
              </a:spcAft>
              <a:buClr>
                <a:schemeClr val="tx2"/>
              </a:buClr>
              <a:buSzTx/>
            </a:pPr>
            <a:endParaRPr lang="en-US" altLang="en-US" sz="971">
              <a:solidFill>
                <a:srgbClr val="646D72"/>
              </a:solidFill>
            </a:endParaRPr>
          </a:p>
        </p:txBody>
      </p:sp>
      <p:sp>
        <p:nvSpPr>
          <p:cNvPr id="17410" name="Title 7"/>
          <p:cNvSpPr>
            <a:spLocks noGrp="1"/>
          </p:cNvSpPr>
          <p:nvPr>
            <p:ph type="title"/>
          </p:nvPr>
        </p:nvSpPr>
        <p:spPr>
          <a:xfrm>
            <a:off x="281180" y="415637"/>
            <a:ext cx="6209828" cy="816557"/>
          </a:xfrm>
        </p:spPr>
        <p:txBody>
          <a:bodyPr/>
          <a:lstStyle/>
          <a:p>
            <a:r>
              <a:rPr lang="en-US" altLang="en-US"/>
              <a:t>Those I Admire</a:t>
            </a:r>
          </a:p>
        </p:txBody>
      </p:sp>
      <p:sp>
        <p:nvSpPr>
          <p:cNvPr id="17412" name="Text Placeholder 8"/>
          <p:cNvSpPr txBox="1">
            <a:spLocks/>
          </p:cNvSpPr>
          <p:nvPr/>
        </p:nvSpPr>
        <p:spPr bwMode="auto">
          <a:xfrm>
            <a:off x="406400" y="1356017"/>
            <a:ext cx="6039166" cy="86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dirty="0"/>
              <a:t>In the first column, write the names of people whom you admire most — they may be living or dead, people you know, celebrities or historical figures. In the second column, write two or three words that describe the characteristics this person has that makes you admire him or her.</a:t>
            </a:r>
          </a:p>
        </p:txBody>
      </p:sp>
      <p:sp>
        <p:nvSpPr>
          <p:cNvPr id="17413" name="Text Placeholder 8"/>
          <p:cNvSpPr txBox="1">
            <a:spLocks/>
          </p:cNvSpPr>
          <p:nvPr/>
        </p:nvSpPr>
        <p:spPr bwMode="auto">
          <a:xfrm>
            <a:off x="407988" y="6663750"/>
            <a:ext cx="6083300" cy="1048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dirty="0"/>
              <a:t>Circle the three characteristics that are the most significant to you. Write them below:</a:t>
            </a:r>
          </a:p>
          <a:p>
            <a:r>
              <a:rPr lang="en-US" altLang="en-US" sz="1412" dirty="0"/>
              <a:t>1.____________________________   2.____________________________</a:t>
            </a:r>
          </a:p>
          <a:p>
            <a:r>
              <a:rPr lang="en-US" altLang="en-US" sz="1412" dirty="0"/>
              <a:t>3.___________________________________________________________</a:t>
            </a:r>
          </a:p>
        </p:txBody>
      </p:sp>
      <p:sp>
        <p:nvSpPr>
          <p:cNvPr id="17414" name="Text Placeholder 18"/>
          <p:cNvSpPr txBox="1">
            <a:spLocks/>
          </p:cNvSpPr>
          <p:nvPr/>
        </p:nvSpPr>
        <p:spPr bwMode="auto">
          <a:xfrm>
            <a:off x="399023" y="2304319"/>
            <a:ext cx="6052764" cy="420641"/>
          </a:xfrm>
          <a:prstGeom prst="rect">
            <a:avLst/>
          </a:prstGeom>
          <a:solidFill>
            <a:schemeClr val="tx2"/>
          </a:solidFill>
          <a:ln w="9525">
            <a:solidFill>
              <a:schemeClr val="bg2"/>
            </a:solidFill>
            <a:miter lim="800000"/>
            <a:headEnd/>
            <a:tailEnd/>
          </a:ln>
        </p:spPr>
        <p:txBody>
          <a:bodyPr lIns="0" tIns="0" rIns="0" bIns="26969"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pPr>
            <a:r>
              <a:rPr lang="en-US" altLang="en-US" sz="1412" b="1" dirty="0">
                <a:solidFill>
                  <a:schemeClr val="bg1"/>
                </a:solidFill>
              </a:rPr>
              <a:t>          Person I Admire                           Characteristics I Admire</a:t>
            </a:r>
          </a:p>
        </p:txBody>
      </p:sp>
      <p:cxnSp>
        <p:nvCxnSpPr>
          <p:cNvPr id="10" name="Straight Connector 9"/>
          <p:cNvCxnSpPr/>
          <p:nvPr/>
        </p:nvCxnSpPr>
        <p:spPr>
          <a:xfrm>
            <a:off x="2781862" y="2304319"/>
            <a:ext cx="1" cy="4176191"/>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399024" y="3325658"/>
            <a:ext cx="6046543"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405244" y="3956628"/>
            <a:ext cx="6046543"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399024" y="4587599"/>
            <a:ext cx="6046543"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405244" y="5218570"/>
            <a:ext cx="6046543"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399024" y="5849540"/>
            <a:ext cx="6046543"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9501957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7"/>
          <p:cNvSpPr>
            <a:spLocks noGrp="1"/>
          </p:cNvSpPr>
          <p:nvPr>
            <p:ph type="title"/>
          </p:nvPr>
        </p:nvSpPr>
        <p:spPr>
          <a:xfrm>
            <a:off x="281180" y="415637"/>
            <a:ext cx="6209828" cy="816557"/>
          </a:xfrm>
        </p:spPr>
        <p:txBody>
          <a:bodyPr/>
          <a:lstStyle/>
          <a:p>
            <a:r>
              <a:rPr lang="en-US" altLang="en-US"/>
              <a:t>Passion and Goals</a:t>
            </a:r>
          </a:p>
        </p:txBody>
      </p:sp>
      <p:sp>
        <p:nvSpPr>
          <p:cNvPr id="19460" name="Text Placeholder 5"/>
          <p:cNvSpPr txBox="1">
            <a:spLocks/>
          </p:cNvSpPr>
          <p:nvPr/>
        </p:nvSpPr>
        <p:spPr bwMode="auto">
          <a:xfrm>
            <a:off x="406846" y="4468083"/>
            <a:ext cx="6044941" cy="3902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Notes</a:t>
            </a:r>
          </a:p>
          <a:p>
            <a:endParaRPr lang="en-US" altLang="en-US" sz="1412" dirty="0"/>
          </a:p>
          <a:p>
            <a:r>
              <a:rPr lang="en-US" altLang="en-US" sz="1412" dirty="0"/>
              <a:t>____________________________________________________________</a:t>
            </a:r>
          </a:p>
          <a:p>
            <a:endParaRPr lang="en-US" altLang="en-US" sz="1412" dirty="0"/>
          </a:p>
          <a:p>
            <a:r>
              <a:rPr lang="en-US" altLang="en-US" sz="1412" dirty="0"/>
              <a:t>____________________________________________________________</a:t>
            </a:r>
          </a:p>
          <a:p>
            <a:endParaRPr lang="en-US" altLang="en-US" sz="1412" dirty="0"/>
          </a:p>
          <a:p>
            <a:r>
              <a:rPr lang="en-US" altLang="en-US" sz="1412" dirty="0"/>
              <a:t>____________________________________________________________</a:t>
            </a:r>
          </a:p>
          <a:p>
            <a:endParaRPr lang="en-US" altLang="en-US" sz="1412" dirty="0"/>
          </a:p>
          <a:p>
            <a:r>
              <a:rPr lang="en-US" altLang="en-US" sz="1412" dirty="0"/>
              <a:t>____________________________________________________________</a:t>
            </a:r>
          </a:p>
          <a:p>
            <a:endParaRPr lang="en-US" altLang="en-US" sz="1412" dirty="0"/>
          </a:p>
          <a:p>
            <a:r>
              <a:rPr lang="en-US" altLang="en-US" sz="1412" dirty="0"/>
              <a:t>____________________________________________________________</a:t>
            </a:r>
          </a:p>
          <a:p>
            <a:endParaRPr lang="en-US" altLang="en-US" sz="1412" dirty="0"/>
          </a:p>
          <a:p>
            <a:r>
              <a:rPr lang="en-US" altLang="en-US" sz="1412" dirty="0"/>
              <a:t>____________________________________________________________</a:t>
            </a:r>
          </a:p>
        </p:txBody>
      </p:sp>
      <p:sp>
        <p:nvSpPr>
          <p:cNvPr id="8" name="Rectangle 5"/>
          <p:cNvSpPr>
            <a:spLocks noChangeArrowheads="1"/>
          </p:cNvSpPr>
          <p:nvPr/>
        </p:nvSpPr>
        <p:spPr bwMode="auto">
          <a:xfrm>
            <a:off x="2890136" y="1972457"/>
            <a:ext cx="1815353" cy="367693"/>
          </a:xfrm>
          <a:prstGeom prst="rect">
            <a:avLst/>
          </a:prstGeom>
          <a:solidFill>
            <a:schemeClr val="accent1"/>
          </a:solidFill>
          <a:ln w="12700">
            <a:noFill/>
            <a:miter lim="800000"/>
            <a:headEnd/>
            <a:tailEnd/>
          </a:ln>
          <a:effectLst/>
        </p:spPr>
        <p:txBody>
          <a:bodyPr lIns="0" tIns="0" rIns="0" bIns="0" anchor="ctr"/>
          <a:lstStyle/>
          <a:p>
            <a:pPr fontAlgn="auto">
              <a:spcBef>
                <a:spcPts val="0"/>
              </a:spcBef>
              <a:spcAft>
                <a:spcPct val="35000"/>
              </a:spcAft>
              <a:defRPr/>
            </a:pPr>
            <a:endParaRPr lang="en-US" sz="1765" b="1" kern="0" dirty="0">
              <a:solidFill>
                <a:srgbClr val="FFFFFF"/>
              </a:solidFill>
              <a:latin typeface="Arial" pitchFamily="34" charset="0"/>
              <a:cs typeface="Arial" pitchFamily="34" charset="0"/>
            </a:endParaRPr>
          </a:p>
        </p:txBody>
      </p:sp>
      <p:sp>
        <p:nvSpPr>
          <p:cNvPr id="9" name="Rectangle 13"/>
          <p:cNvSpPr>
            <a:spLocks noChangeArrowheads="1"/>
          </p:cNvSpPr>
          <p:nvPr/>
        </p:nvSpPr>
        <p:spPr bwMode="auto">
          <a:xfrm>
            <a:off x="2890136" y="2717298"/>
            <a:ext cx="1815353" cy="366642"/>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682" tIns="40341" rIns="80682" bIns="40341" numCol="1" spcCol="0" rtlCol="0" fromWordArt="0" anchor="t" anchorCtr="0" forceAA="0" compatLnSpc="1">
            <a:prstTxWarp prst="textNoShape">
              <a:avLst/>
            </a:prstTxWarp>
            <a:noAutofit/>
          </a:bodyPr>
          <a:lstStyle/>
          <a:p>
            <a:pPr>
              <a:lnSpc>
                <a:spcPct val="95000"/>
              </a:lnSpc>
            </a:pPr>
            <a:endParaRPr lang="en-US" sz="1412" dirty="0"/>
          </a:p>
        </p:txBody>
      </p:sp>
      <p:sp>
        <p:nvSpPr>
          <p:cNvPr id="10" name="Rectangle 16"/>
          <p:cNvSpPr>
            <a:spLocks noChangeArrowheads="1"/>
          </p:cNvSpPr>
          <p:nvPr/>
        </p:nvSpPr>
        <p:spPr bwMode="auto">
          <a:xfrm>
            <a:off x="1710859" y="3461088"/>
            <a:ext cx="2994630" cy="367693"/>
          </a:xfrm>
          <a:prstGeom prst="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682" tIns="40341" rIns="80682" bIns="40341" numCol="1" spcCol="0" rtlCol="0" fromWordArt="0" anchor="t" anchorCtr="0" forceAA="0" compatLnSpc="1">
            <a:prstTxWarp prst="textNoShape">
              <a:avLst/>
            </a:prstTxWarp>
            <a:noAutofit/>
          </a:bodyPr>
          <a:lstStyle/>
          <a:p>
            <a:pPr>
              <a:lnSpc>
                <a:spcPct val="95000"/>
              </a:lnSpc>
            </a:pPr>
            <a:endParaRPr lang="en-US" sz="1412" dirty="0">
              <a:solidFill>
                <a:schemeClr val="bg1"/>
              </a:solidFill>
            </a:endParaRPr>
          </a:p>
        </p:txBody>
      </p:sp>
      <p:sp>
        <p:nvSpPr>
          <p:cNvPr id="12" name="Title 5"/>
          <p:cNvSpPr txBox="1">
            <a:spLocks/>
          </p:cNvSpPr>
          <p:nvPr/>
        </p:nvSpPr>
        <p:spPr bwMode="auto">
          <a:xfrm>
            <a:off x="1239157" y="1993363"/>
            <a:ext cx="3718672" cy="32592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spcAft>
                <a:spcPts val="5294"/>
              </a:spcAft>
              <a:buClrTx/>
              <a:buSzTx/>
            </a:pPr>
            <a:r>
              <a:rPr lang="en-US" altLang="en-US" sz="2118" b="1" dirty="0">
                <a:solidFill>
                  <a:schemeClr val="tx1"/>
                </a:solidFill>
              </a:rPr>
              <a:t>Passion can    </a:t>
            </a:r>
            <a:r>
              <a:rPr lang="en-US" altLang="en-US" sz="2118" b="1" dirty="0">
                <a:solidFill>
                  <a:schemeClr val="bg1"/>
                </a:solidFill>
              </a:rPr>
              <a:t>ENHANCE</a:t>
            </a:r>
          </a:p>
        </p:txBody>
      </p:sp>
      <p:sp>
        <p:nvSpPr>
          <p:cNvPr id="13" name="Title 5"/>
          <p:cNvSpPr txBox="1">
            <a:spLocks/>
          </p:cNvSpPr>
          <p:nvPr/>
        </p:nvSpPr>
        <p:spPr bwMode="auto">
          <a:xfrm>
            <a:off x="2525681" y="2737679"/>
            <a:ext cx="2555223" cy="32592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spcAft>
                <a:spcPts val="5294"/>
              </a:spcAft>
              <a:buClrTx/>
              <a:buSzTx/>
            </a:pPr>
            <a:r>
              <a:rPr lang="en-US" altLang="en-US" sz="2118" b="1" dirty="0">
                <a:solidFill>
                  <a:schemeClr val="tx1"/>
                </a:solidFill>
              </a:rPr>
              <a:t>or   </a:t>
            </a:r>
            <a:r>
              <a:rPr lang="en-US" altLang="en-US" sz="2118" b="1" dirty="0">
                <a:solidFill>
                  <a:schemeClr val="bg1"/>
                </a:solidFill>
              </a:rPr>
              <a:t>INTERFERE</a:t>
            </a:r>
          </a:p>
        </p:txBody>
      </p:sp>
      <p:sp>
        <p:nvSpPr>
          <p:cNvPr id="14" name="Title 5"/>
          <p:cNvSpPr txBox="1">
            <a:spLocks/>
          </p:cNvSpPr>
          <p:nvPr/>
        </p:nvSpPr>
        <p:spPr bwMode="auto">
          <a:xfrm>
            <a:off x="1125744" y="3496698"/>
            <a:ext cx="3718672" cy="32592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spcAft>
                <a:spcPts val="5294"/>
              </a:spcAft>
              <a:buClrTx/>
              <a:buSzTx/>
            </a:pPr>
            <a:r>
              <a:rPr lang="en-US" altLang="en-US" sz="2118" b="1" dirty="0">
                <a:solidFill>
                  <a:schemeClr val="tx1"/>
                </a:solidFill>
              </a:rPr>
              <a:t>with  </a:t>
            </a:r>
            <a:r>
              <a:rPr lang="en-US" altLang="en-US" sz="2118" b="1" dirty="0">
                <a:solidFill>
                  <a:schemeClr val="bg1"/>
                </a:solidFill>
              </a:rPr>
              <a:t>GOAL ACHIEVEMENT</a:t>
            </a:r>
          </a:p>
        </p:txBody>
      </p:sp>
    </p:spTree>
    <p:extLst>
      <p:ext uri="{BB962C8B-B14F-4D97-AF65-F5344CB8AC3E}">
        <p14:creationId xmlns:p14="http://schemas.microsoft.com/office/powerpoint/2010/main" val="49902013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7"/>
          <p:cNvSpPr>
            <a:spLocks noGrp="1"/>
          </p:cNvSpPr>
          <p:nvPr>
            <p:ph type="title"/>
          </p:nvPr>
        </p:nvSpPr>
        <p:spPr>
          <a:xfrm>
            <a:off x="281180" y="415637"/>
            <a:ext cx="6209828" cy="816557"/>
          </a:xfrm>
        </p:spPr>
        <p:txBody>
          <a:bodyPr/>
          <a:lstStyle/>
          <a:p>
            <a:r>
              <a:rPr lang="en-US" altLang="en-US"/>
              <a:t>Passion and Goals</a:t>
            </a:r>
          </a:p>
        </p:txBody>
      </p:sp>
      <p:sp>
        <p:nvSpPr>
          <p:cNvPr id="20483"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a:spcBef>
                <a:spcPct val="0"/>
              </a:spcBef>
              <a:buClrTx/>
              <a:buSzTx/>
            </a:pPr>
            <a:endParaRPr lang="en-US" altLang="en-US" sz="1147">
              <a:solidFill>
                <a:srgbClr val="646D72"/>
              </a:solidFill>
            </a:endParaRPr>
          </a:p>
        </p:txBody>
      </p:sp>
      <p:sp>
        <p:nvSpPr>
          <p:cNvPr id="21508" name="Text Placeholder 8"/>
          <p:cNvSpPr txBox="1">
            <a:spLocks/>
          </p:cNvSpPr>
          <p:nvPr/>
        </p:nvSpPr>
        <p:spPr bwMode="auto">
          <a:xfrm>
            <a:off x="406213" y="1872784"/>
            <a:ext cx="6045574" cy="1880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dirty="0"/>
              <a:t>Intense energy can be used to create desired outcomes when:</a:t>
            </a:r>
          </a:p>
          <a:p>
            <a:pPr lvl="1"/>
            <a:r>
              <a:rPr lang="en-US" altLang="en-US" sz="1412" dirty="0"/>
              <a:t>The goal is clearly defined and understood</a:t>
            </a:r>
            <a:r>
              <a:rPr lang="en-US" altLang="en-US" sz="1412" dirty="0">
                <a:cs typeface="Arial"/>
              </a:rPr>
              <a:t>.</a:t>
            </a:r>
          </a:p>
          <a:p>
            <a:pPr lvl="1"/>
            <a:r>
              <a:rPr lang="en-US" altLang="en-US" sz="1412" dirty="0"/>
              <a:t>The individual has self-awareness about what motivates them</a:t>
            </a:r>
            <a:r>
              <a:rPr lang="en-US" altLang="en-US" sz="1412" dirty="0">
                <a:cs typeface="Arial"/>
              </a:rPr>
              <a:t>.</a:t>
            </a:r>
          </a:p>
          <a:p>
            <a:pPr lvl="1"/>
            <a:r>
              <a:rPr lang="en-US" altLang="en-US" sz="1412" dirty="0"/>
              <a:t>The individual has the information and tools he or she needs to get the job done</a:t>
            </a:r>
            <a:r>
              <a:rPr lang="en-US" altLang="en-US" sz="1412" dirty="0">
                <a:cs typeface="Arial"/>
              </a:rPr>
              <a:t>.</a:t>
            </a:r>
          </a:p>
          <a:p>
            <a:pPr lvl="1"/>
            <a:r>
              <a:rPr lang="en-US" altLang="en-US" sz="1412" dirty="0"/>
              <a:t>The individual’s passion is clearly aligned with the tasks that need to be accomplished</a:t>
            </a:r>
            <a:r>
              <a:rPr lang="en-US" altLang="en-US" sz="1412" dirty="0">
                <a:cs typeface="Arial"/>
              </a:rPr>
              <a:t>.</a:t>
            </a:r>
          </a:p>
        </p:txBody>
      </p:sp>
    </p:spTree>
    <p:extLst>
      <p:ext uri="{BB962C8B-B14F-4D97-AF65-F5344CB8AC3E}">
        <p14:creationId xmlns:p14="http://schemas.microsoft.com/office/powerpoint/2010/main" val="43343884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7"/>
          <p:cNvSpPr>
            <a:spLocks noGrp="1"/>
          </p:cNvSpPr>
          <p:nvPr>
            <p:ph type="title"/>
          </p:nvPr>
        </p:nvSpPr>
        <p:spPr>
          <a:xfrm>
            <a:off x="281180" y="415637"/>
            <a:ext cx="6209828" cy="816557"/>
          </a:xfrm>
        </p:spPr>
        <p:txBody>
          <a:bodyPr/>
          <a:lstStyle/>
          <a:p>
            <a:r>
              <a:rPr lang="en-US" altLang="en-US"/>
              <a:t>Passion and Goals</a:t>
            </a:r>
          </a:p>
        </p:txBody>
      </p:sp>
      <p:sp>
        <p:nvSpPr>
          <p:cNvPr id="21507"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a:spcBef>
                <a:spcPct val="0"/>
              </a:spcBef>
              <a:buClrTx/>
              <a:buSzTx/>
            </a:pPr>
            <a:endParaRPr lang="en-US" altLang="en-US" sz="1147">
              <a:solidFill>
                <a:srgbClr val="646D72"/>
              </a:solidFill>
            </a:endParaRPr>
          </a:p>
        </p:txBody>
      </p:sp>
      <p:sp>
        <p:nvSpPr>
          <p:cNvPr id="70659" name="Text Placeholder 8"/>
          <p:cNvSpPr txBox="1">
            <a:spLocks/>
          </p:cNvSpPr>
          <p:nvPr/>
        </p:nvSpPr>
        <p:spPr bwMode="auto">
          <a:xfrm>
            <a:off x="406213" y="1872784"/>
            <a:ext cx="6045574" cy="2187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dirty="0"/>
              <a:t>Now, think about your responses to the emotional intelligence questions. How would you answer these questions in relation to your employees or co-workers?</a:t>
            </a:r>
          </a:p>
          <a:p>
            <a:pPr lvl="1"/>
            <a:r>
              <a:rPr lang="en-US" altLang="en-US" sz="1412" dirty="0"/>
              <a:t>Do you know how others around you are feeling and why?</a:t>
            </a:r>
          </a:p>
          <a:p>
            <a:pPr marL="0" lvl="1" indent="0">
              <a:buNone/>
            </a:pPr>
            <a:endParaRPr lang="en-US" altLang="en-US" sz="1412" dirty="0"/>
          </a:p>
          <a:p>
            <a:pPr lvl="1"/>
            <a:r>
              <a:rPr lang="en-US" altLang="en-US" sz="1412" dirty="0"/>
              <a:t>Do you know what motivates others around you and why?</a:t>
            </a:r>
          </a:p>
          <a:p>
            <a:pPr marL="0" lvl="1" indent="0">
              <a:buNone/>
            </a:pPr>
            <a:r>
              <a:rPr lang="en-US" altLang="en-US" sz="1412" dirty="0"/>
              <a:t> </a:t>
            </a:r>
          </a:p>
          <a:p>
            <a:pPr lvl="1"/>
            <a:r>
              <a:rPr lang="en-US" altLang="en-US" sz="1412" dirty="0"/>
              <a:t>Do you know what others around you are passionate about and why?</a:t>
            </a:r>
          </a:p>
        </p:txBody>
      </p:sp>
    </p:spTree>
    <p:extLst>
      <p:ext uri="{BB962C8B-B14F-4D97-AF65-F5344CB8AC3E}">
        <p14:creationId xmlns:p14="http://schemas.microsoft.com/office/powerpoint/2010/main" val="369954352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theme/theme1.xml><?xml version="1.0" encoding="utf-8"?>
<a:theme xmlns:a="http://schemas.openxmlformats.org/drawingml/2006/main" name="Master Theme">
  <a:themeElements>
    <a:clrScheme name="Custom 27">
      <a:dk1>
        <a:srgbClr val="002477"/>
      </a:dk1>
      <a:lt1>
        <a:srgbClr val="FFFFFF"/>
      </a:lt1>
      <a:dk2>
        <a:srgbClr val="595959"/>
      </a:dk2>
      <a:lt2>
        <a:srgbClr val="CCF2F7"/>
      </a:lt2>
      <a:accent1>
        <a:srgbClr val="002477"/>
      </a:accent1>
      <a:accent2>
        <a:srgbClr val="00BED5"/>
      </a:accent2>
      <a:accent3>
        <a:srgbClr val="99E5EE"/>
      </a:accent3>
      <a:accent4>
        <a:srgbClr val="F5B700"/>
      </a:accent4>
      <a:accent5>
        <a:srgbClr val="FBE299"/>
      </a:accent5>
      <a:accent6>
        <a:srgbClr val="FF681F"/>
      </a:accent6>
      <a:hlink>
        <a:srgbClr val="196ECF"/>
      </a:hlink>
      <a:folHlink>
        <a:srgbClr val="002677"/>
      </a:folHlink>
    </a:clrScheme>
    <a:fontScheme name="UnitedHealthcare">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tx2">
              <a:lumMod val="40000"/>
              <a:lumOff val="60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B81EE8A72B8AE4980CDE9969CE37903" ma:contentTypeVersion="4" ma:contentTypeDescription="Create a new document." ma:contentTypeScope="" ma:versionID="6396699fb2d23bbdcdc250672ea22339">
  <xsd:schema xmlns:xsd="http://www.w3.org/2001/XMLSchema" xmlns:xs="http://www.w3.org/2001/XMLSchema" xmlns:p="http://schemas.microsoft.com/office/2006/metadata/properties" xmlns:ns2="d7b5156c-7859-495b-a65c-a7601d85f73c" targetNamespace="http://schemas.microsoft.com/office/2006/metadata/properties" ma:root="true" ma:fieldsID="96bd85ec804b84d5cac1abbaee854adf" ns2:_="">
    <xsd:import namespace="d7b5156c-7859-495b-a65c-a7601d85f73c"/>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b5156c-7859-495b-a65c-a7601d85f73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file>

<file path=customXml/itemProps1.xml><?xml version="1.0" encoding="utf-8"?>
<ds:datastoreItem xmlns:ds="http://schemas.openxmlformats.org/officeDocument/2006/customXml" ds:itemID="{4871ECEE-A413-4F11-B3D1-930E05E039BB}">
  <ds:schemaRefs>
    <ds:schemaRef ds:uri="http://schemas.microsoft.com/office/infopath/2007/PartnerControls"/>
    <ds:schemaRef ds:uri="http://schemas.microsoft.com/office/2006/documentManagement/types"/>
    <ds:schemaRef ds:uri="http://purl.org/dc/elements/1.1/"/>
    <ds:schemaRef ds:uri="http://schemas.openxmlformats.org/package/2006/metadata/core-properties"/>
    <ds:schemaRef ds:uri="http://purl.org/dc/dcmitype/"/>
    <ds:schemaRef ds:uri="http://www.w3.org/XML/1998/namespace"/>
    <ds:schemaRef ds:uri="http://schemas.microsoft.com/office/2006/metadata/properties"/>
    <ds:schemaRef ds:uri="8521867a-bdbc-4ac9-a562-0c4ec40f535f"/>
    <ds:schemaRef ds:uri="http://purl.org/dc/terms/"/>
  </ds:schemaRefs>
</ds:datastoreItem>
</file>

<file path=customXml/itemProps2.xml><?xml version="1.0" encoding="utf-8"?>
<ds:datastoreItem xmlns:ds="http://schemas.openxmlformats.org/officeDocument/2006/customXml" ds:itemID="{71A185CC-5542-4703-938A-5B5E16F1B9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b5156c-7859-495b-a65c-a7601d85f7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A64A22D-E66D-46D8-AC35-0A4A89CE33A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16984</TotalTime>
  <Words>1822</Words>
  <Application>Microsoft Office PowerPoint</Application>
  <PresentationFormat>On-screen Show (4:3)</PresentationFormat>
  <Paragraphs>247</Paragraphs>
  <Slides>20</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Georgia</vt:lpstr>
      <vt:lpstr>System Font Regular</vt:lpstr>
      <vt:lpstr>Master Theme</vt:lpstr>
      <vt:lpstr>How To Create Passion and Motivation in the Workplace</vt:lpstr>
      <vt:lpstr>What to Expect</vt:lpstr>
      <vt:lpstr>Learning Points</vt:lpstr>
      <vt:lpstr>What Does Passion Have To Do With Work?</vt:lpstr>
      <vt:lpstr>What Is Emotional Intelligence? (EQ) </vt:lpstr>
      <vt:lpstr>Those I Admire</vt:lpstr>
      <vt:lpstr>Passion and Goals</vt:lpstr>
      <vt:lpstr>Passion and Goals</vt:lpstr>
      <vt:lpstr>Passion and Goals</vt:lpstr>
      <vt:lpstr>Inspire Passion and Motivation</vt:lpstr>
      <vt:lpstr>Inspire Passion and Motivation</vt:lpstr>
      <vt:lpstr>Inspire Passion and Motivation</vt:lpstr>
      <vt:lpstr>Inspire Passion and Motivation</vt:lpstr>
      <vt:lpstr>Inspire Passion and Motivation</vt:lpstr>
      <vt:lpstr>Inspire Passion and Motivation</vt:lpstr>
      <vt:lpstr>Inspire Passion and Motivation</vt:lpstr>
      <vt:lpstr>What’s Your Mission?</vt:lpstr>
      <vt:lpstr>What’s Your Mission?</vt:lpstr>
      <vt:lpstr>Make Your Action Plan</vt:lpstr>
      <vt:lpstr>About Professional Support</vt:lpstr>
    </vt:vector>
  </TitlesOfParts>
  <Company>UnitedHealthcare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Create Passion and Motivation</dc:title>
  <dc:creator>Jessica Strange</dc:creator>
  <cp:lastModifiedBy>Jessica Strange</cp:lastModifiedBy>
  <cp:revision>356</cp:revision>
  <cp:lastPrinted>2018-11-16T00:28:14Z</cp:lastPrinted>
  <dcterms:created xsi:type="dcterms:W3CDTF">2010-06-15T23:09:07Z</dcterms:created>
  <dcterms:modified xsi:type="dcterms:W3CDTF">2022-09-16T14:08:33Z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0x0101005B81EE8A72B8AE4980CDE9969CE37903</vt:lpwstr>
  </property>
  <property fmtid="{D5CDD505-2E9C-101B-9397-08002B2CF9AE}" pid="3" name="Order">
    <vt:r8>101600</vt:r8>
  </property>
</Properties>
</file>