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418" r:id="rId4"/>
  </p:sldMasterIdLst>
  <p:notesMasterIdLst>
    <p:notesMasterId r:id="rId24"/>
  </p:notesMasterIdLst>
  <p:handoutMasterIdLst>
    <p:handoutMasterId r:id="rId25"/>
  </p:handoutMasterIdLst>
  <p:sldIdLst>
    <p:sldId id="280" r:id="rId5"/>
    <p:sldId id="284" r:id="rId6"/>
    <p:sldId id="286" r:id="rId7"/>
    <p:sldId id="288" r:id="rId8"/>
    <p:sldId id="290" r:id="rId9"/>
    <p:sldId id="292" r:id="rId10"/>
    <p:sldId id="294" r:id="rId11"/>
    <p:sldId id="296" r:id="rId12"/>
    <p:sldId id="298" r:id="rId13"/>
    <p:sldId id="300" r:id="rId14"/>
    <p:sldId id="302" r:id="rId15"/>
    <p:sldId id="303" r:id="rId16"/>
    <p:sldId id="312" r:id="rId17"/>
    <p:sldId id="305" r:id="rId18"/>
    <p:sldId id="306" r:id="rId19"/>
    <p:sldId id="307" r:id="rId20"/>
    <p:sldId id="308" r:id="rId21"/>
    <p:sldId id="309" r:id="rId22"/>
    <p:sldId id="310" r:id="rId23"/>
  </p:sldIdLst>
  <p:sldSz cx="6858000" cy="9144000" type="screen4x3"/>
  <p:notesSz cx="7102475" cy="9388475"/>
  <p:defaultTextStyle>
    <a:defPPr>
      <a:defRPr lang="en-US"/>
    </a:defPPr>
    <a:lvl1pPr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1pPr>
    <a:lvl2pPr marL="4572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2pPr>
    <a:lvl3pPr marL="9144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3pPr>
    <a:lvl4pPr marL="13716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4pPr>
    <a:lvl5pPr marL="1828800" algn="l" defTabSz="457200" rtl="0" eaLnBrk="0" fontAlgn="base" hangingPunct="0">
      <a:spcBef>
        <a:spcPct val="0"/>
      </a:spcBef>
      <a:spcAft>
        <a:spcPct val="0"/>
      </a:spcAft>
      <a:defRPr sz="2200" kern="1200">
        <a:solidFill>
          <a:srgbClr val="646D72"/>
        </a:solidFill>
        <a:latin typeface="Arial" charset="0"/>
        <a:ea typeface="ＭＳ Ｐゴシック" pitchFamily="34" charset="-128"/>
        <a:cs typeface="+mn-cs"/>
      </a:defRPr>
    </a:lvl5pPr>
    <a:lvl6pPr marL="2286000" algn="l" defTabSz="914400" rtl="0" eaLnBrk="1" latinLnBrk="0" hangingPunct="1">
      <a:defRPr sz="2200" kern="1200">
        <a:solidFill>
          <a:srgbClr val="646D72"/>
        </a:solidFill>
        <a:latin typeface="Arial" charset="0"/>
        <a:ea typeface="ＭＳ Ｐゴシック" pitchFamily="34" charset="-128"/>
        <a:cs typeface="+mn-cs"/>
      </a:defRPr>
    </a:lvl6pPr>
    <a:lvl7pPr marL="2743200" algn="l" defTabSz="914400" rtl="0" eaLnBrk="1" latinLnBrk="0" hangingPunct="1">
      <a:defRPr sz="2200" kern="1200">
        <a:solidFill>
          <a:srgbClr val="646D72"/>
        </a:solidFill>
        <a:latin typeface="Arial" charset="0"/>
        <a:ea typeface="ＭＳ Ｐゴシック" pitchFamily="34" charset="-128"/>
        <a:cs typeface="+mn-cs"/>
      </a:defRPr>
    </a:lvl7pPr>
    <a:lvl8pPr marL="3200400" algn="l" defTabSz="914400" rtl="0" eaLnBrk="1" latinLnBrk="0" hangingPunct="1">
      <a:defRPr sz="2200" kern="1200">
        <a:solidFill>
          <a:srgbClr val="646D72"/>
        </a:solidFill>
        <a:latin typeface="Arial" charset="0"/>
        <a:ea typeface="ＭＳ Ｐゴシック" pitchFamily="34" charset="-128"/>
        <a:cs typeface="+mn-cs"/>
      </a:defRPr>
    </a:lvl8pPr>
    <a:lvl9pPr marL="3657600" algn="l" defTabSz="914400" rtl="0" eaLnBrk="1" latinLnBrk="0" hangingPunct="1">
      <a:defRPr sz="2200" kern="1200">
        <a:solidFill>
          <a:srgbClr val="646D72"/>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yP"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53" autoAdjust="0"/>
    <p:restoredTop sz="93803" autoAdjust="0"/>
  </p:normalViewPr>
  <p:slideViewPr>
    <p:cSldViewPr snapToGrid="0" showGuides="1">
      <p:cViewPr varScale="1">
        <p:scale>
          <a:sx n="57" d="100"/>
          <a:sy n="57" d="100"/>
        </p:scale>
        <p:origin x="2688" y="84"/>
      </p:cViewPr>
      <p:guideLst>
        <p:guide orient="horz" pos="2880"/>
        <p:guide pos="2160"/>
      </p:guideLst>
    </p:cSldViewPr>
  </p:slideViewPr>
  <p:notesTextViewPr>
    <p:cViewPr>
      <p:scale>
        <a:sx n="100" d="100"/>
        <a:sy n="100" d="100"/>
      </p:scale>
      <p:origin x="0" y="0"/>
    </p:cViewPr>
  </p:notesTextViewPr>
  <p:sorterViewPr>
    <p:cViewPr>
      <p:scale>
        <a:sx n="44" d="100"/>
        <a:sy n="44" d="100"/>
      </p:scale>
      <p:origin x="0" y="0"/>
    </p:cViewPr>
  </p:sorterViewPr>
  <p:notesViewPr>
    <p:cSldViewPr snapToGrid="0"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sz="quarter" idx="1"/>
          </p:nvPr>
        </p:nvSpPr>
        <p:spPr bwMode="auto">
          <a:xfrm>
            <a:off x="4022725"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r" defTabSz="470438" eaLnBrk="1" hangingPunct="1">
              <a:defRPr sz="1300">
                <a:solidFill>
                  <a:schemeClr val="tx1"/>
                </a:solidFill>
                <a:latin typeface="Arial" pitchFamily="34" charset="0"/>
              </a:defRPr>
            </a:lvl1pPr>
          </a:lstStyle>
          <a:p>
            <a:pPr>
              <a:defRPr/>
            </a:pPr>
            <a:fld id="{2F0745DF-BB3B-498F-AF9A-FA077306EBD3}" type="datetime1">
              <a:rPr lang="en-US" altLang="en-US"/>
              <a:pPr>
                <a:defRPr/>
              </a:pPr>
              <a:t>5/8/2024</a:t>
            </a:fld>
            <a:endParaRPr lang="en-US" altLang="en-US" dirty="0"/>
          </a:p>
        </p:txBody>
      </p:sp>
      <p:sp>
        <p:nvSpPr>
          <p:cNvPr id="4" name="Footer Placeholder 3"/>
          <p:cNvSpPr>
            <a:spLocks noGrp="1"/>
          </p:cNvSpPr>
          <p:nvPr>
            <p:ph type="ftr" sz="quarter" idx="2"/>
          </p:nvPr>
        </p:nvSpPr>
        <p:spPr bwMode="auto">
          <a:xfrm>
            <a:off x="0"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5" name="Slide Number Placeholder 4"/>
          <p:cNvSpPr>
            <a:spLocks noGrp="1"/>
          </p:cNvSpPr>
          <p:nvPr>
            <p:ph type="sldNum" sz="quarter" idx="3"/>
          </p:nvPr>
        </p:nvSpPr>
        <p:spPr bwMode="auto">
          <a:xfrm>
            <a:off x="4022725"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r" defTabSz="469900" eaLnBrk="1" hangingPunct="1">
              <a:defRPr sz="1300">
                <a:solidFill>
                  <a:schemeClr val="tx1"/>
                </a:solidFill>
              </a:defRPr>
            </a:lvl1pPr>
          </a:lstStyle>
          <a:p>
            <a:pPr>
              <a:defRPr/>
            </a:pPr>
            <a:fld id="{B5A4979B-5ADA-4A5A-BB4B-861971030ED7}" type="slidenum">
              <a:rPr lang="en-US" altLang="en-US"/>
              <a:pPr>
                <a:defRPr/>
              </a:pPr>
              <a:t>‹#›</a:t>
            </a:fld>
            <a:endParaRPr lang="en-US" altLang="en-US"/>
          </a:p>
        </p:txBody>
      </p:sp>
    </p:spTree>
    <p:extLst>
      <p:ext uri="{BB962C8B-B14F-4D97-AF65-F5344CB8AC3E}">
        <p14:creationId xmlns:p14="http://schemas.microsoft.com/office/powerpoint/2010/main" val="24998055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3" name="Date Placeholder 2"/>
          <p:cNvSpPr>
            <a:spLocks noGrp="1"/>
          </p:cNvSpPr>
          <p:nvPr>
            <p:ph type="dt" idx="1"/>
          </p:nvPr>
        </p:nvSpPr>
        <p:spPr bwMode="auto">
          <a:xfrm>
            <a:off x="4022725" y="0"/>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lvl1pPr algn="r" defTabSz="470438" eaLnBrk="1" hangingPunct="1">
              <a:defRPr sz="1300">
                <a:solidFill>
                  <a:schemeClr val="tx1"/>
                </a:solidFill>
                <a:latin typeface="Arial" pitchFamily="34" charset="0"/>
              </a:defRPr>
            </a:lvl1pPr>
          </a:lstStyle>
          <a:p>
            <a:pPr>
              <a:defRPr/>
            </a:pPr>
            <a:fld id="{E750D8EB-475D-4255-91A4-3C0E3E809515}" type="datetime1">
              <a:rPr lang="en-US" altLang="en-US"/>
              <a:pPr>
                <a:defRPr/>
              </a:pPr>
              <a:t>5/8/2024</a:t>
            </a:fld>
            <a:endParaRPr lang="en-US" altLang="en-US" dirty="0"/>
          </a:p>
        </p:txBody>
      </p:sp>
      <p:sp>
        <p:nvSpPr>
          <p:cNvPr id="36868" name="Slide Image Placeholder 3"/>
          <p:cNvSpPr>
            <a:spLocks noGrp="1" noRot="1" noChangeAspect="1"/>
          </p:cNvSpPr>
          <p:nvPr>
            <p:ph type="sldImg" idx="2"/>
          </p:nvPr>
        </p:nvSpPr>
        <p:spPr bwMode="auto">
          <a:xfrm>
            <a:off x="2232025" y="704850"/>
            <a:ext cx="2638425" cy="35210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a:spLocks noGrp="1"/>
          </p:cNvSpPr>
          <p:nvPr>
            <p:ph type="body" sz="quarter" idx="3"/>
          </p:nvPr>
        </p:nvSpPr>
        <p:spPr bwMode="auto">
          <a:xfrm>
            <a:off x="711200" y="4459288"/>
            <a:ext cx="5680075" cy="422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Footer Placeholder 5"/>
          <p:cNvSpPr>
            <a:spLocks noGrp="1"/>
          </p:cNvSpPr>
          <p:nvPr>
            <p:ph type="ftr" sz="quarter" idx="4"/>
          </p:nvPr>
        </p:nvSpPr>
        <p:spPr bwMode="auto">
          <a:xfrm>
            <a:off x="0"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l" defTabSz="470438" eaLnBrk="1" hangingPunct="1">
              <a:defRPr sz="1300">
                <a:solidFill>
                  <a:schemeClr val="tx1"/>
                </a:solidFill>
                <a:latin typeface="Arial" pitchFamily="34" charset="0"/>
              </a:defRPr>
            </a:lvl1pPr>
          </a:lstStyle>
          <a:p>
            <a:pPr>
              <a:defRPr/>
            </a:pPr>
            <a:endParaRPr lang="en-US" altLang="en-US"/>
          </a:p>
        </p:txBody>
      </p:sp>
      <p:sp>
        <p:nvSpPr>
          <p:cNvPr id="7" name="Slide Number Placeholder 6"/>
          <p:cNvSpPr>
            <a:spLocks noGrp="1"/>
          </p:cNvSpPr>
          <p:nvPr>
            <p:ph type="sldNum" sz="quarter" idx="5"/>
          </p:nvPr>
        </p:nvSpPr>
        <p:spPr bwMode="auto">
          <a:xfrm>
            <a:off x="4022725" y="8918575"/>
            <a:ext cx="3078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4225" tIns="47113" rIns="94225" bIns="47113" numCol="1" anchor="b" anchorCtr="0" compatLnSpc="1">
            <a:prstTxWarp prst="textNoShape">
              <a:avLst/>
            </a:prstTxWarp>
          </a:bodyPr>
          <a:lstStyle>
            <a:lvl1pPr algn="r" defTabSz="469900" eaLnBrk="1" hangingPunct="1">
              <a:defRPr sz="1300">
                <a:solidFill>
                  <a:schemeClr val="tx1"/>
                </a:solidFill>
              </a:defRPr>
            </a:lvl1pPr>
          </a:lstStyle>
          <a:p>
            <a:pPr>
              <a:defRPr/>
            </a:pPr>
            <a:fld id="{1EDE01AB-5FBE-4532-A8A0-B13545222FEE}" type="slidenum">
              <a:rPr lang="en-US" altLang="en-US"/>
              <a:pPr>
                <a:defRPr/>
              </a:pPr>
              <a:t>‹#›</a:t>
            </a:fld>
            <a:endParaRPr lang="en-US" altLang="en-US"/>
          </a:p>
        </p:txBody>
      </p:sp>
    </p:spTree>
    <p:extLst>
      <p:ext uri="{BB962C8B-B14F-4D97-AF65-F5344CB8AC3E}">
        <p14:creationId xmlns:p14="http://schemas.microsoft.com/office/powerpoint/2010/main" val="292471251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2197100" y="696913"/>
            <a:ext cx="2616200" cy="3486150"/>
          </a:xfrm>
          <a:ln/>
        </p:spPr>
      </p:sp>
      <p:sp>
        <p:nvSpPr>
          <p:cNvPr id="3891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3891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77F7F13B-38A1-498D-A83C-0B6CC9068B1F}" type="slidenum">
              <a:rPr lang="en-US" altLang="en-US">
                <a:solidFill>
                  <a:srgbClr val="646D72"/>
                </a:solidFill>
                <a:latin typeface="Calibri" pitchFamily="34" charset="0"/>
              </a:rPr>
              <a:pPr algn="r" eaLnBrk="1" hangingPunct="1">
                <a:spcBef>
                  <a:spcPct val="0"/>
                </a:spcBef>
              </a:pPr>
              <a:t>2</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700828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2197100" y="696913"/>
            <a:ext cx="2616200" cy="3486150"/>
          </a:xfrm>
          <a:ln/>
        </p:spPr>
      </p:sp>
      <p:sp>
        <p:nvSpPr>
          <p:cNvPr id="5734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734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AD6A8B6-6161-47EA-9430-87FACD362221}" type="slidenum">
              <a:rPr lang="en-US" altLang="en-US">
                <a:solidFill>
                  <a:srgbClr val="646D72"/>
                </a:solidFill>
                <a:latin typeface="Calibri" pitchFamily="34" charset="0"/>
              </a:rPr>
              <a:pPr algn="r" eaLnBrk="1" hangingPunct="1">
                <a:spcBef>
                  <a:spcPct val="0"/>
                </a:spcBef>
              </a:pPr>
              <a:t>11</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4018326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2197100" y="696913"/>
            <a:ext cx="2616200" cy="3486150"/>
          </a:xfrm>
          <a:ln/>
        </p:spPr>
      </p:sp>
      <p:sp>
        <p:nvSpPr>
          <p:cNvPr id="5837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8372" name="Slide Number Placeholder 3"/>
          <p:cNvSpPr>
            <a:spLocks noGrp="1"/>
          </p:cNvSpPr>
          <p:nvPr>
            <p:ph type="sldNum" sz="quarter" idx="5"/>
          </p:nvPr>
        </p:nvSpPr>
        <p:spPr>
          <a:noFill/>
        </p:spPr>
        <p:txBody>
          <a:bodyPr/>
          <a:lstStyle>
            <a:lvl1pPr defTabSz="464637">
              <a:spcBef>
                <a:spcPct val="30000"/>
              </a:spcBef>
              <a:defRPr sz="1200">
                <a:solidFill>
                  <a:schemeClr val="tx1"/>
                </a:solidFill>
                <a:latin typeface="Arial" charset="0"/>
                <a:ea typeface="ＭＳ Ｐゴシック" pitchFamily="34" charset="-128"/>
              </a:defRPr>
            </a:lvl1pPr>
            <a:lvl2pPr marL="715792" indent="-273131" defTabSz="464637">
              <a:spcBef>
                <a:spcPct val="30000"/>
              </a:spcBef>
              <a:defRPr sz="1200">
                <a:solidFill>
                  <a:schemeClr val="tx1"/>
                </a:solidFill>
                <a:latin typeface="Arial" charset="0"/>
                <a:ea typeface="ＭＳ Ｐゴシック" pitchFamily="34" charset="-128"/>
              </a:defRPr>
            </a:lvl2pPr>
            <a:lvl3pPr marL="1100374" indent="-218192" defTabSz="464637">
              <a:spcBef>
                <a:spcPct val="30000"/>
              </a:spcBef>
              <a:defRPr sz="1200">
                <a:solidFill>
                  <a:schemeClr val="tx1"/>
                </a:solidFill>
                <a:latin typeface="Arial" charset="0"/>
                <a:ea typeface="ＭＳ Ｐゴシック" pitchFamily="34" charset="-128"/>
              </a:defRPr>
            </a:lvl3pPr>
            <a:lvl4pPr marL="1539896" indent="-218192" defTabSz="464637">
              <a:spcBef>
                <a:spcPct val="30000"/>
              </a:spcBef>
              <a:defRPr sz="1200">
                <a:solidFill>
                  <a:schemeClr val="tx1"/>
                </a:solidFill>
                <a:latin typeface="Arial" charset="0"/>
                <a:ea typeface="ＭＳ Ｐゴシック" pitchFamily="34" charset="-128"/>
              </a:defRPr>
            </a:lvl4pPr>
            <a:lvl5pPr marL="1980987" indent="-218192" defTabSz="464637">
              <a:spcBef>
                <a:spcPct val="30000"/>
              </a:spcBef>
              <a:defRPr sz="1200">
                <a:solidFill>
                  <a:schemeClr val="tx1"/>
                </a:solidFill>
                <a:latin typeface="Arial" charset="0"/>
                <a:ea typeface="ＭＳ Ｐゴシック" pitchFamily="34" charset="-128"/>
              </a:defRPr>
            </a:lvl5pPr>
            <a:lvl6pPr marL="2433066"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6pPr>
            <a:lvl7pPr marL="2885145"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7pPr>
            <a:lvl8pPr marL="3337225"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8pPr>
            <a:lvl9pPr marL="3789304" indent="-218192" defTabSz="464637"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3F83A692-C197-43EE-B564-19DBCFCC36D6}" type="slidenum">
              <a:rPr lang="en-US" altLang="en-US" sz="1300"/>
              <a:pPr>
                <a:spcBef>
                  <a:spcPct val="0"/>
                </a:spcBef>
              </a:pPr>
              <a:t>12</a:t>
            </a:fld>
            <a:endParaRPr lang="en-US" altLang="en-US" sz="1300"/>
          </a:p>
        </p:txBody>
      </p:sp>
    </p:spTree>
    <p:extLst>
      <p:ext uri="{BB962C8B-B14F-4D97-AF65-F5344CB8AC3E}">
        <p14:creationId xmlns:p14="http://schemas.microsoft.com/office/powerpoint/2010/main" val="217669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13</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280640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2197100" y="696913"/>
            <a:ext cx="2616200" cy="3486150"/>
          </a:xfrm>
          <a:ln/>
        </p:spPr>
      </p:sp>
      <p:sp>
        <p:nvSpPr>
          <p:cNvPr id="5939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939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E1E94393-9EC6-4D8C-8EC7-6BF51E038C50}" type="slidenum">
              <a:rPr lang="en-US" altLang="en-US">
                <a:solidFill>
                  <a:srgbClr val="646D72"/>
                </a:solidFill>
                <a:latin typeface="Calibri" pitchFamily="34" charset="0"/>
              </a:rPr>
              <a:pPr algn="r" eaLnBrk="1" hangingPunct="1">
                <a:spcBef>
                  <a:spcPct val="0"/>
                </a:spcBef>
              </a:pPr>
              <a:t>14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2101252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2197100" y="696913"/>
            <a:ext cx="2616200" cy="3486150"/>
          </a:xfrm>
          <a:ln/>
        </p:spPr>
      </p:sp>
      <p:sp>
        <p:nvSpPr>
          <p:cNvPr id="6041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042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7FF91581-2B9E-44C7-B893-CDA01C1DBB76}" type="slidenum">
              <a:rPr lang="en-US" altLang="en-US">
                <a:solidFill>
                  <a:srgbClr val="646D72"/>
                </a:solidFill>
                <a:latin typeface="Calibri" pitchFamily="34" charset="0"/>
              </a:rPr>
              <a:pPr algn="r" eaLnBrk="1" hangingPunct="1">
                <a:spcBef>
                  <a:spcPct val="0"/>
                </a:spcBef>
              </a:pPr>
              <a:t>15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8243018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2197100" y="696913"/>
            <a:ext cx="2616200" cy="3486150"/>
          </a:xfrm>
          <a:ln/>
        </p:spPr>
      </p:sp>
      <p:sp>
        <p:nvSpPr>
          <p:cNvPr id="6144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144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1AB66CF-0CF1-43C1-B9A3-62AC218C01D2}" type="slidenum">
              <a:rPr lang="en-US" altLang="en-US">
                <a:solidFill>
                  <a:srgbClr val="646D72"/>
                </a:solidFill>
                <a:latin typeface="Calibri" pitchFamily="34" charset="0"/>
              </a:rPr>
              <a:pPr algn="r" eaLnBrk="1" hangingPunct="1">
                <a:spcBef>
                  <a:spcPct val="0"/>
                </a:spcBef>
              </a:pPr>
              <a:t>16</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394766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97100" y="696913"/>
            <a:ext cx="2616200" cy="3486150"/>
          </a:xfrm>
          <a:ln/>
        </p:spPr>
      </p:sp>
      <p:sp>
        <p:nvSpPr>
          <p:cNvPr id="6246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26B6007-8489-46E3-84ED-32AD69B03376}" type="slidenum">
              <a:rPr lang="en-US" altLang="en-US">
                <a:solidFill>
                  <a:srgbClr val="646D72"/>
                </a:solidFill>
                <a:latin typeface="Calibri" pitchFamily="34" charset="0"/>
              </a:rPr>
              <a:pPr algn="r" eaLnBrk="1" hangingPunct="1">
                <a:spcBef>
                  <a:spcPct val="0"/>
                </a:spcBef>
              </a:pPr>
              <a:t>17</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696136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2197100" y="696913"/>
            <a:ext cx="2616200" cy="3486150"/>
          </a:xfrm>
          <a:ln/>
        </p:spPr>
      </p:sp>
      <p:sp>
        <p:nvSpPr>
          <p:cNvPr id="6349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6349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14649C41-F759-4C9F-A948-55DBD19E77FD}" type="slidenum">
              <a:rPr lang="en-US" altLang="en-US">
                <a:solidFill>
                  <a:srgbClr val="646D72"/>
                </a:solidFill>
                <a:latin typeface="Calibri" pitchFamily="34" charset="0"/>
              </a:rPr>
              <a:pPr algn="r" eaLnBrk="1" hangingPunct="1">
                <a:spcBef>
                  <a:spcPct val="0"/>
                </a:spcBef>
              </a:pPr>
              <a:t>18</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905561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2197100" y="696913"/>
            <a:ext cx="2616200" cy="3486150"/>
          </a:xfrm>
          <a:ln/>
        </p:spPr>
      </p:sp>
      <p:sp>
        <p:nvSpPr>
          <p:cNvPr id="4096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096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0B1AA0A-7220-459A-A931-A9585B1BDD4A}" type="slidenum">
              <a:rPr lang="en-US" altLang="en-US">
                <a:solidFill>
                  <a:srgbClr val="646D72"/>
                </a:solidFill>
                <a:latin typeface="Calibri" pitchFamily="34" charset="0"/>
              </a:rPr>
              <a:pPr algn="r" eaLnBrk="1" hangingPunct="1">
                <a:spcBef>
                  <a:spcPct val="0"/>
                </a:spcBef>
              </a:pPr>
              <a:t>3</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716768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2197100" y="696913"/>
            <a:ext cx="2616200" cy="3486150"/>
          </a:xfrm>
          <a:ln/>
        </p:spPr>
      </p:sp>
      <p:sp>
        <p:nvSpPr>
          <p:cNvPr id="4301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301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04E8F134-9CA4-48C8-80DE-30FCD33855DD}" type="slidenum">
              <a:rPr lang="en-US" altLang="en-US">
                <a:solidFill>
                  <a:srgbClr val="646D72"/>
                </a:solidFill>
                <a:latin typeface="Calibri" pitchFamily="34" charset="0"/>
              </a:rPr>
              <a:pPr algn="r" eaLnBrk="1" hangingPunct="1">
                <a:spcBef>
                  <a:spcPct val="0"/>
                </a:spcBef>
              </a:pPr>
              <a:t>4</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059302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2197100" y="696913"/>
            <a:ext cx="2616200" cy="3486150"/>
          </a:xfrm>
          <a:ln/>
        </p:spPr>
      </p:sp>
      <p:sp>
        <p:nvSpPr>
          <p:cNvPr id="45059"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506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EA0BFEC-E6F2-4654-A8B2-B2DD07E6A5CB}" type="slidenum">
              <a:rPr lang="en-US" altLang="en-US">
                <a:solidFill>
                  <a:srgbClr val="646D72"/>
                </a:solidFill>
                <a:latin typeface="Calibri" pitchFamily="34" charset="0"/>
              </a:rPr>
              <a:pPr algn="r" eaLnBrk="1" hangingPunct="1">
                <a:spcBef>
                  <a:spcPct val="0"/>
                </a:spcBef>
              </a:pPr>
              <a:t>5</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071789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xfrm>
            <a:off x="2197100" y="696913"/>
            <a:ext cx="2616200" cy="3486150"/>
          </a:xfrm>
          <a:ln/>
        </p:spPr>
      </p:sp>
      <p:sp>
        <p:nvSpPr>
          <p:cNvPr id="47107"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7108"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8D082CE-4564-405E-9637-B9DD7B315930}" type="slidenum">
              <a:rPr lang="en-US" altLang="en-US">
                <a:solidFill>
                  <a:srgbClr val="646D72"/>
                </a:solidFill>
                <a:latin typeface="Calibri" pitchFamily="34" charset="0"/>
              </a:rPr>
              <a:pPr algn="r" eaLnBrk="1" hangingPunct="1">
                <a:spcBef>
                  <a:spcPct val="0"/>
                </a:spcBef>
              </a:pPr>
              <a:t>6</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356844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xfrm>
            <a:off x="2197100" y="696913"/>
            <a:ext cx="2616200" cy="3486150"/>
          </a:xfrm>
          <a:ln/>
        </p:spPr>
      </p:sp>
      <p:sp>
        <p:nvSpPr>
          <p:cNvPr id="49155"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49156"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E6DE053-BD0B-4102-9820-7D96496C1CC2}" type="slidenum">
              <a:rPr lang="en-US" altLang="en-US">
                <a:solidFill>
                  <a:srgbClr val="646D72"/>
                </a:solidFill>
                <a:latin typeface="Calibri" pitchFamily="34" charset="0"/>
              </a:rPr>
              <a:pPr algn="r" eaLnBrk="1" hangingPunct="1">
                <a:spcBef>
                  <a:spcPct val="0"/>
                </a:spcBef>
              </a:pPr>
              <a:t>7</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932023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2197100" y="696913"/>
            <a:ext cx="2616200" cy="3486150"/>
          </a:xfrm>
          <a:ln/>
        </p:spPr>
      </p:sp>
      <p:sp>
        <p:nvSpPr>
          <p:cNvPr id="51203"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1204"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0EF9E07-FCA9-40FC-8C37-FFC05F2C2B85}" type="slidenum">
              <a:rPr lang="en-US" altLang="en-US">
                <a:solidFill>
                  <a:srgbClr val="646D72"/>
                </a:solidFill>
                <a:latin typeface="Calibri" pitchFamily="34" charset="0"/>
              </a:rPr>
              <a:pPr algn="r" eaLnBrk="1" hangingPunct="1">
                <a:spcBef>
                  <a:spcPct val="0"/>
                </a:spcBef>
              </a:pPr>
              <a:t>8</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3226969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2197100" y="696913"/>
            <a:ext cx="2616200" cy="3486150"/>
          </a:xfrm>
          <a:ln/>
        </p:spPr>
      </p:sp>
      <p:sp>
        <p:nvSpPr>
          <p:cNvPr id="53251" name="Notes Placeholder 2"/>
          <p:cNvSpPr>
            <a:spLocks noGrp="1" noChangeArrowheads="1"/>
          </p:cNvSpPr>
          <p:nvPr>
            <p:ph type="body" idx="1"/>
          </p:nvPr>
        </p:nvSpPr>
        <p:spPr>
          <a:noFill/>
        </p:spPr>
        <p:txBody>
          <a:bodyPr/>
          <a:lstStyle/>
          <a:p>
            <a:endParaRPr lang="en-US" altLang="en-US">
              <a:latin typeface="Arial" charset="0"/>
              <a:ea typeface="ＭＳ Ｐゴシック" pitchFamily="34" charset="-128"/>
            </a:endParaRPr>
          </a:p>
        </p:txBody>
      </p:sp>
      <p:sp>
        <p:nvSpPr>
          <p:cNvPr id="53252"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5A49FE9B-3AD6-49F0-8263-214952D62671}" type="slidenum">
              <a:rPr lang="en-US" altLang="en-US">
                <a:solidFill>
                  <a:srgbClr val="646D72"/>
                </a:solidFill>
                <a:latin typeface="Calibri" pitchFamily="34" charset="0"/>
              </a:rPr>
              <a:pPr algn="r" eaLnBrk="1" hangingPunct="1">
                <a:spcBef>
                  <a:spcPct val="0"/>
                </a:spcBef>
              </a:pPr>
              <a:t>9</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2108855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2197100" y="696913"/>
            <a:ext cx="2616200" cy="3486150"/>
          </a:xfrm>
          <a:ln/>
        </p:spPr>
      </p:sp>
      <p:sp>
        <p:nvSpPr>
          <p:cNvPr id="55299" name="Notes Placeholder 2"/>
          <p:cNvSpPr>
            <a:spLocks noGrp="1" noChangeArrowheads="1"/>
          </p:cNvSpPr>
          <p:nvPr>
            <p:ph type="body" idx="1"/>
          </p:nvPr>
        </p:nvSpPr>
        <p:spPr>
          <a:noFill/>
        </p:spPr>
        <p:txBody>
          <a:bodyPr/>
          <a:lstStyle/>
          <a:p>
            <a:endParaRPr lang="en-US" dirty="0"/>
          </a:p>
        </p:txBody>
      </p:sp>
      <p:sp>
        <p:nvSpPr>
          <p:cNvPr id="55300" name="Slide Number Placeholder 3"/>
          <p:cNvSpPr txBox="1">
            <a:spLocks noGrp="1"/>
          </p:cNvSpPr>
          <p:nvPr/>
        </p:nvSpPr>
        <p:spPr bwMode="auto">
          <a:xfrm>
            <a:off x="3970576" y="8829537"/>
            <a:ext cx="3038258" cy="465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C4D6B22-2214-4877-A507-FB42DFB58ECA}" type="slidenum">
              <a:rPr lang="en-US" altLang="en-US">
                <a:solidFill>
                  <a:srgbClr val="646D72"/>
                </a:solidFill>
                <a:latin typeface="Calibri" pitchFamily="34" charset="0"/>
              </a:rPr>
              <a:pPr algn="r" eaLnBrk="1" hangingPunct="1">
                <a:spcBef>
                  <a:spcPct val="0"/>
                </a:spcBef>
              </a:pPr>
              <a:t>10</a:t>
            </a:fld>
            <a:endParaRPr lang="en-US" altLang="en-US">
              <a:solidFill>
                <a:srgbClr val="646D72"/>
              </a:solidFill>
              <a:latin typeface="Calibri" pitchFamily="34" charset="0"/>
            </a:endParaRPr>
          </a:p>
        </p:txBody>
      </p:sp>
    </p:spTree>
    <p:extLst>
      <p:ext uri="{BB962C8B-B14F-4D97-AF65-F5344CB8AC3E}">
        <p14:creationId xmlns:p14="http://schemas.microsoft.com/office/powerpoint/2010/main" val="16627443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userDrawn="1"/>
        </p:nvSpPr>
        <p:spPr>
          <a:xfrm>
            <a:off x="295360" y="8428737"/>
            <a:ext cx="2343625" cy="5969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056279" y="2413000"/>
            <a:ext cx="4670629" cy="1594555"/>
          </a:xfrm>
        </p:spPr>
        <p:txBody>
          <a:bodyPr anchor="b">
            <a:noAutofit/>
          </a:bodyPr>
          <a:lstStyle>
            <a:lvl1pPr algn="l">
              <a:defRPr sz="3353" spc="0" baseline="0"/>
            </a:lvl1pPr>
          </a:lstStyle>
          <a:p>
            <a:r>
              <a:rPr lang="en-US" dirty="0"/>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056279" y="3988269"/>
            <a:ext cx="4670629" cy="733823"/>
          </a:xfrm>
        </p:spPr>
        <p:txBody>
          <a:bodyPr>
            <a:noAutofit/>
          </a:bodyPr>
          <a:lstStyle>
            <a:lvl1pPr marL="0" indent="0" algn="l">
              <a:buNone/>
              <a:defRPr sz="1324">
                <a:solidFill>
                  <a:schemeClr val="accent1"/>
                </a:solidFill>
              </a:defRPr>
            </a:lvl1pPr>
            <a:lvl2pPr marL="257213" indent="0" algn="ctr">
              <a:buNone/>
              <a:defRPr sz="1125"/>
            </a:lvl2pPr>
            <a:lvl3pPr marL="514425" indent="0" algn="ctr">
              <a:buNone/>
              <a:defRPr sz="1013"/>
            </a:lvl3pPr>
            <a:lvl4pPr marL="771639" indent="0" algn="ctr">
              <a:buNone/>
              <a:defRPr sz="900"/>
            </a:lvl4pPr>
            <a:lvl5pPr marL="1028852" indent="0" algn="ctr">
              <a:buNone/>
              <a:defRPr sz="900"/>
            </a:lvl5pPr>
            <a:lvl6pPr marL="1286064" indent="0" algn="ctr">
              <a:buNone/>
              <a:defRPr sz="900"/>
            </a:lvl6pPr>
            <a:lvl7pPr marL="1543277" indent="0" algn="ctr">
              <a:buNone/>
              <a:defRPr sz="900"/>
            </a:lvl7pPr>
            <a:lvl8pPr marL="1800490" indent="0" algn="ctr">
              <a:buNone/>
              <a:defRPr sz="900"/>
            </a:lvl8pPr>
            <a:lvl9pPr marL="2057702" indent="0" algn="ctr">
              <a:buNone/>
              <a:defRPr sz="900"/>
            </a:lvl9pPr>
          </a:lstStyle>
          <a:p>
            <a:r>
              <a:rPr lang="en-US" dirty="0"/>
              <a:t>Click to edit Master subtitle style</a:t>
            </a:r>
          </a:p>
        </p:txBody>
      </p:sp>
      <p:sp>
        <p:nvSpPr>
          <p:cNvPr id="14" name="Freeform 13">
            <a:extLst>
              <a:ext uri="{FF2B5EF4-FFF2-40B4-BE49-F238E27FC236}">
                <a16:creationId xmlns:a16="http://schemas.microsoft.com/office/drawing/2014/main" id="{938C69CE-1617-8142-9FB2-67C7B2543F88}"/>
              </a:ext>
            </a:extLst>
          </p:cNvPr>
          <p:cNvSpPr/>
          <p:nvPr userDrawn="1"/>
        </p:nvSpPr>
        <p:spPr>
          <a:xfrm>
            <a:off x="1" y="4352527"/>
            <a:ext cx="6857999" cy="1466382"/>
          </a:xfrm>
          <a:custGeom>
            <a:avLst/>
            <a:gdLst>
              <a:gd name="connsiteX0" fmla="*/ 59617 w 7772399"/>
              <a:gd name="connsiteY0" fmla="*/ 665741 h 1613020"/>
              <a:gd name="connsiteX1" fmla="*/ 2207111 w 7772399"/>
              <a:gd name="connsiteY1" fmla="*/ 1377985 h 1613020"/>
              <a:gd name="connsiteX2" fmla="*/ 34824 w 7772399"/>
              <a:gd name="connsiteY2" fmla="*/ 793082 h 1613020"/>
              <a:gd name="connsiteX3" fmla="*/ 0 w 7772399"/>
              <a:gd name="connsiteY3" fmla="*/ 794126 h 1613020"/>
              <a:gd name="connsiteX4" fmla="*/ 0 w 7772399"/>
              <a:gd name="connsiteY4" fmla="*/ 665858 h 1613020"/>
              <a:gd name="connsiteX5" fmla="*/ 7772399 w 7772399"/>
              <a:gd name="connsiteY5" fmla="*/ 549209 h 1613020"/>
              <a:gd name="connsiteX6" fmla="*/ 7772399 w 7772399"/>
              <a:gd name="connsiteY6" fmla="*/ 678690 h 1613020"/>
              <a:gd name="connsiteX7" fmla="*/ 7578720 w 7772399"/>
              <a:gd name="connsiteY7" fmla="*/ 781481 h 1613020"/>
              <a:gd name="connsiteX8" fmla="*/ 6300215 w 7772399"/>
              <a:gd name="connsiteY8" fmla="*/ 887644 h 1613020"/>
              <a:gd name="connsiteX9" fmla="*/ 7559739 w 7772399"/>
              <a:gd name="connsiteY9" fmla="*/ 672700 h 1613020"/>
              <a:gd name="connsiteX10" fmla="*/ 0 w 7772399"/>
              <a:gd name="connsiteY10" fmla="*/ 400277 h 1613020"/>
              <a:gd name="connsiteX11" fmla="*/ 159836 w 7772399"/>
              <a:gd name="connsiteY11" fmla="*/ 417146 h 1613020"/>
              <a:gd name="connsiteX12" fmla="*/ 2149558 w 7772399"/>
              <a:gd name="connsiteY12" fmla="*/ 1334629 h 1613020"/>
              <a:gd name="connsiteX13" fmla="*/ 96431 w 7772399"/>
              <a:gd name="connsiteY13" fmla="*/ 540721 h 1613020"/>
              <a:gd name="connsiteX14" fmla="*/ 0 w 7772399"/>
              <a:gd name="connsiteY14" fmla="*/ 534169 h 1613020"/>
              <a:gd name="connsiteX15" fmla="*/ 5159121 w 7772399"/>
              <a:gd name="connsiteY15" fmla="*/ 366586 h 1613020"/>
              <a:gd name="connsiteX16" fmla="*/ 5977900 w 7772399"/>
              <a:gd name="connsiteY16" fmla="*/ 652200 h 1613020"/>
              <a:gd name="connsiteX17" fmla="*/ 5977900 w 7772399"/>
              <a:gd name="connsiteY17" fmla="*/ 652374 h 1613020"/>
              <a:gd name="connsiteX18" fmla="*/ 4848001 w 7772399"/>
              <a:gd name="connsiteY18" fmla="*/ 814368 h 1613020"/>
              <a:gd name="connsiteX19" fmla="*/ 3635709 w 7772399"/>
              <a:gd name="connsiteY19" fmla="*/ 1443149 h 1613020"/>
              <a:gd name="connsiteX20" fmla="*/ 2788154 w 7772399"/>
              <a:gd name="connsiteY20" fmla="*/ 1607671 h 1613020"/>
              <a:gd name="connsiteX21" fmla="*/ 2206937 w 7772399"/>
              <a:gd name="connsiteY21" fmla="*/ 1377985 h 1613020"/>
              <a:gd name="connsiteX22" fmla="*/ 3151580 w 7772399"/>
              <a:gd name="connsiteY22" fmla="*/ 1239283 h 1613020"/>
              <a:gd name="connsiteX23" fmla="*/ 4361334 w 7772399"/>
              <a:gd name="connsiteY23" fmla="*/ 561390 h 1613020"/>
              <a:gd name="connsiteX24" fmla="*/ 5159121 w 7772399"/>
              <a:gd name="connsiteY24" fmla="*/ 366586 h 1613020"/>
              <a:gd name="connsiteX25" fmla="*/ 7772399 w 7772399"/>
              <a:gd name="connsiteY25" fmla="*/ 276909 h 1613020"/>
              <a:gd name="connsiteX26" fmla="*/ 7772399 w 7772399"/>
              <a:gd name="connsiteY26" fmla="*/ 418190 h 1613020"/>
              <a:gd name="connsiteX27" fmla="*/ 7360227 w 7772399"/>
              <a:gd name="connsiteY27" fmla="*/ 674794 h 1613020"/>
              <a:gd name="connsiteX28" fmla="*/ 6162717 w 7772399"/>
              <a:gd name="connsiteY28" fmla="*/ 778427 h 1613020"/>
              <a:gd name="connsiteX29" fmla="*/ 7305998 w 7772399"/>
              <a:gd name="connsiteY29" fmla="*/ 582937 h 1613020"/>
              <a:gd name="connsiteX30" fmla="*/ 7747355 w 7772399"/>
              <a:gd name="connsiteY30" fmla="*/ 293170 h 1613020"/>
              <a:gd name="connsiteX31" fmla="*/ 0 w 7772399"/>
              <a:gd name="connsiteY31" fmla="*/ 125947 h 1613020"/>
              <a:gd name="connsiteX32" fmla="*/ 203166 w 7772399"/>
              <a:gd name="connsiteY32" fmla="*/ 148323 h 1613020"/>
              <a:gd name="connsiteX33" fmla="*/ 2106087 w 7772399"/>
              <a:gd name="connsiteY33" fmla="*/ 1285866 h 1613020"/>
              <a:gd name="connsiteX34" fmla="*/ 180952 w 7772399"/>
              <a:gd name="connsiteY34" fmla="*/ 282724 h 1613020"/>
              <a:gd name="connsiteX35" fmla="*/ 0 w 7772399"/>
              <a:gd name="connsiteY35" fmla="*/ 263137 h 1613020"/>
              <a:gd name="connsiteX36" fmla="*/ 7772399 w 7772399"/>
              <a:gd name="connsiteY36" fmla="*/ 0 h 1613020"/>
              <a:gd name="connsiteX37" fmla="*/ 7772399 w 7772399"/>
              <a:gd name="connsiteY37" fmla="*/ 150013 h 1613020"/>
              <a:gd name="connsiteX38" fmla="*/ 7610634 w 7772399"/>
              <a:gd name="connsiteY38" fmla="*/ 260658 h 1613020"/>
              <a:gd name="connsiteX39" fmla="*/ 7081557 w 7772399"/>
              <a:gd name="connsiteY39" fmla="*/ 610153 h 1613020"/>
              <a:gd name="connsiteX40" fmla="*/ 5977900 w 7772399"/>
              <a:gd name="connsiteY40" fmla="*/ 652200 h 1613020"/>
              <a:gd name="connsiteX41" fmla="*/ 7046833 w 7772399"/>
              <a:gd name="connsiteY41" fmla="*/ 507305 h 1613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772399" h="1613020">
                <a:moveTo>
                  <a:pt x="59617" y="665741"/>
                </a:moveTo>
                <a:cubicBezTo>
                  <a:pt x="891463" y="698830"/>
                  <a:pt x="1520112" y="1233149"/>
                  <a:pt x="2207111" y="1377985"/>
                </a:cubicBezTo>
                <a:cubicBezTo>
                  <a:pt x="1470912" y="1308062"/>
                  <a:pt x="850335" y="802651"/>
                  <a:pt x="34824" y="793082"/>
                </a:cubicBezTo>
                <a:lnTo>
                  <a:pt x="0" y="794126"/>
                </a:lnTo>
                <a:lnTo>
                  <a:pt x="0" y="665858"/>
                </a:lnTo>
                <a:close/>
                <a:moveTo>
                  <a:pt x="7772399" y="549209"/>
                </a:moveTo>
                <a:lnTo>
                  <a:pt x="7772399" y="678690"/>
                </a:lnTo>
                <a:lnTo>
                  <a:pt x="7578720" y="781481"/>
                </a:lnTo>
                <a:cubicBezTo>
                  <a:pt x="7000913" y="1057575"/>
                  <a:pt x="6673261" y="1100669"/>
                  <a:pt x="6300215" y="887644"/>
                </a:cubicBezTo>
                <a:cubicBezTo>
                  <a:pt x="6735276" y="1045450"/>
                  <a:pt x="7107010" y="913117"/>
                  <a:pt x="7559739" y="672700"/>
                </a:cubicBezTo>
                <a:close/>
                <a:moveTo>
                  <a:pt x="0" y="400277"/>
                </a:moveTo>
                <a:lnTo>
                  <a:pt x="159836" y="417146"/>
                </a:lnTo>
                <a:cubicBezTo>
                  <a:pt x="1238616" y="564554"/>
                  <a:pt x="1627052" y="1123633"/>
                  <a:pt x="2149558" y="1334629"/>
                </a:cubicBezTo>
                <a:cubicBezTo>
                  <a:pt x="1656736" y="1212121"/>
                  <a:pt x="998402" y="636491"/>
                  <a:pt x="96431" y="540721"/>
                </a:cubicBezTo>
                <a:lnTo>
                  <a:pt x="0" y="534169"/>
                </a:lnTo>
                <a:close/>
                <a:moveTo>
                  <a:pt x="5159121" y="366586"/>
                </a:moveTo>
                <a:cubicBezTo>
                  <a:pt x="5455984" y="365332"/>
                  <a:pt x="5756346" y="444148"/>
                  <a:pt x="5977900" y="652200"/>
                </a:cubicBezTo>
                <a:lnTo>
                  <a:pt x="5977900" y="652374"/>
                </a:lnTo>
                <a:cubicBezTo>
                  <a:pt x="5716373" y="548654"/>
                  <a:pt x="5230320" y="574737"/>
                  <a:pt x="4848001" y="814368"/>
                </a:cubicBezTo>
                <a:lnTo>
                  <a:pt x="3635709" y="1443149"/>
                </a:lnTo>
                <a:cubicBezTo>
                  <a:pt x="3341907" y="1580977"/>
                  <a:pt x="3053791" y="1630526"/>
                  <a:pt x="2788154" y="1607671"/>
                </a:cubicBezTo>
                <a:cubicBezTo>
                  <a:pt x="2565551" y="1588567"/>
                  <a:pt x="2383007" y="1504473"/>
                  <a:pt x="2206937" y="1377985"/>
                </a:cubicBezTo>
                <a:cubicBezTo>
                  <a:pt x="2654680" y="1427882"/>
                  <a:pt x="2865213" y="1372227"/>
                  <a:pt x="3151580" y="1239283"/>
                </a:cubicBezTo>
                <a:lnTo>
                  <a:pt x="4361334" y="561390"/>
                </a:lnTo>
                <a:cubicBezTo>
                  <a:pt x="4568894" y="449164"/>
                  <a:pt x="4862258" y="367840"/>
                  <a:pt x="5159121" y="366586"/>
                </a:cubicBezTo>
                <a:close/>
                <a:moveTo>
                  <a:pt x="7772399" y="276909"/>
                </a:moveTo>
                <a:lnTo>
                  <a:pt x="7772399" y="418190"/>
                </a:lnTo>
                <a:lnTo>
                  <a:pt x="7360227" y="674794"/>
                </a:lnTo>
                <a:cubicBezTo>
                  <a:pt x="7002400" y="889999"/>
                  <a:pt x="6557368" y="1007154"/>
                  <a:pt x="6162717" y="778427"/>
                </a:cubicBezTo>
                <a:cubicBezTo>
                  <a:pt x="6474275" y="877699"/>
                  <a:pt x="6884495" y="875432"/>
                  <a:pt x="7305998" y="582937"/>
                </a:cubicBezTo>
                <a:cubicBezTo>
                  <a:pt x="7353722" y="549767"/>
                  <a:pt x="7536955" y="429965"/>
                  <a:pt x="7747355" y="293170"/>
                </a:cubicBezTo>
                <a:close/>
                <a:moveTo>
                  <a:pt x="0" y="125947"/>
                </a:moveTo>
                <a:lnTo>
                  <a:pt x="203166" y="148323"/>
                </a:lnTo>
                <a:cubicBezTo>
                  <a:pt x="1278083" y="305601"/>
                  <a:pt x="1635159" y="947618"/>
                  <a:pt x="2106087" y="1285866"/>
                </a:cubicBezTo>
                <a:cubicBezTo>
                  <a:pt x="1589485" y="1037413"/>
                  <a:pt x="1252848" y="435358"/>
                  <a:pt x="180952" y="282724"/>
                </a:cubicBezTo>
                <a:lnTo>
                  <a:pt x="0" y="263137"/>
                </a:lnTo>
                <a:close/>
                <a:moveTo>
                  <a:pt x="7772399" y="0"/>
                </a:moveTo>
                <a:lnTo>
                  <a:pt x="7772399" y="150013"/>
                </a:lnTo>
                <a:lnTo>
                  <a:pt x="7610634" y="260658"/>
                </a:lnTo>
                <a:cubicBezTo>
                  <a:pt x="7356213" y="433951"/>
                  <a:pt x="7135743" y="581530"/>
                  <a:pt x="7081557" y="610153"/>
                </a:cubicBezTo>
                <a:cubicBezTo>
                  <a:pt x="6937062" y="686483"/>
                  <a:pt x="6507424" y="941729"/>
                  <a:pt x="5977900" y="652200"/>
                </a:cubicBezTo>
                <a:cubicBezTo>
                  <a:pt x="6340538" y="802417"/>
                  <a:pt x="6738513" y="719370"/>
                  <a:pt x="7046833" y="507305"/>
                </a:cubicBezTo>
                <a:close/>
              </a:path>
            </a:pathLst>
          </a:custGeom>
          <a:solidFill>
            <a:srgbClr val="002677"/>
          </a:solidFill>
          <a:ln w="9181" cap="flat">
            <a:noFill/>
            <a:prstDash val="solid"/>
            <a:miter/>
          </a:ln>
        </p:spPr>
        <p:txBody>
          <a:bodyPr wrap="square" rtlCol="0" anchor="ctr">
            <a:noAutofit/>
          </a:bodyPr>
          <a:lstStyle/>
          <a:p>
            <a:r>
              <a:rPr lang="en-US" sz="1941" dirty="0"/>
              <a:t>  </a:t>
            </a:r>
          </a:p>
        </p:txBody>
      </p:sp>
      <p:sp>
        <p:nvSpPr>
          <p:cNvPr id="13" name="Graphic 8">
            <a:extLst>
              <a:ext uri="{FF2B5EF4-FFF2-40B4-BE49-F238E27FC236}">
                <a16:creationId xmlns:a16="http://schemas.microsoft.com/office/drawing/2014/main" id="{D11E1DF3-A88F-574C-A090-D925544CD013}"/>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pic>
        <p:nvPicPr>
          <p:cNvPr id="15" name="Graphic 14">
            <a:extLst>
              <a:ext uri="{FF2B5EF4-FFF2-40B4-BE49-F238E27FC236}">
                <a16:creationId xmlns:a16="http://schemas.microsoft.com/office/drawing/2014/main" id="{5EBCE939-161C-9649-8B42-4A94BE89CF8A}"/>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493800" y="8273126"/>
            <a:ext cx="1025223" cy="365760"/>
          </a:xfrm>
          <a:prstGeom prst="rect">
            <a:avLst/>
          </a:prstGeom>
        </p:spPr>
      </p:pic>
    </p:spTree>
    <p:extLst>
      <p:ext uri="{BB962C8B-B14F-4D97-AF65-F5344CB8AC3E}">
        <p14:creationId xmlns:p14="http://schemas.microsoft.com/office/powerpoint/2010/main" val="1857673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056279" y="3524388"/>
            <a:ext cx="4670629" cy="2395853"/>
          </a:xfrm>
        </p:spPr>
        <p:txBody>
          <a:bodyPr anchor="ctr">
            <a:noAutofit/>
          </a:bodyPr>
          <a:lstStyle>
            <a:lvl1pPr algn="l">
              <a:defRPr sz="3353" spc="0" baseline="0">
                <a:solidFill>
                  <a:schemeClr val="tx1"/>
                </a:solidFill>
              </a:defRPr>
            </a:lvl1pPr>
          </a:lstStyle>
          <a:p>
            <a:r>
              <a:rPr lang="en-US" dirty="0"/>
              <a:t>Section title</a:t>
            </a:r>
          </a:p>
        </p:txBody>
      </p:sp>
      <p:sp>
        <p:nvSpPr>
          <p:cNvPr id="5" name="Graphic 8">
            <a:extLst>
              <a:ext uri="{FF2B5EF4-FFF2-40B4-BE49-F238E27FC236}">
                <a16:creationId xmlns:a16="http://schemas.microsoft.com/office/drawing/2014/main" id="{0A3856F3-EA67-2047-9746-A4F2B62050A8}"/>
              </a:ext>
            </a:extLst>
          </p:cNvPr>
          <p:cNvSpPr/>
          <p:nvPr userDrawn="1"/>
        </p:nvSpPr>
        <p:spPr>
          <a:xfrm>
            <a:off x="369795" y="499341"/>
            <a:ext cx="406070" cy="729843"/>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2913819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16557"/>
          </a:xfrm>
        </p:spPr>
        <p:txBody>
          <a:bodyPr vert="horz" lIns="91440" tIns="45720" rIns="91440" bIns="45720" rtlCol="0" anchor="t" anchorCtr="0">
            <a:noAutofit/>
          </a:bodyPr>
          <a:lstStyle>
            <a:lvl1pPr>
              <a:lnSpc>
                <a:spcPct val="100000"/>
              </a:lnSpc>
              <a:defRPr lang="en-US"/>
            </a:lvl1pPr>
          </a:lstStyle>
          <a:p>
            <a:pPr lvl="0"/>
            <a:r>
              <a:rPr lang="en-US" dirty="0"/>
              <a:t>Click to add title</a:t>
            </a:r>
          </a:p>
        </p:txBody>
      </p:sp>
      <p:sp>
        <p:nvSpPr>
          <p:cNvPr id="9" name="Slide Number Placeholder 5">
            <a:extLst>
              <a:ext uri="{FF2B5EF4-FFF2-40B4-BE49-F238E27FC236}">
                <a16:creationId xmlns:a16="http://schemas.microsoft.com/office/drawing/2014/main" id="{29553229-395D-0143-AC43-88DF2FF32C6A}"/>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0" name="Footer Placeholder 3">
            <a:extLst>
              <a:ext uri="{FF2B5EF4-FFF2-40B4-BE49-F238E27FC236}">
                <a16:creationId xmlns:a16="http://schemas.microsoft.com/office/drawing/2014/main" id="{1076D53B-5D5D-FA4E-B687-F769ED3193F4}"/>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6625759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add a title style with a </a:t>
            </a:r>
            <a:br>
              <a:rPr lang="en-US" dirty="0"/>
            </a:br>
            <a:r>
              <a:rPr lang="en-US" dirty="0"/>
              <a:t>two-line headline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281180" y="1639455"/>
            <a:ext cx="6209828" cy="5474320"/>
          </a:xfrm>
        </p:spPr>
        <p:txBody>
          <a:bodyPr/>
          <a:lstStyle>
            <a:lvl1pPr marL="85738" indent="-85738">
              <a:spcBef>
                <a:spcPts val="225"/>
              </a:spcBef>
              <a:spcAft>
                <a:spcPts val="450"/>
              </a:spcAft>
              <a:buClr>
                <a:schemeClr val="accent1"/>
              </a:buClr>
              <a:tabLst/>
              <a:defRPr sz="1235"/>
            </a:lvl1pPr>
            <a:lvl2pPr marL="163141" indent="-73830">
              <a:spcBef>
                <a:spcPts val="0"/>
              </a:spcBef>
              <a:spcAft>
                <a:spcPts val="450"/>
              </a:spcAft>
              <a:buClr>
                <a:schemeClr val="accent1"/>
              </a:buClr>
              <a:tabLst/>
              <a:defRPr sz="1235"/>
            </a:lvl2pPr>
            <a:lvl3pPr marL="235779" indent="-61922">
              <a:spcBef>
                <a:spcPts val="0"/>
              </a:spcBef>
              <a:spcAft>
                <a:spcPts val="450"/>
              </a:spcAft>
              <a:buClr>
                <a:schemeClr val="accent1"/>
              </a:buClr>
              <a:tabLst/>
              <a:defRPr sz="1059"/>
            </a:lvl3pPr>
            <a:lvl4pPr marL="303654" indent="-67876">
              <a:spcBef>
                <a:spcPts val="0"/>
              </a:spcBef>
              <a:spcAft>
                <a:spcPts val="450"/>
              </a:spcAft>
              <a:buClr>
                <a:schemeClr val="accent1"/>
              </a:buClr>
              <a:tabLst/>
              <a:defRPr sz="971"/>
            </a:lvl4pPr>
            <a:lvl5pPr marL="370339" indent="-60731">
              <a:spcBef>
                <a:spcPts val="0"/>
              </a:spcBef>
              <a:spcAft>
                <a:spcPts val="450"/>
              </a:spcAft>
              <a:buClr>
                <a:schemeClr val="accent1"/>
              </a:buClr>
              <a:tabLst/>
              <a:defRPr sz="88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74647B6F-6DBD-2842-BBB7-017497A6D42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11FEF08C-4156-7845-9B5E-8CC7FE66BA09}"/>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283561013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extLst>
    <p:ext uri="{DCECCB84-F9BA-43D5-87BE-67443E8EF086}">
      <p15:sldGuideLst xmlns:p15="http://schemas.microsoft.com/office/powerpoint/2012/main">
        <p15:guide id="1" orient="horz" pos="11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81180" y="415637"/>
            <a:ext cx="6209828" cy="891886"/>
          </a:xfrm>
        </p:spPr>
        <p:txBody>
          <a:bodyPr vert="horz" lIns="91440" tIns="45720" rIns="91440" bIns="45720" rtlCol="0" anchor="t" anchorCtr="0">
            <a:noAutofit/>
          </a:bodyPr>
          <a:lstStyle>
            <a:lvl1pPr>
              <a:lnSpc>
                <a:spcPct val="100000"/>
              </a:lnSpc>
              <a:defRPr lang="en-US"/>
            </a:lvl1pPr>
          </a:lstStyle>
          <a:p>
            <a:pPr lvl="0"/>
            <a:r>
              <a:rPr lang="en-US" dirty="0"/>
              <a:t>Click to edit Master title style</a:t>
            </a:r>
          </a:p>
        </p:txBody>
      </p:sp>
      <p:sp>
        <p:nvSpPr>
          <p:cNvPr id="7" name="Slide Number Placeholder 5">
            <a:extLst>
              <a:ext uri="{FF2B5EF4-FFF2-40B4-BE49-F238E27FC236}">
                <a16:creationId xmlns:a16="http://schemas.microsoft.com/office/drawing/2014/main" id="{F0D6C7FA-26F3-1B4D-84A6-2EBADDEF79E8}"/>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8" name="Footer Placeholder 3">
            <a:extLst>
              <a:ext uri="{FF2B5EF4-FFF2-40B4-BE49-F238E27FC236}">
                <a16:creationId xmlns:a16="http://schemas.microsoft.com/office/drawing/2014/main" id="{5FA37783-BDF8-5D46-A467-845F99D2AA77}"/>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310443888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281180" y="415637"/>
            <a:ext cx="6209828" cy="891886"/>
          </a:xfrm>
        </p:spPr>
        <p:txBody>
          <a:bodyPr/>
          <a:lstStyle>
            <a:lvl1pPr>
              <a:lnSpc>
                <a:spcPct val="100000"/>
              </a:lnSpc>
              <a:defRPr sz="2471"/>
            </a:lvl1pPr>
          </a:lstStyle>
          <a:p>
            <a:r>
              <a:rPr lang="en-US" dirty="0"/>
              <a:t>Click to edit Master title style</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342900" y="2210816"/>
            <a:ext cx="6172200" cy="5380736"/>
          </a:xfrm>
        </p:spPr>
        <p:txBody>
          <a:bodyPr anchor="ctr"/>
          <a:lstStyle>
            <a:lvl1pPr marL="0" indent="0" algn="ctr">
              <a:buNone/>
              <a:defRPr sz="675">
                <a:solidFill>
                  <a:schemeClr val="accent1"/>
                </a:solidFill>
              </a:defRPr>
            </a:lvl1pPr>
          </a:lstStyle>
          <a:p>
            <a:endParaRPr lang="en-US"/>
          </a:p>
        </p:txBody>
      </p:sp>
      <p:sp>
        <p:nvSpPr>
          <p:cNvPr id="10" name="Slide Number Placeholder 5">
            <a:extLst>
              <a:ext uri="{FF2B5EF4-FFF2-40B4-BE49-F238E27FC236}">
                <a16:creationId xmlns:a16="http://schemas.microsoft.com/office/drawing/2014/main" id="{23DA3652-DD1E-1746-9561-2D685B9EBCF9}"/>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11" name="Footer Placeholder 3">
            <a:extLst>
              <a:ext uri="{FF2B5EF4-FFF2-40B4-BE49-F238E27FC236}">
                <a16:creationId xmlns:a16="http://schemas.microsoft.com/office/drawing/2014/main" id="{481C450C-488F-7A45-B199-DE23318BDD18}"/>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248524872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2-line), content and chart #3">
    <p:spTree>
      <p:nvGrpSpPr>
        <p:cNvPr id="1" name=""/>
        <p:cNvGrpSpPr/>
        <p:nvPr/>
      </p:nvGrpSpPr>
      <p:grpSpPr>
        <a:xfrm>
          <a:off x="0" y="0"/>
          <a:ext cx="0" cy="0"/>
          <a:chOff x="0" y="0"/>
          <a:chExt cx="0" cy="0"/>
        </a:xfrm>
      </p:grpSpPr>
      <p:sp>
        <p:nvSpPr>
          <p:cNvPr id="7" name="Chart Placeholder 6">
            <a:extLst>
              <a:ext uri="{FF2B5EF4-FFF2-40B4-BE49-F238E27FC236}">
                <a16:creationId xmlns:a16="http://schemas.microsoft.com/office/drawing/2014/main" id="{209DBF36-B503-F44A-A373-FAF2B64AFCFF}"/>
              </a:ext>
            </a:extLst>
          </p:cNvPr>
          <p:cNvSpPr>
            <a:spLocks noGrp="1"/>
          </p:cNvSpPr>
          <p:nvPr>
            <p:ph type="chart" sz="quarter" idx="14"/>
          </p:nvPr>
        </p:nvSpPr>
        <p:spPr>
          <a:xfrm>
            <a:off x="288037" y="2227072"/>
            <a:ext cx="6295644" cy="5364480"/>
          </a:xfrm>
        </p:spPr>
        <p:txBody>
          <a:bodyPr anchor="ctr"/>
          <a:lstStyle>
            <a:lvl1pPr marL="0" indent="0" algn="ctr">
              <a:buFont typeface="Arial" panose="020B0604020202020204" pitchFamily="34" charset="0"/>
              <a:buNone/>
              <a:defRPr sz="675">
                <a:solidFill>
                  <a:schemeClr val="accent1"/>
                </a:solidFill>
              </a:defRPr>
            </a:lvl1pPr>
          </a:lstStyle>
          <a:p>
            <a:endParaRPr lang="en-US"/>
          </a:p>
        </p:txBody>
      </p:sp>
      <p:sp>
        <p:nvSpPr>
          <p:cNvPr id="63" name="Title 1">
            <a:extLst>
              <a:ext uri="{FF2B5EF4-FFF2-40B4-BE49-F238E27FC236}">
                <a16:creationId xmlns:a16="http://schemas.microsoft.com/office/drawing/2014/main" id="{9B91C294-EF6A-8D47-BC58-4FB5C91EF5ED}"/>
              </a:ext>
            </a:extLst>
          </p:cNvPr>
          <p:cNvSpPr>
            <a:spLocks noGrp="1"/>
          </p:cNvSpPr>
          <p:nvPr>
            <p:ph type="title" hasCustomPrompt="1"/>
          </p:nvPr>
        </p:nvSpPr>
        <p:spPr>
          <a:xfrm>
            <a:off x="281178" y="415637"/>
            <a:ext cx="6209830" cy="891886"/>
          </a:xfrm>
        </p:spPr>
        <p:txBody>
          <a:bodyPr/>
          <a:lstStyle>
            <a:lvl1pPr>
              <a:lnSpc>
                <a:spcPct val="100000"/>
              </a:lnSpc>
              <a:defRPr sz="2471"/>
            </a:lvl1pPr>
          </a:lstStyle>
          <a:p>
            <a:r>
              <a:rPr lang="en-US" dirty="0"/>
              <a:t>Click to add a title style with a </a:t>
            </a:r>
            <a:br>
              <a:rPr lang="en-US" dirty="0"/>
            </a:br>
            <a:r>
              <a:rPr lang="en-US" dirty="0"/>
              <a:t>two-line headline</a:t>
            </a:r>
          </a:p>
        </p:txBody>
      </p:sp>
      <p:sp>
        <p:nvSpPr>
          <p:cNvPr id="60" name="Slide Number Placeholder 5">
            <a:extLst>
              <a:ext uri="{FF2B5EF4-FFF2-40B4-BE49-F238E27FC236}">
                <a16:creationId xmlns:a16="http://schemas.microsoft.com/office/drawing/2014/main" id="{E307D746-5720-D847-9424-15D7BB2F1240}"/>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61" name="Footer Placeholder 3">
            <a:extLst>
              <a:ext uri="{FF2B5EF4-FFF2-40B4-BE49-F238E27FC236}">
                <a16:creationId xmlns:a16="http://schemas.microsoft.com/office/drawing/2014/main" id="{91F88830-64BA-7849-AD3A-E3E6E9CC00CA}"/>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Tree>
    <p:extLst>
      <p:ext uri="{BB962C8B-B14F-4D97-AF65-F5344CB8AC3E}">
        <p14:creationId xmlns:p14="http://schemas.microsoft.com/office/powerpoint/2010/main" val="374514597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031701"/>
            <a:ext cx="5563721" cy="1483251"/>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9" name="Rectangle 8"/>
          <p:cNvSpPr/>
          <p:nvPr userDrawn="1"/>
        </p:nvSpPr>
        <p:spPr bwMode="gray">
          <a:xfrm>
            <a:off x="0" y="1868921"/>
            <a:ext cx="5563721" cy="1162780"/>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sp>
        <p:nvSpPr>
          <p:cNvPr id="2" name="Title 1"/>
          <p:cNvSpPr>
            <a:spLocks noGrp="1"/>
          </p:cNvSpPr>
          <p:nvPr>
            <p:ph type="title" hasCustomPrompt="1"/>
          </p:nvPr>
        </p:nvSpPr>
        <p:spPr bwMode="gray">
          <a:xfrm>
            <a:off x="913281" y="2203922"/>
            <a:ext cx="4437529" cy="705088"/>
          </a:xfrm>
        </p:spPr>
        <p:txBody>
          <a:bodyPr/>
          <a:lstStyle>
            <a:lvl1pPr>
              <a:lnSpc>
                <a:spcPct val="90000"/>
              </a:lnSpc>
              <a:defRPr sz="2471"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3991001"/>
            <a:ext cx="6858000" cy="224444"/>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0682" tIns="40341" rIns="80682" bIns="40341" numCol="1" spcCol="0" rtlCol="0" fromWordArt="0" anchor="t" anchorCtr="0" forceAA="0" compatLnSpc="1">
            <a:prstTxWarp prst="textNoShape">
              <a:avLst/>
            </a:prstTxWarp>
            <a:noAutofit/>
          </a:bodyPr>
          <a:lstStyle/>
          <a:p>
            <a:pPr algn="ctr">
              <a:spcBef>
                <a:spcPts val="441"/>
              </a:spcBef>
            </a:pPr>
            <a:endParaRPr lang="en-US" sz="882"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32893" y="239952"/>
            <a:ext cx="2065728" cy="894254"/>
          </a:xfrm>
          <a:prstGeom prst="rect">
            <a:avLst/>
          </a:prstGeom>
          <a:noFill/>
          <a:ln>
            <a:noFill/>
          </a:ln>
        </p:spPr>
      </p:pic>
      <p:sp>
        <p:nvSpPr>
          <p:cNvPr id="14" name="Text Placeholder 13"/>
          <p:cNvSpPr>
            <a:spLocks noGrp="1"/>
          </p:cNvSpPr>
          <p:nvPr>
            <p:ph type="body" sz="quarter" idx="10" hasCustomPrompt="1"/>
          </p:nvPr>
        </p:nvSpPr>
        <p:spPr bwMode="gray">
          <a:xfrm>
            <a:off x="913280" y="3123934"/>
            <a:ext cx="4437529" cy="167878"/>
          </a:xfrm>
        </p:spPr>
        <p:txBody>
          <a:bodyPr/>
          <a:lstStyle>
            <a:lvl1pPr marL="0" indent="0">
              <a:spcBef>
                <a:spcPts val="0"/>
              </a:spcBef>
              <a:buFontTx/>
              <a:buNone/>
              <a:defRPr sz="1059">
                <a:solidFill>
                  <a:schemeClr val="tx1"/>
                </a:solidFill>
              </a:defRPr>
            </a:lvl1pPr>
            <a:lvl2pPr marL="99458" indent="0">
              <a:buFontTx/>
              <a:buNone/>
              <a:defRPr sz="1059">
                <a:solidFill>
                  <a:schemeClr val="tx1"/>
                </a:solidFill>
              </a:defRPr>
            </a:lvl2pPr>
            <a:lvl3pPr marL="203117" indent="0">
              <a:buFontTx/>
              <a:buNone/>
              <a:defRPr sz="1059">
                <a:solidFill>
                  <a:schemeClr val="tx1"/>
                </a:solidFill>
              </a:defRPr>
            </a:lvl3pPr>
            <a:lvl4pPr marL="302575" indent="0">
              <a:buFontTx/>
              <a:buNone/>
              <a:defRPr sz="1059">
                <a:solidFill>
                  <a:schemeClr val="tx1"/>
                </a:solidFill>
              </a:defRPr>
            </a:lvl4pPr>
            <a:lvl5pPr marL="404834" indent="0">
              <a:buFontTx/>
              <a:buNone/>
              <a:defRPr sz="1059">
                <a:solidFill>
                  <a:schemeClr val="tx1"/>
                </a:solidFill>
              </a:defRPr>
            </a:lvl5pPr>
          </a:lstStyle>
          <a:p>
            <a:pPr lvl="0"/>
            <a:r>
              <a:rPr lang="en-US" dirty="0"/>
              <a:t>Document subtitle – Arial 12pt regular, use sentence Case</a:t>
            </a:r>
          </a:p>
        </p:txBody>
      </p:sp>
      <p:sp>
        <p:nvSpPr>
          <p:cNvPr id="16" name="Picture Placeholder 15"/>
          <p:cNvSpPr>
            <a:spLocks noGrp="1"/>
          </p:cNvSpPr>
          <p:nvPr>
            <p:ph type="pic" sz="quarter" idx="11" hasCustomPrompt="1"/>
          </p:nvPr>
        </p:nvSpPr>
        <p:spPr bwMode="gray">
          <a:xfrm>
            <a:off x="0" y="4514273"/>
            <a:ext cx="5563721" cy="3118716"/>
          </a:xfrm>
        </p:spPr>
        <p:txBody>
          <a:bodyPr lIns="640080" rIns="640080" anchor="ctr">
            <a:noAutofit/>
          </a:bodyPr>
          <a:lstStyle>
            <a:lvl1pPr marL="0" indent="0" algn="ctr">
              <a:buNone/>
              <a:defRPr sz="1059" b="1"/>
            </a:lvl1pPr>
          </a:lstStyle>
          <a:p>
            <a:r>
              <a:rPr lang="en-US" dirty="0"/>
              <a:t>Insert photo relevant to topic being presented. A vast photo library is available via the Marketing Content Library (MCL) at the following:</a:t>
            </a:r>
            <a:br>
              <a:rPr lang="en-US" dirty="0"/>
            </a:br>
            <a:r>
              <a:rPr lang="en-US" dirty="0"/>
              <a:t>https://library.optum.com/</a:t>
            </a:r>
            <a:br>
              <a:rPr lang="en-US" dirty="0"/>
            </a:br>
            <a:br>
              <a:rPr lang="en-US" dirty="0"/>
            </a:br>
            <a:br>
              <a:rPr lang="en-US" dirty="0"/>
            </a:br>
            <a:br>
              <a:rPr lang="en-US" dirty="0"/>
            </a:br>
            <a:r>
              <a:rPr lang="en-US" dirty="0"/>
              <a:t>Directions for requesting access are on the log-in screen.</a:t>
            </a:r>
            <a:br>
              <a:rPr lang="en-US" dirty="0"/>
            </a:br>
            <a:br>
              <a:rPr lang="en-US" dirty="0"/>
            </a:br>
            <a:endParaRPr lang="en-US" dirty="0"/>
          </a:p>
        </p:txBody>
      </p:sp>
    </p:spTree>
    <p:extLst>
      <p:ext uri="{BB962C8B-B14F-4D97-AF65-F5344CB8AC3E}">
        <p14:creationId xmlns:p14="http://schemas.microsoft.com/office/powerpoint/2010/main" val="3790802132"/>
      </p:ext>
    </p:extLst>
  </p:cSld>
  <p:clrMapOvr>
    <a:masterClrMapping/>
  </p:clrMapOvr>
  <p:extLst>
    <p:ext uri="{DCECCB84-F9BA-43D5-87BE-67443E8EF086}">
      <p15:sldGuideLst xmlns:p15="http://schemas.microsoft.com/office/powerpoint/2012/main">
        <p15:guide id="1" orient="horz" pos="5289">
          <p15:clr>
            <a:srgbClr val="FBAE40"/>
          </p15:clr>
        </p15:guide>
        <p15:guide id="3" pos="652">
          <p15:clr>
            <a:srgbClr val="C35EA4"/>
          </p15:clr>
        </p15:guide>
        <p15:guide id="4" pos="397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281177" y="412800"/>
            <a:ext cx="6209830" cy="834110"/>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281177" y="1246909"/>
            <a:ext cx="6209830" cy="562690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6294905" y="8366368"/>
            <a:ext cx="294172" cy="499195"/>
          </a:xfrm>
          <a:prstGeom prst="rect">
            <a:avLst/>
          </a:prstGeom>
        </p:spPr>
        <p:txBody>
          <a:bodyPr vert="horz" lIns="91440" tIns="45720" rIns="91440" bIns="45720" rtlCol="0" anchor="ctr"/>
          <a:lstStyle>
            <a:lvl1pPr algn="r">
              <a:defRPr sz="706"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dirty="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3980330" y="8365383"/>
            <a:ext cx="2314575" cy="488244"/>
          </a:xfrm>
          <a:prstGeom prst="rect">
            <a:avLst/>
          </a:prstGeom>
        </p:spPr>
        <p:txBody>
          <a:bodyPr vert="horz" lIns="91440" tIns="45720" rIns="91440" bIns="45720" rtlCol="0" anchor="ctr"/>
          <a:lstStyle>
            <a:lvl1pPr algn="r">
              <a:defRPr sz="706">
                <a:solidFill>
                  <a:schemeClr val="tx1"/>
                </a:solidFill>
              </a:defRPr>
            </a:lvl1pPr>
          </a:lstStyle>
          <a:p>
            <a:r>
              <a:rPr lang="en-US" dirty="0"/>
              <a:t>Type Division Name here</a:t>
            </a:r>
          </a:p>
        </p:txBody>
      </p:sp>
      <p:sp>
        <p:nvSpPr>
          <p:cNvPr id="12" name="TextBox 11">
            <a:extLst>
              <a:ext uri="{FF2B5EF4-FFF2-40B4-BE49-F238E27FC236}">
                <a16:creationId xmlns:a16="http://schemas.microsoft.com/office/drawing/2014/main" id="{37E5283F-1A2A-EB43-A867-5851DA1EA378}"/>
              </a:ext>
            </a:extLst>
          </p:cNvPr>
          <p:cNvSpPr txBox="1"/>
          <p:nvPr userDrawn="1"/>
        </p:nvSpPr>
        <p:spPr>
          <a:xfrm>
            <a:off x="692524" y="8528743"/>
            <a:ext cx="2609301" cy="173766"/>
          </a:xfrm>
          <a:prstGeom prst="rect">
            <a:avLst/>
          </a:prstGeom>
          <a:noFill/>
        </p:spPr>
        <p:txBody>
          <a:bodyPr wrap="square" rtlCol="0">
            <a:spAutoFit/>
          </a:bodyPr>
          <a:lstStyle/>
          <a:p>
            <a:pPr marL="0" marR="0" lvl="0" indent="0" algn="l" defTabSz="605150" rtl="0" eaLnBrk="1" fontAlgn="auto" latinLnBrk="0" hangingPunct="1">
              <a:lnSpc>
                <a:spcPct val="100000"/>
              </a:lnSpc>
              <a:spcBef>
                <a:spcPts val="0"/>
              </a:spcBef>
              <a:spcAft>
                <a:spcPts val="0"/>
              </a:spcAft>
              <a:buClrTx/>
              <a:buSzTx/>
              <a:buFontTx/>
              <a:buNone/>
              <a:tabLst/>
              <a:defRPr/>
            </a:pPr>
            <a:r>
              <a:rPr kumimoji="0" lang="en-US" sz="529" b="0" i="0" u="none" strike="noStrike" kern="1200" cap="none" spc="0" normalizeH="0" baseline="0" noProof="0" dirty="0">
                <a:ln>
                  <a:noFill/>
                </a:ln>
                <a:solidFill>
                  <a:schemeClr val="tx2"/>
                </a:solidFill>
                <a:effectLst/>
                <a:uLnTx/>
                <a:uFillTx/>
                <a:latin typeface="Arial" panose="020B0604020202020204" pitchFamily="34" charset="0"/>
                <a:ea typeface="+mn-ea"/>
                <a:cs typeface="Arial" panose="020B0604020202020204" pitchFamily="34" charset="0"/>
              </a:rPr>
              <a:t>© 2020 United HealthCare Services, Inc. All rights reserved.</a:t>
            </a:r>
          </a:p>
        </p:txBody>
      </p:sp>
      <p:sp>
        <p:nvSpPr>
          <p:cNvPr id="13" name="Graphic 8">
            <a:extLst>
              <a:ext uri="{FF2B5EF4-FFF2-40B4-BE49-F238E27FC236}">
                <a16:creationId xmlns:a16="http://schemas.microsoft.com/office/drawing/2014/main" id="{15BB86A9-FE06-5144-965F-97502F70EE56}"/>
              </a:ext>
            </a:extLst>
          </p:cNvPr>
          <p:cNvSpPr/>
          <p:nvPr userDrawn="1"/>
        </p:nvSpPr>
        <p:spPr>
          <a:xfrm>
            <a:off x="369795" y="8459541"/>
            <a:ext cx="117485" cy="211160"/>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1941" dirty="0"/>
          </a:p>
        </p:txBody>
      </p:sp>
    </p:spTree>
    <p:extLst>
      <p:ext uri="{BB962C8B-B14F-4D97-AF65-F5344CB8AC3E}">
        <p14:creationId xmlns:p14="http://schemas.microsoft.com/office/powerpoint/2010/main" val="4004683401"/>
      </p:ext>
    </p:extLst>
  </p:cSld>
  <p:clrMap bg1="lt1" tx1="dk1" bg2="lt2" tx2="dk2" accent1="accent1" accent2="accent2" accent3="accent3" accent4="accent4" accent5="accent5" accent6="accent6" hlink="hlink" folHlink="folHlink"/>
  <p:sldLayoutIdLst>
    <p:sldLayoutId id="2147484419" r:id="rId1"/>
    <p:sldLayoutId id="2147484420" r:id="rId2"/>
    <p:sldLayoutId id="2147484421" r:id="rId3"/>
    <p:sldLayoutId id="2147484422" r:id="rId4"/>
    <p:sldLayoutId id="2147484423" r:id="rId5"/>
    <p:sldLayoutId id="2147484424" r:id="rId6"/>
    <p:sldLayoutId id="2147484425" r:id="rId7"/>
    <p:sldLayoutId id="2147484426" r:id="rId8"/>
  </p:sldLayoutIdLst>
  <p:hf hdr="0" ftr="0" dt="0"/>
  <p:txStyles>
    <p:titleStyle>
      <a:lvl1pPr algn="l" defTabSz="514425" rtl="0" eaLnBrk="1" latinLnBrk="0" hangingPunct="1">
        <a:lnSpc>
          <a:spcPct val="100000"/>
        </a:lnSpc>
        <a:spcBef>
          <a:spcPct val="0"/>
        </a:spcBef>
        <a:buNone/>
        <a:defRPr sz="2471" b="1" i="0" kern="1200" spc="0" baseline="0">
          <a:solidFill>
            <a:schemeClr val="accent1"/>
          </a:solidFill>
          <a:latin typeface="+mj-lt"/>
          <a:ea typeface="+mj-ea"/>
          <a:cs typeface="+mj-cs"/>
        </a:defRPr>
      </a:lvl1pPr>
    </p:titleStyle>
    <p:bodyStyle>
      <a:lvl1pPr marL="88119" indent="-88119" algn="l" defTabSz="514425" rtl="0" eaLnBrk="1" latinLnBrk="0" hangingPunct="1">
        <a:lnSpc>
          <a:spcPct val="90000"/>
        </a:lnSpc>
        <a:spcBef>
          <a:spcPts val="225"/>
        </a:spcBef>
        <a:spcAft>
          <a:spcPts val="450"/>
        </a:spcAft>
        <a:buClr>
          <a:schemeClr val="accent1"/>
        </a:buClr>
        <a:buFont typeface="Arial" panose="020B0604020202020204" pitchFamily="34" charset="0"/>
        <a:buChar char="•"/>
        <a:tabLst/>
        <a:defRPr sz="1235" b="0" i="0" kern="1200">
          <a:solidFill>
            <a:schemeClr val="accent1"/>
          </a:solidFill>
          <a:latin typeface="+mn-lt"/>
          <a:ea typeface="+mn-ea"/>
          <a:cs typeface="Arial" panose="020B0604020202020204" pitchFamily="34" charset="0"/>
        </a:defRPr>
      </a:lvl1pPr>
      <a:lvl2pPr marL="164331" indent="-76212" algn="l" defTabSz="514425" rtl="0" eaLnBrk="1" latinLnBrk="0" hangingPunct="1">
        <a:lnSpc>
          <a:spcPct val="90000"/>
        </a:lnSpc>
        <a:spcBef>
          <a:spcPts val="0"/>
        </a:spcBef>
        <a:spcAft>
          <a:spcPts val="450"/>
        </a:spcAft>
        <a:buClr>
          <a:schemeClr val="accent1"/>
        </a:buClr>
        <a:buFont typeface="System Font Regular"/>
        <a:buChar char="-"/>
        <a:tabLst/>
        <a:defRPr sz="1235" b="0" i="0" kern="1200">
          <a:solidFill>
            <a:schemeClr val="accent1"/>
          </a:solidFill>
          <a:latin typeface="+mn-lt"/>
          <a:ea typeface="+mn-ea"/>
          <a:cs typeface="Arial" panose="020B0604020202020204" pitchFamily="34" charset="0"/>
        </a:defRPr>
      </a:lvl2pPr>
      <a:lvl3pPr marL="246496"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1059" b="0" i="0" kern="1200">
          <a:solidFill>
            <a:schemeClr val="accent1"/>
          </a:solidFill>
          <a:latin typeface="+mn-lt"/>
          <a:ea typeface="+mn-ea"/>
          <a:cs typeface="Arial" panose="020B0604020202020204" pitchFamily="34" charset="0"/>
        </a:defRPr>
      </a:lvl3pPr>
      <a:lvl4pPr marL="301273" indent="-54777" algn="l" defTabSz="514425" rtl="0" eaLnBrk="1" latinLnBrk="0" hangingPunct="1">
        <a:lnSpc>
          <a:spcPct val="90000"/>
        </a:lnSpc>
        <a:spcBef>
          <a:spcPts val="0"/>
        </a:spcBef>
        <a:spcAft>
          <a:spcPts val="450"/>
        </a:spcAft>
        <a:buClr>
          <a:schemeClr val="accent1"/>
        </a:buClr>
        <a:buFont typeface="System Font Regular"/>
        <a:buChar char="-"/>
        <a:tabLst/>
        <a:defRPr sz="971" b="0" i="0" kern="1200">
          <a:solidFill>
            <a:schemeClr val="accent1"/>
          </a:solidFill>
          <a:latin typeface="+mn-lt"/>
          <a:ea typeface="+mn-ea"/>
          <a:cs typeface="Arial" panose="020B0604020202020204" pitchFamily="34" charset="0"/>
        </a:defRPr>
      </a:lvl4pPr>
      <a:lvl5pPr marL="390583" indent="-76212" algn="l" defTabSz="514425" rtl="0" eaLnBrk="1" latinLnBrk="0" hangingPunct="1">
        <a:lnSpc>
          <a:spcPct val="90000"/>
        </a:lnSpc>
        <a:spcBef>
          <a:spcPts val="0"/>
        </a:spcBef>
        <a:spcAft>
          <a:spcPts val="450"/>
        </a:spcAft>
        <a:buClr>
          <a:schemeClr val="accent1"/>
        </a:buClr>
        <a:buFont typeface="Arial" panose="020B0604020202020204" pitchFamily="34" charset="0"/>
        <a:buChar char="•"/>
        <a:tabLst/>
        <a:defRPr sz="882" b="0" i="0" kern="1200">
          <a:solidFill>
            <a:schemeClr val="accent1"/>
          </a:solidFill>
          <a:latin typeface="+mn-lt"/>
          <a:ea typeface="+mn-ea"/>
          <a:cs typeface="Arial" panose="020B0604020202020204" pitchFamily="34" charset="0"/>
        </a:defRPr>
      </a:lvl5pPr>
      <a:lvl6pPr marL="1414671"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883"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096"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309" indent="-128606" algn="l" defTabSz="514425"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425" rtl="0" eaLnBrk="1" latinLnBrk="0" hangingPunct="1">
        <a:defRPr sz="1013" kern="1200">
          <a:solidFill>
            <a:schemeClr val="tx1"/>
          </a:solidFill>
          <a:latin typeface="+mn-lt"/>
          <a:ea typeface="+mn-ea"/>
          <a:cs typeface="+mn-cs"/>
        </a:defRPr>
      </a:lvl1pPr>
      <a:lvl2pPr marL="257213" algn="l" defTabSz="514425" rtl="0" eaLnBrk="1" latinLnBrk="0" hangingPunct="1">
        <a:defRPr sz="1013" kern="1200">
          <a:solidFill>
            <a:schemeClr val="tx1"/>
          </a:solidFill>
          <a:latin typeface="+mn-lt"/>
          <a:ea typeface="+mn-ea"/>
          <a:cs typeface="+mn-cs"/>
        </a:defRPr>
      </a:lvl2pPr>
      <a:lvl3pPr marL="514425" algn="l" defTabSz="514425" rtl="0" eaLnBrk="1" latinLnBrk="0" hangingPunct="1">
        <a:defRPr sz="1013" kern="1200">
          <a:solidFill>
            <a:schemeClr val="tx1"/>
          </a:solidFill>
          <a:latin typeface="+mn-lt"/>
          <a:ea typeface="+mn-ea"/>
          <a:cs typeface="+mn-cs"/>
        </a:defRPr>
      </a:lvl3pPr>
      <a:lvl4pPr marL="771639" algn="l" defTabSz="514425" rtl="0" eaLnBrk="1" latinLnBrk="0" hangingPunct="1">
        <a:defRPr sz="1013" kern="1200">
          <a:solidFill>
            <a:schemeClr val="tx1"/>
          </a:solidFill>
          <a:latin typeface="+mn-lt"/>
          <a:ea typeface="+mn-ea"/>
          <a:cs typeface="+mn-cs"/>
        </a:defRPr>
      </a:lvl4pPr>
      <a:lvl5pPr marL="1028852" algn="l" defTabSz="514425" rtl="0" eaLnBrk="1" latinLnBrk="0" hangingPunct="1">
        <a:defRPr sz="1013" kern="1200">
          <a:solidFill>
            <a:schemeClr val="tx1"/>
          </a:solidFill>
          <a:latin typeface="+mn-lt"/>
          <a:ea typeface="+mn-ea"/>
          <a:cs typeface="+mn-cs"/>
        </a:defRPr>
      </a:lvl5pPr>
      <a:lvl6pPr marL="1286064" algn="l" defTabSz="514425" rtl="0" eaLnBrk="1" latinLnBrk="0" hangingPunct="1">
        <a:defRPr sz="1013" kern="1200">
          <a:solidFill>
            <a:schemeClr val="tx1"/>
          </a:solidFill>
          <a:latin typeface="+mn-lt"/>
          <a:ea typeface="+mn-ea"/>
          <a:cs typeface="+mn-cs"/>
        </a:defRPr>
      </a:lvl6pPr>
      <a:lvl7pPr marL="1543277" algn="l" defTabSz="514425" rtl="0" eaLnBrk="1" latinLnBrk="0" hangingPunct="1">
        <a:defRPr sz="1013" kern="1200">
          <a:solidFill>
            <a:schemeClr val="tx1"/>
          </a:solidFill>
          <a:latin typeface="+mn-lt"/>
          <a:ea typeface="+mn-ea"/>
          <a:cs typeface="+mn-cs"/>
        </a:defRPr>
      </a:lvl7pPr>
      <a:lvl8pPr marL="1800490" algn="l" defTabSz="514425" rtl="0" eaLnBrk="1" latinLnBrk="0" hangingPunct="1">
        <a:defRPr sz="1013" kern="1200">
          <a:solidFill>
            <a:schemeClr val="tx1"/>
          </a:solidFill>
          <a:latin typeface="+mn-lt"/>
          <a:ea typeface="+mn-ea"/>
          <a:cs typeface="+mn-cs"/>
        </a:defRPr>
      </a:lvl8pPr>
      <a:lvl9pPr marL="2057702" algn="l" defTabSz="514425"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p15:clr>
            <a:srgbClr val="F26B43"/>
          </p15:clr>
        </p15:guide>
        <p15:guide id="2" pos="2448">
          <p15:clr>
            <a:srgbClr val="F26B43"/>
          </p15:clr>
        </p15:guide>
        <p15:guide id="3" pos="262">
          <p15:clr>
            <a:srgbClr val="F26B43"/>
          </p15:clr>
        </p15:guide>
        <p15:guide id="4" orient="horz" pos="5765">
          <p15:clr>
            <a:srgbClr val="F26B43"/>
          </p15:clr>
        </p15:guide>
        <p15:guide id="6" pos="4634">
          <p15:clr>
            <a:srgbClr val="F26B43"/>
          </p15:clr>
        </p15:guide>
        <p15:guide id="7" orient="horz" pos="5984">
          <p15:clr>
            <a:srgbClr val="F26B43"/>
          </p15:clr>
        </p15:guide>
        <p15:guide id="10" pos="1288">
          <p15:clr>
            <a:srgbClr val="F26B43"/>
          </p15:clr>
        </p15:guide>
        <p15:guide id="11" pos="1372">
          <p15:clr>
            <a:srgbClr val="F26B43"/>
          </p15:clr>
        </p15:guide>
        <p15:guide id="12" pos="2404">
          <p15:clr>
            <a:srgbClr val="F26B43"/>
          </p15:clr>
        </p15:guide>
        <p15:guide id="13" pos="2494">
          <p15:clr>
            <a:srgbClr val="F26B43"/>
          </p15:clr>
        </p15:guide>
        <p15:guide id="16" pos="3522">
          <p15:clr>
            <a:srgbClr val="F26B43"/>
          </p15:clr>
        </p15:guide>
        <p15:guide id="17" pos="3606">
          <p15:clr>
            <a:srgbClr val="F26B43"/>
          </p15:clr>
        </p15:guide>
        <p15:guide id="20" orient="horz" pos="344">
          <p15:clr>
            <a:srgbClr val="F26B43"/>
          </p15:clr>
        </p15:guide>
        <p15:guide id="21" orient="horz" pos="48">
          <p15:clr>
            <a:srgbClr val="F26B43"/>
          </p15:clr>
        </p15:guide>
        <p15:guide id="22" orient="horz" pos="90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www.helpguide.org/articles/mental-health/cultivating-happiness.ht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ctrTitle"/>
          </p:nvPr>
        </p:nvSpPr>
        <p:spPr/>
        <p:txBody>
          <a:bodyPr/>
          <a:lstStyle/>
          <a:p>
            <a:r>
              <a:rPr lang="en-US" altLang="en-US"/>
              <a:t>How </a:t>
            </a:r>
            <a:r>
              <a:rPr lang="en-US" altLang="en-US" dirty="0"/>
              <a:t>To</a:t>
            </a:r>
            <a:r>
              <a:rPr lang="en-US" altLang="en-US"/>
              <a:t> </a:t>
            </a:r>
            <a:br>
              <a:rPr lang="en-US" altLang="en-US"/>
            </a:br>
            <a:r>
              <a:rPr lang="en-US" altLang="en-US"/>
              <a:t>Simplify Your Life</a:t>
            </a:r>
          </a:p>
        </p:txBody>
      </p:sp>
      <p:sp>
        <p:nvSpPr>
          <p:cNvPr id="5123" name="Rectangle 11"/>
          <p:cNvSpPr>
            <a:spLocks noGrp="1"/>
          </p:cNvSpPr>
          <p:nvPr>
            <p:ph type="subTitle" idx="1"/>
          </p:nvPr>
        </p:nvSpPr>
        <p:spPr/>
        <p:txBody>
          <a:bodyPr/>
          <a:lstStyle/>
          <a:p>
            <a:r>
              <a:rPr lang="en-US" altLang="en-US" dirty="0"/>
              <a:t>Workbook</a:t>
            </a:r>
          </a:p>
          <a:p>
            <a:endParaRPr lang="en-US" altLang="en-US" dirty="0"/>
          </a:p>
          <a:p>
            <a:endParaRPr lang="en-US" altLang="en-US" dirty="0"/>
          </a:p>
        </p:txBody>
      </p:sp>
    </p:spTree>
    <p:extLst>
      <p:ext uri="{BB962C8B-B14F-4D97-AF65-F5344CB8AC3E}">
        <p14:creationId xmlns:p14="http://schemas.microsoft.com/office/powerpoint/2010/main" val="369046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7"/>
          <p:cNvSpPr>
            <a:spLocks noGrp="1"/>
          </p:cNvSpPr>
          <p:nvPr>
            <p:ph type="title"/>
          </p:nvPr>
        </p:nvSpPr>
        <p:spPr/>
        <p:txBody>
          <a:bodyPr/>
          <a:lstStyle/>
          <a:p>
            <a:r>
              <a:rPr lang="en-US" altLang="en-US"/>
              <a:t>Streamlining Chores </a:t>
            </a:r>
            <a:br>
              <a:rPr lang="en-US" altLang="en-US"/>
            </a:br>
            <a:r>
              <a:rPr lang="en-US" altLang="en-US"/>
              <a:t>and Commitments</a:t>
            </a:r>
          </a:p>
        </p:txBody>
      </p:sp>
      <p:sp>
        <p:nvSpPr>
          <p:cNvPr id="25603" name="Text Placeholder 8"/>
          <p:cNvSpPr>
            <a:spLocks noGrp="1" noChangeArrowheads="1"/>
          </p:cNvSpPr>
          <p:nvPr>
            <p:ph type="body" sz="quarter" idx="4294967295"/>
          </p:nvPr>
        </p:nvSpPr>
        <p:spPr>
          <a:xfrm>
            <a:off x="406213" y="2199760"/>
            <a:ext cx="6209828" cy="34214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p>
            <a:pPr marL="0" indent="0">
              <a:spcBef>
                <a:spcPct val="0"/>
              </a:spcBef>
              <a:spcAft>
                <a:spcPts val="590"/>
              </a:spcAft>
              <a:buClr>
                <a:schemeClr val="tx2"/>
              </a:buClr>
              <a:buNone/>
            </a:pPr>
            <a:r>
              <a:rPr lang="en-US" altLang="en-US" b="1" dirty="0">
                <a:solidFill>
                  <a:srgbClr val="646D72"/>
                </a:solidFill>
                <a:latin typeface="Arial" charset="0"/>
                <a:ea typeface="ＭＳ Ｐゴシック" pitchFamily="34" charset="-128"/>
                <a:cs typeface="Times New Roman" pitchFamily="18" charset="0"/>
              </a:rPr>
              <a:t>Complete the Streamlining Chores and Commitments worksheet in </a:t>
            </a:r>
            <a:br>
              <a:rPr lang="en-US" altLang="en-US" b="1" dirty="0">
                <a:solidFill>
                  <a:srgbClr val="646D72"/>
                </a:solidFill>
                <a:latin typeface="Arial" charset="0"/>
                <a:ea typeface="ＭＳ Ｐゴシック" pitchFamily="34" charset="-128"/>
                <a:cs typeface="Times New Roman" pitchFamily="18" charset="0"/>
              </a:rPr>
            </a:br>
            <a:r>
              <a:rPr lang="en-US" altLang="en-US" b="1" dirty="0">
                <a:solidFill>
                  <a:srgbClr val="646D72"/>
                </a:solidFill>
                <a:latin typeface="Arial" charset="0"/>
                <a:ea typeface="ＭＳ Ｐゴシック" pitchFamily="34" charset="-128"/>
                <a:cs typeface="Times New Roman" pitchFamily="18" charset="0"/>
              </a:rPr>
              <a:t>the appendix.</a:t>
            </a:r>
          </a:p>
        </p:txBody>
      </p:sp>
      <p:sp>
        <p:nvSpPr>
          <p:cNvPr id="25604" name="Text Placeholder 8"/>
          <p:cNvSpPr txBox="1">
            <a:spLocks/>
          </p:cNvSpPr>
          <p:nvPr/>
        </p:nvSpPr>
        <p:spPr bwMode="auto">
          <a:xfrm>
            <a:off x="406213" y="2819341"/>
            <a:ext cx="6045574" cy="175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Look at all you do, then ask yourself:</a:t>
            </a:r>
          </a:p>
          <a:p>
            <a:pPr lvl="1"/>
            <a:r>
              <a:rPr lang="en-US" altLang="en-US" sz="1412" dirty="0"/>
              <a:t>Who does it now?</a:t>
            </a:r>
          </a:p>
          <a:p>
            <a:pPr lvl="1"/>
            <a:r>
              <a:rPr lang="en-US" altLang="en-US" sz="1412" dirty="0"/>
              <a:t>Can I delegate?</a:t>
            </a:r>
          </a:p>
          <a:p>
            <a:pPr lvl="1"/>
            <a:r>
              <a:rPr lang="en-US" altLang="en-US" sz="1412" dirty="0"/>
              <a:t>Can I get paid help?</a:t>
            </a:r>
          </a:p>
          <a:p>
            <a:pPr lvl="1"/>
            <a:r>
              <a:rPr lang="en-US" altLang="en-US" sz="1412" dirty="0"/>
              <a:t>Can I do it less often?</a:t>
            </a:r>
          </a:p>
          <a:p>
            <a:pPr lvl="1"/>
            <a:r>
              <a:rPr lang="en-US" altLang="en-US" sz="1412" dirty="0"/>
              <a:t>Can I improve the efficiency of how we are doing it?</a:t>
            </a:r>
          </a:p>
        </p:txBody>
      </p:sp>
    </p:spTree>
    <p:extLst>
      <p:ext uri="{BB962C8B-B14F-4D97-AF65-F5344CB8AC3E}">
        <p14:creationId xmlns:p14="http://schemas.microsoft.com/office/powerpoint/2010/main" val="245638856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7"/>
          <p:cNvSpPr>
            <a:spLocks noGrp="1"/>
          </p:cNvSpPr>
          <p:nvPr>
            <p:ph type="title"/>
          </p:nvPr>
        </p:nvSpPr>
        <p:spPr>
          <a:xfrm>
            <a:off x="281180" y="415637"/>
            <a:ext cx="6209828" cy="816557"/>
          </a:xfrm>
        </p:spPr>
        <p:txBody>
          <a:bodyPr/>
          <a:lstStyle/>
          <a:p>
            <a:r>
              <a:rPr lang="en-US" altLang="en-US"/>
              <a:t>Choosing Supportive Relationships</a:t>
            </a:r>
          </a:p>
        </p:txBody>
      </p:sp>
      <p:sp>
        <p:nvSpPr>
          <p:cNvPr id="27651" name="Text Box 6"/>
          <p:cNvSpPr txBox="1">
            <a:spLocks noChangeArrowheads="1"/>
          </p:cNvSpPr>
          <p:nvPr/>
        </p:nvSpPr>
        <p:spPr bwMode="auto">
          <a:xfrm>
            <a:off x="3552825" y="4878622"/>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defTabSz="899010">
              <a:spcBef>
                <a:spcPct val="0"/>
              </a:spcBef>
              <a:buClrTx/>
              <a:buSzTx/>
            </a:pPr>
            <a:endParaRPr lang="en-US" altLang="en-US" sz="1147">
              <a:solidFill>
                <a:srgbClr val="646D72"/>
              </a:solidFill>
            </a:endParaRPr>
          </a:p>
        </p:txBody>
      </p:sp>
      <p:sp>
        <p:nvSpPr>
          <p:cNvPr id="27652" name="Text Placeholder 8"/>
          <p:cNvSpPr txBox="1">
            <a:spLocks/>
          </p:cNvSpPr>
          <p:nvPr/>
        </p:nvSpPr>
        <p:spPr bwMode="auto">
          <a:xfrm>
            <a:off x="406213" y="1872784"/>
            <a:ext cx="6045574" cy="3722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sz="1412" dirty="0"/>
              <a:t>Who do I spend time with?</a:t>
            </a:r>
          </a:p>
          <a:p>
            <a:pPr lvl="1"/>
            <a:endParaRPr lang="en-US" altLang="en-US" sz="1412" dirty="0"/>
          </a:p>
          <a:p>
            <a:pPr lvl="1"/>
            <a:endParaRPr lang="en-US" altLang="en-US" sz="1412" dirty="0"/>
          </a:p>
          <a:p>
            <a:pPr lvl="1"/>
            <a:r>
              <a:rPr lang="en-US" altLang="en-US" sz="1412" dirty="0"/>
              <a:t>Who do I make friends with?</a:t>
            </a:r>
          </a:p>
          <a:p>
            <a:pPr lvl="1"/>
            <a:endParaRPr lang="en-US" altLang="en-US" sz="1412" dirty="0"/>
          </a:p>
          <a:p>
            <a:pPr lvl="1"/>
            <a:endParaRPr lang="en-US" altLang="en-US" sz="1412" dirty="0"/>
          </a:p>
          <a:p>
            <a:pPr lvl="1"/>
            <a:r>
              <a:rPr lang="en-US" altLang="en-US" sz="1412" dirty="0"/>
              <a:t>How much energy, time, power and influence do I give to negative people?</a:t>
            </a:r>
          </a:p>
          <a:p>
            <a:r>
              <a:rPr lang="en-US" altLang="en-US" sz="1412" dirty="0"/>
              <a:t>		</a:t>
            </a:r>
          </a:p>
          <a:p>
            <a:endParaRPr lang="en-US" altLang="en-US" sz="1412" dirty="0"/>
          </a:p>
          <a:p>
            <a:endParaRPr lang="en-US" altLang="en-US" sz="1412" dirty="0"/>
          </a:p>
          <a:p>
            <a:r>
              <a:rPr lang="en-US" altLang="en-US" sz="1412" b="1" dirty="0"/>
              <a:t>Life is short! It’s important to feel energized, renewed and supported by your friends.</a:t>
            </a:r>
          </a:p>
        </p:txBody>
      </p:sp>
    </p:spTree>
    <p:extLst>
      <p:ext uri="{BB962C8B-B14F-4D97-AF65-F5344CB8AC3E}">
        <p14:creationId xmlns:p14="http://schemas.microsoft.com/office/powerpoint/2010/main" val="152782309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7"/>
          <p:cNvSpPr>
            <a:spLocks noGrp="1"/>
          </p:cNvSpPr>
          <p:nvPr>
            <p:ph type="title"/>
          </p:nvPr>
        </p:nvSpPr>
        <p:spPr>
          <a:xfrm>
            <a:off x="281180" y="415637"/>
            <a:ext cx="6209828" cy="816557"/>
          </a:xfrm>
        </p:spPr>
        <p:txBody>
          <a:bodyPr/>
          <a:lstStyle/>
          <a:p>
            <a:r>
              <a:rPr lang="en-US" altLang="en-US"/>
              <a:t>Make Your Action Plan</a:t>
            </a:r>
          </a:p>
        </p:txBody>
      </p:sp>
      <p:sp>
        <p:nvSpPr>
          <p:cNvPr id="28675" name="Text Placeholder 10"/>
          <p:cNvSpPr txBox="1">
            <a:spLocks/>
          </p:cNvSpPr>
          <p:nvPr/>
        </p:nvSpPr>
        <p:spPr bwMode="auto">
          <a:xfrm>
            <a:off x="406214" y="2148678"/>
            <a:ext cx="6045574" cy="412937"/>
          </a:xfrm>
          <a:prstGeom prst="rect">
            <a:avLst/>
          </a:prstGeom>
          <a:solidFill>
            <a:schemeClr val="tx2"/>
          </a:solidFill>
          <a:ln w="9525">
            <a:solidFill>
              <a:schemeClr val="bg2"/>
            </a:solidFill>
            <a:miter lim="800000"/>
            <a:headEnd/>
            <a:tailEnd/>
          </a:ln>
        </p:spPr>
        <p:txBody>
          <a:bodyPr lIns="89896" tIns="89896" rIns="89896" bIns="89896"/>
          <a:lstStyle>
            <a:lvl1pPr>
              <a:spcBef>
                <a:spcPct val="20000"/>
              </a:spcBef>
              <a:buClr>
                <a:srgbClr val="005293"/>
              </a:buClr>
              <a:buSzPct val="115000"/>
              <a:tabLst>
                <a:tab pos="3081338" algn="l"/>
              </a:tabLst>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tabLst>
                <a:tab pos="3081338" algn="l"/>
              </a:tabLst>
              <a:defRPr>
                <a:solidFill>
                  <a:srgbClr val="535A5D"/>
                </a:solidFill>
                <a:latin typeface="Arial" charset="0"/>
                <a:ea typeface="ＭＳ Ｐゴシック" pitchFamily="34" charset="-128"/>
              </a:defRPr>
            </a:lvl2pPr>
            <a:lvl3pPr marL="1143000" indent="-228600">
              <a:spcBef>
                <a:spcPct val="20000"/>
              </a:spcBef>
              <a:buClr>
                <a:srgbClr val="005293"/>
              </a:buClr>
              <a:tabLst>
                <a:tab pos="3081338" algn="l"/>
              </a:tabLst>
              <a:defRPr>
                <a:solidFill>
                  <a:srgbClr val="535A5D"/>
                </a:solidFill>
                <a:latin typeface="Arial" charset="0"/>
                <a:ea typeface="ＭＳ Ｐゴシック" pitchFamily="34" charset="-128"/>
              </a:defRPr>
            </a:lvl3pPr>
            <a:lvl4pPr marL="1600200" indent="-228600">
              <a:spcBef>
                <a:spcPct val="20000"/>
              </a:spcBef>
              <a:buClr>
                <a:srgbClr val="005293"/>
              </a:buClr>
              <a:tabLst>
                <a:tab pos="3081338" algn="l"/>
              </a:tabLst>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tabLst>
                <a:tab pos="3081338" algn="l"/>
              </a:tabLst>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tabLst>
                <a:tab pos="3081338" algn="l"/>
              </a:tabLst>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tabLst>
                <a:tab pos="3081338" algn="l"/>
              </a:tabLst>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tabLst>
                <a:tab pos="3081338" algn="l"/>
              </a:tabLst>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tabLst>
                <a:tab pos="3081338" algn="l"/>
              </a:tabLst>
              <a:defRPr>
                <a:solidFill>
                  <a:srgbClr val="535A5D"/>
                </a:solidFill>
                <a:latin typeface="Arial" charset="0"/>
                <a:ea typeface="ＭＳ Ｐゴシック" pitchFamily="34" charset="-128"/>
              </a:defRPr>
            </a:lvl9pPr>
          </a:lstStyle>
          <a:p>
            <a:pPr>
              <a:spcBef>
                <a:spcPct val="0"/>
              </a:spcBef>
              <a:spcAft>
                <a:spcPts val="590"/>
              </a:spcAft>
              <a:buClr>
                <a:schemeClr val="tx2"/>
              </a:buClr>
              <a:buSzTx/>
            </a:pPr>
            <a:r>
              <a:rPr lang="en-US" altLang="en-US" sz="1412" b="1">
                <a:solidFill>
                  <a:schemeClr val="bg1"/>
                </a:solidFill>
              </a:rPr>
              <a:t> Ideas/Behaviors	I will meet it by …</a:t>
            </a:r>
          </a:p>
        </p:txBody>
      </p:sp>
      <p:sp>
        <p:nvSpPr>
          <p:cNvPr id="28676" name="Text Placeholder 12"/>
          <p:cNvSpPr txBox="1">
            <a:spLocks/>
          </p:cNvSpPr>
          <p:nvPr/>
        </p:nvSpPr>
        <p:spPr bwMode="auto">
          <a:xfrm>
            <a:off x="406214" y="2561616"/>
            <a:ext cx="6045574" cy="5104432"/>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89896" rIns="89896" bIns="116865"/>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3736"/>
              </a:spcAft>
              <a:buClr>
                <a:schemeClr val="tx2"/>
              </a:buClr>
              <a:buSzTx/>
            </a:pPr>
            <a:endParaRPr lang="en-US" altLang="en-US" sz="1412">
              <a:solidFill>
                <a:srgbClr val="646D72"/>
              </a:solidFill>
            </a:endParaRPr>
          </a:p>
        </p:txBody>
      </p:sp>
      <p:sp>
        <p:nvSpPr>
          <p:cNvPr id="28677" name="Text Placeholder 8"/>
          <p:cNvSpPr txBox="1">
            <a:spLocks/>
          </p:cNvSpPr>
          <p:nvPr/>
        </p:nvSpPr>
        <p:spPr bwMode="auto">
          <a:xfrm>
            <a:off x="406212" y="1289492"/>
            <a:ext cx="6172200" cy="741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b="1" dirty="0"/>
              <a:t>What ideas, behaviors, attitudes, feelings, techniques about how to simplify my life did I gain from this training? List them below. </a:t>
            </a:r>
          </a:p>
          <a:p>
            <a:r>
              <a:rPr lang="en-US" altLang="en-US" sz="1412" b="1" dirty="0"/>
              <a:t>Who will you check in with to make sure you are making progress? </a:t>
            </a:r>
          </a:p>
        </p:txBody>
      </p:sp>
      <p:cxnSp>
        <p:nvCxnSpPr>
          <p:cNvPr id="20" name="Straight Connector 19"/>
          <p:cNvCxnSpPr/>
          <p:nvPr/>
        </p:nvCxnSpPr>
        <p:spPr>
          <a:xfrm>
            <a:off x="406212" y="3231867"/>
            <a:ext cx="604402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06212" y="3970897"/>
            <a:ext cx="604402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06212" y="4709928"/>
            <a:ext cx="6044026"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07801" y="5448958"/>
            <a:ext cx="604402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07801" y="6187989"/>
            <a:ext cx="604402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07801" y="6927020"/>
            <a:ext cx="6044025"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262000" y="2561616"/>
            <a:ext cx="0" cy="5104432"/>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2316465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a:xfrm>
            <a:off x="281180" y="415637"/>
            <a:ext cx="6209828" cy="816557"/>
          </a:xfrm>
        </p:spPr>
        <p:txBody>
          <a:bodyPr/>
          <a:lstStyle/>
          <a:p>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eaLnBrk="1" fontAlgn="auto" hangingPunct="1">
              <a:spcBef>
                <a:spcPct val="0"/>
              </a:spcBef>
              <a:spcAft>
                <a:spcPts val="0"/>
              </a:spcAft>
              <a:buClrTx/>
              <a:buSzTx/>
              <a:defRPr/>
            </a:pPr>
            <a:endParaRPr lang="en-US" altLang="en-US" sz="1147">
              <a:solidFill>
                <a:srgbClr val="646D72"/>
              </a:solidFill>
            </a:endParaRPr>
          </a:p>
        </p:txBody>
      </p:sp>
      <p:sp>
        <p:nvSpPr>
          <p:cNvPr id="33796" name="Text Placeholder 8"/>
          <p:cNvSpPr txBox="1">
            <a:spLocks/>
          </p:cNvSpPr>
          <p:nvPr/>
        </p:nvSpPr>
        <p:spPr bwMode="auto">
          <a:xfrm>
            <a:off x="406214" y="1565218"/>
            <a:ext cx="5952038" cy="6350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defTabSz="899059" eaLnBrk="1" fontAlgn="auto" hangingPunct="1">
              <a:lnSpc>
                <a:spcPct val="95000"/>
              </a:lnSpc>
              <a:spcAft>
                <a:spcPts val="590"/>
              </a:spcAft>
              <a:defRPr/>
            </a:pPr>
            <a:r>
              <a:rPr lang="en-US" altLang="en-US" sz="1412" dirty="0">
                <a:solidFill>
                  <a:srgbClr val="55565A"/>
                </a:solidFill>
              </a:rPr>
              <a:t>You may consider seeking professional support if you experience </a:t>
            </a:r>
            <a:br>
              <a:rPr lang="en-US" altLang="en-US" sz="1412" dirty="0">
                <a:solidFill>
                  <a:srgbClr val="55565A"/>
                </a:solidFill>
              </a:rPr>
            </a:br>
            <a:r>
              <a:rPr lang="en-US" altLang="en-US" sz="1412" dirty="0">
                <a:solidFill>
                  <a:srgbClr val="55565A"/>
                </a:solidFill>
              </a:rPr>
              <a:t>any of the following: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Sleep problems.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Performance issues at work.</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Relationship difficulties with family or friends.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Loss of interest in hobbies you normally enjoy.</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Lack of care about normal everyday work tasks.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Excessive anxiety or worrying more than normal. </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Feeling overwhelmed or sad for more than two weeks.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A noticeable change in appetite, eating too little or too much.</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Behavior and coping methods have become harmful to yourself </a:t>
            </a:r>
            <a:br>
              <a:rPr lang="en-US" altLang="en-US" sz="1412" dirty="0">
                <a:solidFill>
                  <a:srgbClr val="646D72"/>
                </a:solidFill>
                <a:cs typeface="Times New Roman" pitchFamily="18" charset="0"/>
              </a:rPr>
            </a:br>
            <a:r>
              <a:rPr lang="en-US" altLang="en-US" sz="1412" dirty="0">
                <a:solidFill>
                  <a:srgbClr val="646D72"/>
                </a:solidFill>
                <a:cs typeface="Times New Roman" pitchFamily="18" charset="0"/>
              </a:rPr>
              <a:t>or others, whether that is through aggressive behavior or unhealthy habits, such as drinking too much alcohol or taking drugs.</a:t>
            </a:r>
          </a:p>
          <a:p>
            <a:pPr marL="449660" indent="-252146" defTabSz="899059" eaLnBrk="1" fontAlgn="auto" hangingPunct="1">
              <a:lnSpc>
                <a:spcPct val="95000"/>
              </a:lnSpc>
              <a:spcBef>
                <a:spcPct val="0"/>
              </a:spcBef>
              <a:spcAft>
                <a:spcPts val="590"/>
              </a:spcAft>
              <a:buClr>
                <a:schemeClr val="tx1"/>
              </a:buClr>
              <a:buFont typeface="Arial" panose="020B0604020202020204" pitchFamily="34" charset="0"/>
              <a:buChar char="•"/>
              <a:defRPr/>
            </a:pPr>
            <a:r>
              <a:rPr lang="en-US" altLang="en-US" sz="1412" dirty="0">
                <a:solidFill>
                  <a:srgbClr val="646D72"/>
                </a:solidFill>
                <a:cs typeface="Times New Roman" pitchFamily="18" charset="0"/>
              </a:rPr>
              <a:t>Thoughts of harm to self and/or others.</a:t>
            </a:r>
          </a:p>
          <a:p>
            <a:pPr marL="0" indent="0" defTabSz="899059" eaLnBrk="1" fontAlgn="auto" hangingPunct="1">
              <a:lnSpc>
                <a:spcPct val="95000"/>
              </a:lnSpc>
              <a:spcAft>
                <a:spcPts val="0"/>
              </a:spcAft>
              <a:defRPr/>
            </a:pPr>
            <a:r>
              <a:rPr lang="en-US" altLang="en-US" sz="1412" b="1" dirty="0">
                <a:solidFill>
                  <a:srgbClr val="55565A"/>
                </a:solidFill>
              </a:rPr>
              <a:t>Keep in mind some of these conditions may warrant more urgent professional help and you should seek support if you are unsure. </a:t>
            </a:r>
          </a:p>
          <a:p>
            <a:pPr marL="0" indent="0" defTabSz="899059" eaLnBrk="1" fontAlgn="auto" hangingPunct="1">
              <a:lnSpc>
                <a:spcPct val="95000"/>
              </a:lnSpc>
              <a:spcAft>
                <a:spcPts val="0"/>
              </a:spcAft>
              <a:defRPr/>
            </a:pPr>
            <a:endParaRPr lang="en-US" altLang="en-US" sz="1412" b="1" dirty="0">
              <a:solidFill>
                <a:srgbClr val="55565A"/>
              </a:solidFill>
            </a:endParaRPr>
          </a:p>
          <a:p>
            <a:pPr marL="0" indent="0" defTabSz="899059" eaLnBrk="1" fontAlgn="auto" hangingPunct="1">
              <a:lnSpc>
                <a:spcPct val="95000"/>
              </a:lnSpc>
              <a:spcAft>
                <a:spcPts val="0"/>
              </a:spcAft>
              <a:defRPr/>
            </a:pPr>
            <a:r>
              <a:rPr lang="en-US" altLang="en-US" sz="1412" dirty="0">
                <a:solidFill>
                  <a:srgbClr val="55565A"/>
                </a:solidFill>
              </a:rPr>
              <a:t>Your Employee Assistance Program (EAP) is available to all employees and their covered dependents and may include some free counseling sessions per issue, per year. Please check with your employer or your health plan for details.</a:t>
            </a:r>
          </a:p>
          <a:p>
            <a:pPr marL="0" indent="0" defTabSz="899059" eaLnBrk="1" fontAlgn="auto" hangingPunct="1">
              <a:lnSpc>
                <a:spcPct val="95000"/>
              </a:lnSpc>
              <a:spcAft>
                <a:spcPts val="0"/>
              </a:spcAft>
              <a:defRPr/>
            </a:pPr>
            <a:endParaRPr lang="en-US" altLang="en-US" sz="1412" dirty="0">
              <a:solidFill>
                <a:srgbClr val="55565A"/>
              </a:solidFill>
            </a:endParaRPr>
          </a:p>
          <a:p>
            <a:pPr marL="0" indent="0" defTabSz="899059" eaLnBrk="1" fontAlgn="auto" hangingPunct="1">
              <a:spcBef>
                <a:spcPts val="0"/>
              </a:spcBef>
              <a:spcAft>
                <a:spcPts val="176"/>
              </a:spcAft>
              <a:buClrTx/>
              <a:buSzTx/>
              <a:defRPr/>
            </a:pPr>
            <a:r>
              <a:rPr lang="en-US" altLang="en-US" sz="794" u="sng" dirty="0">
                <a:solidFill>
                  <a:schemeClr val="tx2"/>
                </a:solidFill>
                <a:latin typeface="Arial"/>
              </a:rPr>
              <a:t>Citations</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American Psychological Association: How to choose a psychologist. </a:t>
            </a:r>
          </a:p>
          <a:p>
            <a:pPr marL="0" indent="0" defTabSz="899059" eaLnBrk="1" fontAlgn="auto" hangingPunct="1">
              <a:spcBef>
                <a:spcPct val="0"/>
              </a:spcBef>
              <a:spcAft>
                <a:spcPts val="176"/>
              </a:spcAft>
              <a:buClr>
                <a:srgbClr val="55565A"/>
              </a:buClr>
              <a:buSzTx/>
              <a:defRPr/>
            </a:pPr>
            <a:r>
              <a:rPr lang="en-US" altLang="en-US" sz="794" dirty="0">
                <a:solidFill>
                  <a:schemeClr val="tx2"/>
                </a:solidFill>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lang="en-US" altLang="en-US" sz="794" dirty="0">
                <a:solidFill>
                  <a:schemeClr val="tx2"/>
                </a:solidFill>
                <a:cs typeface="Times New Roman" pitchFamily="18" charset="0"/>
              </a:rPr>
              <a:t>.</a:t>
            </a:r>
          </a:p>
          <a:p>
            <a:pPr marL="0" indent="0" defTabSz="899059" eaLnBrk="1" fontAlgn="auto" hangingPunct="1">
              <a:spcBef>
                <a:spcPts val="0"/>
              </a:spcBef>
              <a:spcAft>
                <a:spcPts val="176"/>
              </a:spcAft>
              <a:buClrTx/>
              <a:buSzTx/>
              <a:defRPr/>
            </a:pPr>
            <a:r>
              <a:rPr lang="en-US" altLang="en-US" sz="794" dirty="0">
                <a:solidFill>
                  <a:schemeClr val="tx2"/>
                </a:solidFill>
                <a:latin typeface="Arial"/>
              </a:rPr>
              <a:t>Helpguide.org: Depression Symptoms and Warning Signs. </a:t>
            </a:r>
          </a:p>
          <a:p>
            <a:pPr marL="0" indent="0" defTabSz="899059" eaLnBrk="1" fontAlgn="auto" hangingPunct="1">
              <a:spcBef>
                <a:spcPts val="0"/>
              </a:spcBef>
              <a:spcAft>
                <a:spcPts val="176"/>
              </a:spcAft>
              <a:buClrTx/>
              <a:buSzTx/>
              <a:defRPr/>
            </a:pPr>
            <a:r>
              <a:rPr lang="en-US" altLang="en-US" sz="794" dirty="0">
                <a:solidFill>
                  <a:schemeClr val="tx2"/>
                </a:solidFill>
                <a:latin typeface="Arial"/>
                <a:hlinkClick r:id="rId4">
                  <a:extLst>
                    <a:ext uri="{A12FA001-AC4F-418D-AE19-62706E023703}">
                      <ahyp:hlinkClr xmlns:ahyp="http://schemas.microsoft.com/office/drawing/2018/hyperlinkcolor" val="tx"/>
                    </a:ext>
                  </a:extLst>
                </a:hlinkClick>
              </a:rPr>
              <a:t>https://www.helpguide.org/articles/depression/depression-symptoms-and-warning-signs.htm</a:t>
            </a:r>
            <a:r>
              <a:rPr lang="en-US" altLang="en-US" sz="794" dirty="0">
                <a:solidFill>
                  <a:schemeClr val="tx2"/>
                </a:solidFill>
                <a:latin typeface="Arial"/>
              </a:rPr>
              <a:t>.</a:t>
            </a:r>
          </a:p>
          <a:p>
            <a:pPr marL="0" indent="0" defTabSz="899059" eaLnBrk="1" fontAlgn="auto" hangingPunct="1">
              <a:spcBef>
                <a:spcPts val="0"/>
              </a:spcBef>
              <a:spcAft>
                <a:spcPts val="176"/>
              </a:spcAft>
              <a:buClrTx/>
              <a:buSzTx/>
              <a:defRPr/>
            </a:pPr>
            <a:r>
              <a:rPr lang="fr-FR" altLang="en-US" sz="794" dirty="0">
                <a:solidFill>
                  <a:schemeClr val="tx2"/>
                </a:solidFill>
                <a:latin typeface="Arial"/>
              </a:rPr>
              <a:t>Helpguide.org: Suicide Prevention. </a:t>
            </a:r>
          </a:p>
          <a:p>
            <a:pPr marL="0" indent="0" defTabSz="899059" eaLnBrk="1" fontAlgn="auto" hangingPunct="1">
              <a:spcBef>
                <a:spcPts val="0"/>
              </a:spcBef>
              <a:spcAft>
                <a:spcPts val="176"/>
              </a:spcAft>
              <a:buClrTx/>
              <a:buSzTx/>
              <a:defRPr/>
            </a:pPr>
            <a:r>
              <a:rPr lang="fr-FR" altLang="en-US" sz="794" dirty="0">
                <a:solidFill>
                  <a:schemeClr val="tx2"/>
                </a:solidFill>
                <a:latin typeface="Arial"/>
                <a:hlinkClick r:id="rId5">
                  <a:extLst>
                    <a:ext uri="{A12FA001-AC4F-418D-AE19-62706E023703}">
                      <ahyp:hlinkClr xmlns:ahyp="http://schemas.microsoft.com/office/drawing/2018/hyperlinkcolor" val="tx"/>
                    </a:ext>
                  </a:extLst>
                </a:hlinkClick>
              </a:rPr>
              <a:t>https://www.helpguide.org/articles/suicide-prevention/suicide-prevention.htm</a:t>
            </a:r>
            <a:r>
              <a:rPr lang="fr-FR" altLang="en-US" sz="794" dirty="0">
                <a:solidFill>
                  <a:schemeClr val="tx2"/>
                </a:solidFill>
                <a:latin typeface="Arial"/>
              </a:rPr>
              <a:t>.</a:t>
            </a:r>
            <a:endParaRPr lang="en-US" altLang="en-US" sz="1412" dirty="0">
              <a:solidFill>
                <a:schemeClr val="tx2"/>
              </a:solidFill>
            </a:endParaRPr>
          </a:p>
          <a:p>
            <a:pPr marL="201717" indent="-201717" algn="ctr" defTabSz="899059" eaLnBrk="1" fontAlgn="auto" hangingPunct="1">
              <a:lnSpc>
                <a:spcPct val="95000"/>
              </a:lnSpc>
              <a:spcAft>
                <a:spcPts val="0"/>
              </a:spcAft>
              <a:defRPr/>
            </a:pPr>
            <a:endParaRPr lang="en-US" altLang="en-US" sz="1412" dirty="0">
              <a:solidFill>
                <a:srgbClr val="55565A"/>
              </a:solidFill>
            </a:endParaRPr>
          </a:p>
        </p:txBody>
      </p:sp>
    </p:spTree>
    <p:extLst>
      <p:ext uri="{BB962C8B-B14F-4D97-AF65-F5344CB8AC3E}">
        <p14:creationId xmlns:p14="http://schemas.microsoft.com/office/powerpoint/2010/main" val="346470453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7"/>
          <p:cNvSpPr>
            <a:spLocks noGrp="1"/>
          </p:cNvSpPr>
          <p:nvPr>
            <p:ph type="title"/>
          </p:nvPr>
        </p:nvSpPr>
        <p:spPr/>
        <p:txBody>
          <a:bodyPr/>
          <a:lstStyle/>
          <a:p>
            <a:r>
              <a:rPr lang="en-US" altLang="en-US"/>
              <a:t>Appendix A: Streamlining Chores and Commitments — A Worksheet*</a:t>
            </a:r>
          </a:p>
        </p:txBody>
      </p:sp>
      <p:sp>
        <p:nvSpPr>
          <p:cNvPr id="30723" name="Text Placeholder 8"/>
          <p:cNvSpPr>
            <a:spLocks noGrp="1" noChangeArrowheads="1"/>
          </p:cNvSpPr>
          <p:nvPr>
            <p:ph type="body" sz="quarter" idx="4294967295"/>
          </p:nvPr>
        </p:nvSpPr>
        <p:spPr>
          <a:xfrm>
            <a:off x="281180" y="1871378"/>
            <a:ext cx="6209828" cy="445609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This worksheet was created to help you assess your responsibilities and problem-solve solutions for streamlining them. Here’s how it works.</a:t>
            </a: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In the left hand column entitled “Responsibility,” write in those activities and tasks that are part of your lifestyle. In the column entitled “Who Does It Now?” indicate which activities and tasks you are doing now. Then, ask yourself these questions:</a:t>
            </a:r>
          </a:p>
          <a:p>
            <a:pPr marL="177800" lvl="1" indent="-177800">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Can this be delegated? Is there someone else who could do it? If you’re a parent, include your children where appropriate to their age level, for example, feeding the pet, taking out garbage, picking up toys, etc.</a:t>
            </a:r>
          </a:p>
          <a:p>
            <a:pPr marL="177800" lvl="1" indent="-177800">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Do I want to hire someone for tasks such as yard work and housecleaning?</a:t>
            </a:r>
          </a:p>
          <a:p>
            <a:pPr marL="177800" lvl="1" indent="-177800">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Can I do this less often? Can I relax my standards? Are there some tasks — edging the lawn, ironing pillowcases — that I can simply eliminate?</a:t>
            </a:r>
          </a:p>
          <a:p>
            <a:pPr marL="177800" lvl="1" indent="-177800">
              <a:spcBef>
                <a:spcPct val="0"/>
              </a:spcBef>
              <a:spcAft>
                <a:spcPts val="590"/>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Can I improve my efficiency? Create systems for routine tasks. Keep all tools for the task in the same general area. Think of it as a work station. As an example, consider bill-paying. Are the bills, stamps, pens, paper clips, envelopes and address labels all in one place? What about packing lunches? Are the lunchbox, napkins, sandwich bags, thermos, etc., all kept in one place?</a:t>
            </a:r>
          </a:p>
          <a:p>
            <a:pPr>
              <a:spcBef>
                <a:spcPct val="0"/>
              </a:spcBef>
              <a:spcAft>
                <a:spcPts val="590"/>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The time you spend organizing your systems will create time for the things that matter more, like taking care of yourself.</a:t>
            </a:r>
          </a:p>
          <a:p>
            <a:pPr marL="0" indent="0">
              <a:spcBef>
                <a:spcPct val="0"/>
              </a:spcBef>
              <a:spcAft>
                <a:spcPts val="590"/>
              </a:spcAft>
              <a:buClr>
                <a:schemeClr val="tx2"/>
              </a:buClr>
              <a:buNone/>
            </a:pPr>
            <a:endParaRPr lang="en-US" altLang="en-US" dirty="0">
              <a:solidFill>
                <a:srgbClr val="646D72"/>
              </a:solidFill>
              <a:latin typeface="Arial" charset="0"/>
              <a:ea typeface="ＭＳ Ｐゴシック" pitchFamily="34" charset="-128"/>
              <a:cs typeface="Times New Roman" pitchFamily="18" charset="0"/>
            </a:endParaRPr>
          </a:p>
          <a:p>
            <a:pPr marL="0" indent="0">
              <a:spcBef>
                <a:spcPct val="0"/>
              </a:spcBef>
              <a:spcAft>
                <a:spcPts val="590"/>
              </a:spcAft>
              <a:buClr>
                <a:schemeClr val="tx2"/>
              </a:buClr>
              <a:buNone/>
            </a:pPr>
            <a:r>
              <a:rPr lang="en-US" altLang="en-US" dirty="0">
                <a:solidFill>
                  <a:srgbClr val="646D72"/>
                </a:solidFill>
                <a:latin typeface="Arial" charset="0"/>
                <a:ea typeface="ＭＳ Ｐゴシック" pitchFamily="34" charset="-128"/>
                <a:cs typeface="Times New Roman" pitchFamily="18" charset="0"/>
              </a:rPr>
              <a:t>* By Sue Truman, Training Specialist, </a:t>
            </a:r>
            <a:r>
              <a:rPr lang="en-US" altLang="en-US" dirty="0" err="1">
                <a:solidFill>
                  <a:srgbClr val="646D72"/>
                </a:solidFill>
                <a:latin typeface="Arial" charset="0"/>
                <a:ea typeface="ＭＳ Ｐゴシック" pitchFamily="34" charset="-128"/>
                <a:cs typeface="Times New Roman" pitchFamily="18" charset="0"/>
              </a:rPr>
              <a:t>OptumHealth</a:t>
            </a:r>
            <a:r>
              <a:rPr lang="en-US" altLang="en-US" dirty="0">
                <a:solidFill>
                  <a:srgbClr val="646D72"/>
                </a:solidFill>
                <a:latin typeface="Arial" charset="0"/>
                <a:ea typeface="ＭＳ Ｐゴシック" pitchFamily="34" charset="-128"/>
                <a:cs typeface="Times New Roman" pitchFamily="18" charset="0"/>
              </a:rPr>
              <a:t>. © 2004 </a:t>
            </a:r>
            <a:r>
              <a:rPr lang="en-US" altLang="en-US" dirty="0" err="1">
                <a:solidFill>
                  <a:srgbClr val="646D72"/>
                </a:solidFill>
                <a:latin typeface="Arial" charset="0"/>
                <a:ea typeface="ＭＳ Ｐゴシック" pitchFamily="34" charset="-128"/>
                <a:cs typeface="Times New Roman" pitchFamily="18" charset="0"/>
              </a:rPr>
              <a:t>OptumHealth</a:t>
            </a:r>
            <a:r>
              <a:rPr lang="en-US" altLang="en-US" dirty="0">
                <a:solidFill>
                  <a:srgbClr val="646D72"/>
                </a:solidFill>
                <a:latin typeface="Arial" charset="0"/>
                <a:ea typeface="ＭＳ Ｐゴシック" pitchFamily="34" charset="-128"/>
                <a:cs typeface="Times New Roman" pitchFamily="18" charset="0"/>
              </a:rPr>
              <a:t>. All rights reserved.</a:t>
            </a:r>
          </a:p>
        </p:txBody>
      </p:sp>
      <p:sp>
        <p:nvSpPr>
          <p:cNvPr id="30724"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Tree>
    <p:extLst>
      <p:ext uri="{BB962C8B-B14F-4D97-AF65-F5344CB8AC3E}">
        <p14:creationId xmlns:p14="http://schemas.microsoft.com/office/powerpoint/2010/main" val="395545196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Placeholder 19"/>
          <p:cNvSpPr txBox="1">
            <a:spLocks/>
          </p:cNvSpPr>
          <p:nvPr/>
        </p:nvSpPr>
        <p:spPr bwMode="auto">
          <a:xfrm>
            <a:off x="406213" y="1438274"/>
            <a:ext cx="6045574" cy="6310389"/>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rgbClr val="646D72"/>
              </a:solidFill>
            </a:endParaRPr>
          </a:p>
        </p:txBody>
      </p:sp>
      <p:sp>
        <p:nvSpPr>
          <p:cNvPr id="31747" name="Title 7"/>
          <p:cNvSpPr>
            <a:spLocks noGrp="1"/>
          </p:cNvSpPr>
          <p:nvPr>
            <p:ph type="title"/>
          </p:nvPr>
        </p:nvSpPr>
        <p:spPr>
          <a:xfrm>
            <a:off x="281180" y="415637"/>
            <a:ext cx="6209828" cy="816557"/>
          </a:xfrm>
        </p:spPr>
        <p:txBody>
          <a:bodyPr/>
          <a:lstStyle/>
          <a:p>
            <a:r>
              <a:rPr lang="en-US" altLang="en-US"/>
              <a:t>Appendix A: Streamlining Chores and Commitments — A Worksheet</a:t>
            </a:r>
            <a:endParaRPr lang="en-US" altLang="en-US" dirty="0"/>
          </a:p>
        </p:txBody>
      </p:sp>
      <p:sp>
        <p:nvSpPr>
          <p:cNvPr id="31748" name="Text Placeholder 18"/>
          <p:cNvSpPr txBox="1">
            <a:spLocks/>
          </p:cNvSpPr>
          <p:nvPr/>
        </p:nvSpPr>
        <p:spPr bwMode="auto">
          <a:xfrm>
            <a:off x="406214" y="1438275"/>
            <a:ext cx="6039361" cy="563936"/>
          </a:xfrm>
          <a:prstGeom prst="rect">
            <a:avLst/>
          </a:prstGeom>
          <a:solidFill>
            <a:schemeClr val="tx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059" b="1">
                <a:solidFill>
                  <a:schemeClr val="bg1"/>
                </a:solidFill>
              </a:rPr>
              <a:t>                                                     Who              Who                Hire              Can I             Can It</a:t>
            </a:r>
          </a:p>
          <a:p>
            <a:pPr eaLnBrk="1" hangingPunct="1">
              <a:spcBef>
                <a:spcPct val="0"/>
              </a:spcBef>
              <a:buClr>
                <a:schemeClr val="tx2"/>
              </a:buClr>
              <a:buSzTx/>
            </a:pPr>
            <a:r>
              <a:rPr lang="en-US" altLang="en-US" sz="1059" b="1">
                <a:solidFill>
                  <a:schemeClr val="bg1"/>
                </a:solidFill>
              </a:rPr>
              <a:t>                                                   Does It          Should        Someone        Improve             Be</a:t>
            </a:r>
            <a:br>
              <a:rPr lang="en-US" altLang="en-US" sz="1059" b="1">
                <a:solidFill>
                  <a:schemeClr val="bg1"/>
                </a:solidFill>
              </a:rPr>
            </a:br>
            <a:r>
              <a:rPr lang="en-US" altLang="en-US" sz="1059" b="1">
                <a:solidFill>
                  <a:schemeClr val="bg1"/>
                </a:solidFill>
              </a:rPr>
              <a:t>  Responsibility                          Now?            Do It?          To Do It?     Efficiency?   Eliminated?</a:t>
            </a:r>
          </a:p>
        </p:txBody>
      </p:sp>
      <p:cxnSp>
        <p:nvCxnSpPr>
          <p:cNvPr id="8" name="Straight Connector 7"/>
          <p:cNvCxnSpPr/>
          <p:nvPr/>
        </p:nvCxnSpPr>
        <p:spPr>
          <a:xfrm>
            <a:off x="3821389" y="2002211"/>
            <a:ext cx="15875"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4640376" y="2002211"/>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490801" y="2002211"/>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262001" y="2002211"/>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3032089" y="2002211"/>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406214" y="2274717"/>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406214" y="2535381"/>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406214" y="2796045"/>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406214" y="3838700"/>
            <a:ext cx="603936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406214" y="3317372"/>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406214" y="3578036"/>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406214" y="4099364"/>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06214" y="4360027"/>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06214" y="4620691"/>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06214" y="5402683"/>
            <a:ext cx="603936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06214" y="4881355"/>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06214" y="5142019"/>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406214" y="3056708"/>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412428" y="5663347"/>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12428" y="5924010"/>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412428" y="6184674"/>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412428" y="6445338"/>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12428" y="6706002"/>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06214" y="7227330"/>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06214" y="7487993"/>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06214" y="6966666"/>
            <a:ext cx="603936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34" name="TextBox 13"/>
          <p:cNvSpPr txBox="1">
            <a:spLocks noChangeArrowheads="1"/>
          </p:cNvSpPr>
          <p:nvPr/>
        </p:nvSpPr>
        <p:spPr bwMode="auto">
          <a:xfrm>
            <a:off x="435629" y="2014053"/>
            <a:ext cx="1812925" cy="2672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altLang="en-US" sz="1147" b="1" dirty="0">
                <a:solidFill>
                  <a:srgbClr val="646D72"/>
                </a:solidFill>
              </a:rPr>
              <a:t>Dependent care</a:t>
            </a:r>
            <a:endParaRPr lang="en-US" altLang="en-US" sz="1147" b="1" dirty="0">
              <a:solidFill>
                <a:srgbClr val="0D776E"/>
              </a:solidFill>
            </a:endParaRPr>
          </a:p>
        </p:txBody>
      </p:sp>
      <p:sp>
        <p:nvSpPr>
          <p:cNvPr id="37" name="TextBox 13"/>
          <p:cNvSpPr txBox="1">
            <a:spLocks noChangeArrowheads="1"/>
          </p:cNvSpPr>
          <p:nvPr/>
        </p:nvSpPr>
        <p:spPr bwMode="auto">
          <a:xfrm>
            <a:off x="435629" y="3817284"/>
            <a:ext cx="1812925" cy="2672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altLang="en-US" sz="1147" b="1" dirty="0">
                <a:solidFill>
                  <a:srgbClr val="646D72"/>
                </a:solidFill>
              </a:rPr>
              <a:t>Finances</a:t>
            </a:r>
            <a:endParaRPr lang="en-US" altLang="en-US" sz="1147" b="1" dirty="0">
              <a:solidFill>
                <a:srgbClr val="0D776E"/>
              </a:solidFill>
            </a:endParaRPr>
          </a:p>
        </p:txBody>
      </p:sp>
      <p:sp>
        <p:nvSpPr>
          <p:cNvPr id="38" name="TextBox 13"/>
          <p:cNvSpPr txBox="1">
            <a:spLocks noChangeArrowheads="1"/>
          </p:cNvSpPr>
          <p:nvPr/>
        </p:nvSpPr>
        <p:spPr bwMode="auto">
          <a:xfrm>
            <a:off x="435629" y="4124044"/>
            <a:ext cx="1812925" cy="51935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defPPr>
              <a:defRPr lang="en-US"/>
            </a:defPPr>
            <a:lvl1pPr>
              <a:spcBef>
                <a:spcPct val="0"/>
              </a:spcBef>
              <a:spcAft>
                <a:spcPts val="780"/>
              </a:spcAft>
              <a:buClrTx/>
              <a:buSzTx/>
              <a:defRPr sz="1200">
                <a:solidFill>
                  <a:srgbClr val="646D72"/>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059" dirty="0"/>
              <a:t>Paying bills</a:t>
            </a:r>
          </a:p>
          <a:p>
            <a:r>
              <a:rPr lang="en-US" altLang="en-US" sz="1059" dirty="0"/>
              <a:t>Balancing the checkbook</a:t>
            </a:r>
          </a:p>
        </p:txBody>
      </p:sp>
      <p:sp>
        <p:nvSpPr>
          <p:cNvPr id="39" name="TextBox 13"/>
          <p:cNvSpPr txBox="1">
            <a:spLocks noChangeArrowheads="1"/>
          </p:cNvSpPr>
          <p:nvPr/>
        </p:nvSpPr>
        <p:spPr bwMode="auto">
          <a:xfrm>
            <a:off x="435629" y="2296847"/>
            <a:ext cx="1812925" cy="25376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altLang="en-US" sz="1059" dirty="0">
                <a:solidFill>
                  <a:srgbClr val="646D72"/>
                </a:solidFill>
              </a:rPr>
              <a:t>Kids, elders</a:t>
            </a:r>
            <a:endParaRPr lang="en-US" altLang="en-US" sz="1059" b="1" dirty="0">
              <a:solidFill>
                <a:srgbClr val="0D776E"/>
              </a:solidFill>
            </a:endParaRPr>
          </a:p>
        </p:txBody>
      </p:sp>
      <p:sp>
        <p:nvSpPr>
          <p:cNvPr id="43" name="TextBox 13"/>
          <p:cNvSpPr txBox="1">
            <a:spLocks noChangeArrowheads="1"/>
          </p:cNvSpPr>
          <p:nvPr/>
        </p:nvSpPr>
        <p:spPr bwMode="auto">
          <a:xfrm>
            <a:off x="435629" y="5405060"/>
            <a:ext cx="1812925" cy="2672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altLang="en-US" sz="1147" b="1" dirty="0">
                <a:solidFill>
                  <a:srgbClr val="646D72"/>
                </a:solidFill>
              </a:rPr>
              <a:t>Social commitments</a:t>
            </a:r>
          </a:p>
        </p:txBody>
      </p:sp>
      <p:sp>
        <p:nvSpPr>
          <p:cNvPr id="44" name="TextBox 13"/>
          <p:cNvSpPr txBox="1">
            <a:spLocks noChangeArrowheads="1"/>
          </p:cNvSpPr>
          <p:nvPr/>
        </p:nvSpPr>
        <p:spPr bwMode="auto">
          <a:xfrm>
            <a:off x="435629" y="5711821"/>
            <a:ext cx="1812925" cy="7849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defPPr>
              <a:defRPr lang="en-US"/>
            </a:defPPr>
            <a:lvl1pPr>
              <a:spcBef>
                <a:spcPct val="0"/>
              </a:spcBef>
              <a:spcAft>
                <a:spcPts val="780"/>
              </a:spcAft>
              <a:buClrTx/>
              <a:buSzTx/>
              <a:defRPr sz="1200">
                <a:solidFill>
                  <a:srgbClr val="646D72"/>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059" dirty="0"/>
              <a:t>Correspondence</a:t>
            </a:r>
          </a:p>
          <a:p>
            <a:r>
              <a:rPr lang="en-US" altLang="en-US" sz="1059" dirty="0"/>
              <a:t>Plan vacations</a:t>
            </a:r>
          </a:p>
          <a:p>
            <a:r>
              <a:rPr lang="en-US" altLang="en-US" sz="1059" dirty="0"/>
              <a:t>Social engagements</a:t>
            </a:r>
          </a:p>
        </p:txBody>
      </p:sp>
      <p:sp>
        <p:nvSpPr>
          <p:cNvPr id="45" name="TextBox 13"/>
          <p:cNvSpPr txBox="1">
            <a:spLocks noChangeArrowheads="1"/>
          </p:cNvSpPr>
          <p:nvPr/>
        </p:nvSpPr>
        <p:spPr bwMode="auto">
          <a:xfrm>
            <a:off x="435629" y="6960968"/>
            <a:ext cx="1812925" cy="2672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altLang="en-US" sz="1147" b="1" dirty="0">
                <a:solidFill>
                  <a:srgbClr val="646D72"/>
                </a:solidFill>
              </a:rPr>
              <a:t>Errands</a:t>
            </a:r>
          </a:p>
        </p:txBody>
      </p:sp>
      <p:sp>
        <p:nvSpPr>
          <p:cNvPr id="46" name="TextBox 13"/>
          <p:cNvSpPr txBox="1">
            <a:spLocks noChangeArrowheads="1"/>
          </p:cNvSpPr>
          <p:nvPr/>
        </p:nvSpPr>
        <p:spPr bwMode="auto">
          <a:xfrm>
            <a:off x="435629" y="7229907"/>
            <a:ext cx="1812925" cy="51935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defPPr>
              <a:defRPr lang="en-US"/>
            </a:defPPr>
            <a:lvl1pPr>
              <a:spcBef>
                <a:spcPct val="0"/>
              </a:spcBef>
              <a:spcAft>
                <a:spcPts val="780"/>
              </a:spcAft>
              <a:buClrTx/>
              <a:buSzTx/>
              <a:defRPr sz="1200">
                <a:solidFill>
                  <a:srgbClr val="646D72"/>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059" dirty="0"/>
              <a:t>Birthday presents</a:t>
            </a:r>
          </a:p>
          <a:p>
            <a:r>
              <a:rPr lang="en-US" altLang="en-US" sz="1059" dirty="0"/>
              <a:t>Dry cleaning</a:t>
            </a:r>
            <a:endParaRPr lang="en-US" altLang="en-US" sz="1412" b="1" dirty="0">
              <a:solidFill>
                <a:srgbClr val="0D776E"/>
              </a:solidFill>
            </a:endParaRPr>
          </a:p>
        </p:txBody>
      </p:sp>
    </p:spTree>
    <p:extLst>
      <p:ext uri="{BB962C8B-B14F-4D97-AF65-F5344CB8AC3E}">
        <p14:creationId xmlns:p14="http://schemas.microsoft.com/office/powerpoint/2010/main" val="57046599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7"/>
          <p:cNvSpPr>
            <a:spLocks noGrp="1"/>
          </p:cNvSpPr>
          <p:nvPr>
            <p:ph type="title"/>
          </p:nvPr>
        </p:nvSpPr>
        <p:spPr>
          <a:xfrm>
            <a:off x="281180" y="415637"/>
            <a:ext cx="6209828" cy="816557"/>
          </a:xfrm>
        </p:spPr>
        <p:txBody>
          <a:bodyPr/>
          <a:lstStyle/>
          <a:p>
            <a:r>
              <a:rPr lang="en-US" altLang="en-US"/>
              <a:t>Appendix A: Streamlining Chores and Commitments — A Worksheet</a:t>
            </a:r>
            <a:endParaRPr lang="en-US" altLang="en-US" dirty="0"/>
          </a:p>
        </p:txBody>
      </p:sp>
      <p:sp>
        <p:nvSpPr>
          <p:cNvPr id="34" name="Text Placeholder 19"/>
          <p:cNvSpPr txBox="1">
            <a:spLocks/>
          </p:cNvSpPr>
          <p:nvPr/>
        </p:nvSpPr>
        <p:spPr bwMode="auto">
          <a:xfrm>
            <a:off x="406213" y="1438275"/>
            <a:ext cx="6045574" cy="6310389"/>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rgbClr val="646D72"/>
              </a:solidFill>
            </a:endParaRPr>
          </a:p>
        </p:txBody>
      </p:sp>
      <p:sp>
        <p:nvSpPr>
          <p:cNvPr id="36" name="Text Placeholder 18"/>
          <p:cNvSpPr txBox="1">
            <a:spLocks/>
          </p:cNvSpPr>
          <p:nvPr/>
        </p:nvSpPr>
        <p:spPr bwMode="auto">
          <a:xfrm>
            <a:off x="406214" y="1438276"/>
            <a:ext cx="6039361" cy="563936"/>
          </a:xfrm>
          <a:prstGeom prst="rect">
            <a:avLst/>
          </a:prstGeom>
          <a:solidFill>
            <a:schemeClr val="tx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059" b="1">
                <a:solidFill>
                  <a:schemeClr val="bg1"/>
                </a:solidFill>
              </a:rPr>
              <a:t>                                                     Who              Who                Hire              Can I             Can It</a:t>
            </a:r>
          </a:p>
          <a:p>
            <a:pPr eaLnBrk="1" hangingPunct="1">
              <a:spcBef>
                <a:spcPct val="0"/>
              </a:spcBef>
              <a:buClr>
                <a:schemeClr val="tx2"/>
              </a:buClr>
              <a:buSzTx/>
            </a:pPr>
            <a:r>
              <a:rPr lang="en-US" altLang="en-US" sz="1059" b="1">
                <a:solidFill>
                  <a:schemeClr val="bg1"/>
                </a:solidFill>
              </a:rPr>
              <a:t>                                                   Does It          Should        Someone        Improve             Be</a:t>
            </a:r>
            <a:br>
              <a:rPr lang="en-US" altLang="en-US" sz="1059" b="1">
                <a:solidFill>
                  <a:schemeClr val="bg1"/>
                </a:solidFill>
              </a:rPr>
            </a:br>
            <a:r>
              <a:rPr lang="en-US" altLang="en-US" sz="1059" b="1">
                <a:solidFill>
                  <a:schemeClr val="bg1"/>
                </a:solidFill>
              </a:rPr>
              <a:t>  Responsibility                          Now?            Do It?          To Do It?     Efficiency?   Eliminated?</a:t>
            </a:r>
          </a:p>
        </p:txBody>
      </p:sp>
      <p:cxnSp>
        <p:nvCxnSpPr>
          <p:cNvPr id="37" name="Straight Connector 36"/>
          <p:cNvCxnSpPr/>
          <p:nvPr/>
        </p:nvCxnSpPr>
        <p:spPr>
          <a:xfrm>
            <a:off x="3821389" y="2002212"/>
            <a:ext cx="15875"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4640376" y="2002212"/>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5490801" y="2002212"/>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a:off x="2262001" y="2002212"/>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3032089" y="2002212"/>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406214" y="2274718"/>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06214" y="2535382"/>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406214" y="2796046"/>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406214" y="3838701"/>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406214" y="3317373"/>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406214" y="3578037"/>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406214" y="4099365"/>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406214" y="4360028"/>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406214" y="4620692"/>
            <a:ext cx="603936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406214" y="5402684"/>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a:off x="406214" y="4881356"/>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406214" y="5142020"/>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406214" y="3056709"/>
            <a:ext cx="603936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412428" y="5663348"/>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412428" y="5924011"/>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412428" y="6184675"/>
            <a:ext cx="603936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a:off x="412428" y="6445339"/>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a:off x="412428" y="6706003"/>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a:off x="406214" y="7227331"/>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406214" y="7487994"/>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406214" y="6966667"/>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90" name="TextBox 13"/>
          <p:cNvSpPr txBox="1">
            <a:spLocks noChangeArrowheads="1"/>
          </p:cNvSpPr>
          <p:nvPr/>
        </p:nvSpPr>
        <p:spPr bwMode="auto">
          <a:xfrm>
            <a:off x="435629" y="2014054"/>
            <a:ext cx="1812925" cy="2672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sz="1147" b="1" dirty="0"/>
              <a:t>Errands (Continued)</a:t>
            </a:r>
            <a:endParaRPr lang="en-US" altLang="en-US" sz="1147" b="1" dirty="0">
              <a:solidFill>
                <a:srgbClr val="0D776E"/>
              </a:solidFill>
            </a:endParaRPr>
          </a:p>
        </p:txBody>
      </p:sp>
      <p:sp>
        <p:nvSpPr>
          <p:cNvPr id="91" name="TextBox 13"/>
          <p:cNvSpPr txBox="1">
            <a:spLocks noChangeArrowheads="1"/>
          </p:cNvSpPr>
          <p:nvPr/>
        </p:nvSpPr>
        <p:spPr bwMode="auto">
          <a:xfrm>
            <a:off x="435629" y="3062109"/>
            <a:ext cx="1812925" cy="2672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sz="1147" b="1" dirty="0"/>
              <a:t>Bedroom</a:t>
            </a:r>
            <a:endParaRPr lang="en-US" altLang="en-US" sz="1147" b="1" dirty="0">
              <a:solidFill>
                <a:srgbClr val="0D776E"/>
              </a:solidFill>
            </a:endParaRPr>
          </a:p>
        </p:txBody>
      </p:sp>
      <p:sp>
        <p:nvSpPr>
          <p:cNvPr id="92" name="TextBox 13"/>
          <p:cNvSpPr txBox="1">
            <a:spLocks noChangeArrowheads="1"/>
          </p:cNvSpPr>
          <p:nvPr/>
        </p:nvSpPr>
        <p:spPr bwMode="auto">
          <a:xfrm>
            <a:off x="435629" y="3341975"/>
            <a:ext cx="1812925" cy="105052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defPPr>
              <a:defRPr lang="en-US"/>
            </a:defPPr>
            <a:lvl1pPr>
              <a:spcBef>
                <a:spcPct val="0"/>
              </a:spcBef>
              <a:spcAft>
                <a:spcPts val="780"/>
              </a:spcAft>
              <a:buClrTx/>
              <a:buSzTx/>
              <a:defRPr sz="1200">
                <a:solidFill>
                  <a:srgbClr val="646D72"/>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defRPr/>
            </a:pPr>
            <a:r>
              <a:rPr lang="en-US" sz="1059" dirty="0"/>
              <a:t>Floors</a:t>
            </a:r>
          </a:p>
          <a:p>
            <a:pPr>
              <a:defRPr/>
            </a:pPr>
            <a:r>
              <a:rPr lang="en-US" sz="1059" dirty="0"/>
              <a:t>Dusting</a:t>
            </a:r>
          </a:p>
          <a:p>
            <a:pPr>
              <a:defRPr/>
            </a:pPr>
            <a:r>
              <a:rPr lang="en-US" sz="1059" dirty="0"/>
              <a:t>Change sheets</a:t>
            </a:r>
          </a:p>
          <a:p>
            <a:pPr>
              <a:defRPr/>
            </a:pPr>
            <a:r>
              <a:rPr lang="en-US" sz="1059" dirty="0"/>
              <a:t>Straighten up</a:t>
            </a:r>
          </a:p>
        </p:txBody>
      </p:sp>
      <p:sp>
        <p:nvSpPr>
          <p:cNvPr id="93" name="TextBox 13"/>
          <p:cNvSpPr txBox="1">
            <a:spLocks noChangeArrowheads="1"/>
          </p:cNvSpPr>
          <p:nvPr/>
        </p:nvSpPr>
        <p:spPr bwMode="auto">
          <a:xfrm>
            <a:off x="435629" y="2296848"/>
            <a:ext cx="1812925" cy="25376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sz="1059" dirty="0"/>
              <a:t>Bank</a:t>
            </a:r>
            <a:endParaRPr lang="en-US" altLang="en-US" sz="1059" b="1" dirty="0">
              <a:solidFill>
                <a:srgbClr val="0D776E"/>
              </a:solidFill>
            </a:endParaRPr>
          </a:p>
        </p:txBody>
      </p:sp>
      <p:sp>
        <p:nvSpPr>
          <p:cNvPr id="94" name="TextBox 13"/>
          <p:cNvSpPr txBox="1">
            <a:spLocks noChangeArrowheads="1"/>
          </p:cNvSpPr>
          <p:nvPr/>
        </p:nvSpPr>
        <p:spPr bwMode="auto">
          <a:xfrm>
            <a:off x="435629" y="4625435"/>
            <a:ext cx="1812925" cy="2672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sz="1147" b="1" dirty="0"/>
              <a:t>Laundry</a:t>
            </a:r>
            <a:endParaRPr lang="en-US" altLang="en-US" sz="1147" b="1" dirty="0">
              <a:solidFill>
                <a:srgbClr val="646D72"/>
              </a:solidFill>
            </a:endParaRPr>
          </a:p>
        </p:txBody>
      </p:sp>
      <p:sp>
        <p:nvSpPr>
          <p:cNvPr id="95" name="TextBox 13"/>
          <p:cNvSpPr txBox="1">
            <a:spLocks noChangeArrowheads="1"/>
          </p:cNvSpPr>
          <p:nvPr/>
        </p:nvSpPr>
        <p:spPr bwMode="auto">
          <a:xfrm>
            <a:off x="435629" y="4916304"/>
            <a:ext cx="1812925" cy="131610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defPPr>
              <a:defRPr lang="en-US"/>
            </a:defPPr>
            <a:lvl1pPr>
              <a:spcBef>
                <a:spcPct val="0"/>
              </a:spcBef>
              <a:spcAft>
                <a:spcPts val="780"/>
              </a:spcAft>
              <a:buClrTx/>
              <a:buSzTx/>
              <a:defRPr sz="1200">
                <a:solidFill>
                  <a:srgbClr val="646D72"/>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defRPr/>
            </a:pPr>
            <a:r>
              <a:rPr lang="en-US" sz="1059" dirty="0"/>
              <a:t>Gather dirty clothes</a:t>
            </a:r>
          </a:p>
          <a:p>
            <a:pPr>
              <a:defRPr/>
            </a:pPr>
            <a:r>
              <a:rPr lang="en-US" sz="1059" dirty="0"/>
              <a:t>Wash and dry clothes</a:t>
            </a:r>
          </a:p>
          <a:p>
            <a:pPr>
              <a:defRPr/>
            </a:pPr>
            <a:r>
              <a:rPr lang="en-US" sz="1059" dirty="0"/>
              <a:t>Put away clothes</a:t>
            </a:r>
          </a:p>
          <a:p>
            <a:pPr>
              <a:defRPr/>
            </a:pPr>
            <a:r>
              <a:rPr lang="en-US" sz="1059" dirty="0"/>
              <a:t>Iron</a:t>
            </a:r>
          </a:p>
          <a:p>
            <a:pPr>
              <a:defRPr/>
            </a:pPr>
            <a:r>
              <a:rPr lang="en-US" sz="1059" dirty="0"/>
              <a:t>Mend</a:t>
            </a:r>
          </a:p>
        </p:txBody>
      </p:sp>
      <p:sp>
        <p:nvSpPr>
          <p:cNvPr id="96" name="TextBox 13"/>
          <p:cNvSpPr txBox="1">
            <a:spLocks noChangeArrowheads="1"/>
          </p:cNvSpPr>
          <p:nvPr/>
        </p:nvSpPr>
        <p:spPr bwMode="auto">
          <a:xfrm>
            <a:off x="435629" y="6205793"/>
            <a:ext cx="1812925" cy="2672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sz="1147" b="1" dirty="0"/>
              <a:t>Bathroom</a:t>
            </a:r>
            <a:endParaRPr lang="en-US" altLang="en-US" sz="1147" b="1" dirty="0">
              <a:solidFill>
                <a:srgbClr val="646D72"/>
              </a:solidFill>
            </a:endParaRPr>
          </a:p>
        </p:txBody>
      </p:sp>
      <p:sp>
        <p:nvSpPr>
          <p:cNvPr id="97" name="TextBox 13"/>
          <p:cNvSpPr txBox="1">
            <a:spLocks noChangeArrowheads="1"/>
          </p:cNvSpPr>
          <p:nvPr/>
        </p:nvSpPr>
        <p:spPr bwMode="auto">
          <a:xfrm>
            <a:off x="435629" y="6474732"/>
            <a:ext cx="1812925" cy="51935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defPPr>
              <a:defRPr lang="en-US"/>
            </a:defPPr>
            <a:lvl1pPr>
              <a:spcBef>
                <a:spcPct val="0"/>
              </a:spcBef>
              <a:spcAft>
                <a:spcPts val="780"/>
              </a:spcAft>
              <a:buClrTx/>
              <a:buSzTx/>
              <a:defRPr sz="1200">
                <a:solidFill>
                  <a:srgbClr val="646D72"/>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defRPr/>
            </a:pPr>
            <a:r>
              <a:rPr lang="en-US" sz="1059" dirty="0"/>
              <a:t>Sink, toilet, bath</a:t>
            </a:r>
          </a:p>
          <a:p>
            <a:pPr>
              <a:defRPr/>
            </a:pPr>
            <a:r>
              <a:rPr lang="en-US" sz="1059" dirty="0"/>
              <a:t>Floor</a:t>
            </a:r>
          </a:p>
        </p:txBody>
      </p:sp>
    </p:spTree>
    <p:extLst>
      <p:ext uri="{BB962C8B-B14F-4D97-AF65-F5344CB8AC3E}">
        <p14:creationId xmlns:p14="http://schemas.microsoft.com/office/powerpoint/2010/main" val="228168965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itle 7"/>
          <p:cNvSpPr>
            <a:spLocks noGrp="1"/>
          </p:cNvSpPr>
          <p:nvPr>
            <p:ph type="title"/>
          </p:nvPr>
        </p:nvSpPr>
        <p:spPr>
          <a:xfrm>
            <a:off x="281180" y="415637"/>
            <a:ext cx="6209828" cy="816557"/>
          </a:xfrm>
        </p:spPr>
        <p:txBody>
          <a:bodyPr/>
          <a:lstStyle/>
          <a:p>
            <a:r>
              <a:rPr lang="en-US" altLang="en-US"/>
              <a:t>Appendix A: Streamlining Chores and Commitments — A Worksheet</a:t>
            </a:r>
            <a:endParaRPr lang="en-US" altLang="en-US" dirty="0"/>
          </a:p>
        </p:txBody>
      </p:sp>
      <p:sp>
        <p:nvSpPr>
          <p:cNvPr id="35" name="Text Placeholder 19"/>
          <p:cNvSpPr txBox="1">
            <a:spLocks/>
          </p:cNvSpPr>
          <p:nvPr/>
        </p:nvSpPr>
        <p:spPr bwMode="auto">
          <a:xfrm>
            <a:off x="406213" y="1438275"/>
            <a:ext cx="6045574" cy="6310389"/>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rgbClr val="646D72"/>
              </a:solidFill>
            </a:endParaRPr>
          </a:p>
        </p:txBody>
      </p:sp>
      <p:sp>
        <p:nvSpPr>
          <p:cNvPr id="37" name="Text Placeholder 18"/>
          <p:cNvSpPr txBox="1">
            <a:spLocks/>
          </p:cNvSpPr>
          <p:nvPr/>
        </p:nvSpPr>
        <p:spPr bwMode="auto">
          <a:xfrm>
            <a:off x="406214" y="1438276"/>
            <a:ext cx="6039361" cy="563936"/>
          </a:xfrm>
          <a:prstGeom prst="rect">
            <a:avLst/>
          </a:prstGeom>
          <a:solidFill>
            <a:schemeClr val="tx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059" b="1">
                <a:solidFill>
                  <a:schemeClr val="bg1"/>
                </a:solidFill>
              </a:rPr>
              <a:t>                                                     Who              Who                Hire              Can I             Can It</a:t>
            </a:r>
          </a:p>
          <a:p>
            <a:pPr eaLnBrk="1" hangingPunct="1">
              <a:spcBef>
                <a:spcPct val="0"/>
              </a:spcBef>
              <a:buClr>
                <a:schemeClr val="tx2"/>
              </a:buClr>
              <a:buSzTx/>
            </a:pPr>
            <a:r>
              <a:rPr lang="en-US" altLang="en-US" sz="1059" b="1">
                <a:solidFill>
                  <a:schemeClr val="bg1"/>
                </a:solidFill>
              </a:rPr>
              <a:t>                                                   Does It          Should        Someone        Improve             Be</a:t>
            </a:r>
            <a:br>
              <a:rPr lang="en-US" altLang="en-US" sz="1059" b="1">
                <a:solidFill>
                  <a:schemeClr val="bg1"/>
                </a:solidFill>
              </a:rPr>
            </a:br>
            <a:r>
              <a:rPr lang="en-US" altLang="en-US" sz="1059" b="1">
                <a:solidFill>
                  <a:schemeClr val="bg1"/>
                </a:solidFill>
              </a:rPr>
              <a:t>  Responsibility                          Now?            Do It?          To Do It?     Efficiency?   Eliminated?</a:t>
            </a:r>
          </a:p>
        </p:txBody>
      </p:sp>
      <p:cxnSp>
        <p:nvCxnSpPr>
          <p:cNvPr id="38" name="Straight Connector 37"/>
          <p:cNvCxnSpPr/>
          <p:nvPr/>
        </p:nvCxnSpPr>
        <p:spPr>
          <a:xfrm>
            <a:off x="3821389" y="2002212"/>
            <a:ext cx="15875"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4640376" y="2002212"/>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a:off x="5490801" y="2002212"/>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2262001" y="2002212"/>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3032089" y="2002212"/>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06214" y="2274718"/>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406214" y="2535382"/>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406214" y="2796046"/>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406214" y="3838701"/>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406214" y="3317373"/>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406214" y="3578037"/>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406214" y="4099365"/>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406214" y="4360028"/>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406214" y="4620692"/>
            <a:ext cx="603936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a:off x="406214" y="5402684"/>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406214" y="4881356"/>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406214" y="5142020"/>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406214" y="3056709"/>
            <a:ext cx="603936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412428" y="5663348"/>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412428" y="5924011"/>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a:off x="412428" y="6184675"/>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a:off x="412428" y="6445339"/>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a:off x="412428" y="6706003"/>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406214" y="7227331"/>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406214" y="7487994"/>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406214" y="6966667"/>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91" name="TextBox 13"/>
          <p:cNvSpPr txBox="1">
            <a:spLocks noChangeArrowheads="1"/>
          </p:cNvSpPr>
          <p:nvPr/>
        </p:nvSpPr>
        <p:spPr bwMode="auto">
          <a:xfrm>
            <a:off x="435629" y="2014054"/>
            <a:ext cx="1812925" cy="2672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altLang="en-US" sz="1147" b="1" dirty="0">
                <a:solidFill>
                  <a:srgbClr val="646D72"/>
                </a:solidFill>
              </a:rPr>
              <a:t>Pet care</a:t>
            </a:r>
            <a:endParaRPr lang="en-US" altLang="en-US" sz="1147" b="1" dirty="0">
              <a:solidFill>
                <a:srgbClr val="0D776E"/>
              </a:solidFill>
            </a:endParaRPr>
          </a:p>
        </p:txBody>
      </p:sp>
      <p:sp>
        <p:nvSpPr>
          <p:cNvPr id="92" name="TextBox 13"/>
          <p:cNvSpPr txBox="1">
            <a:spLocks noChangeArrowheads="1"/>
          </p:cNvSpPr>
          <p:nvPr/>
        </p:nvSpPr>
        <p:spPr bwMode="auto">
          <a:xfrm>
            <a:off x="435629" y="3062109"/>
            <a:ext cx="1812925" cy="2672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altLang="en-US" sz="1147" b="1" dirty="0">
                <a:solidFill>
                  <a:srgbClr val="646D72"/>
                </a:solidFill>
              </a:rPr>
              <a:t>Living/Family rooms</a:t>
            </a:r>
            <a:endParaRPr lang="en-US" altLang="en-US" sz="1147" b="1" dirty="0">
              <a:solidFill>
                <a:srgbClr val="0D776E"/>
              </a:solidFill>
            </a:endParaRPr>
          </a:p>
        </p:txBody>
      </p:sp>
      <p:sp>
        <p:nvSpPr>
          <p:cNvPr id="93" name="TextBox 13"/>
          <p:cNvSpPr txBox="1">
            <a:spLocks noChangeArrowheads="1"/>
          </p:cNvSpPr>
          <p:nvPr/>
        </p:nvSpPr>
        <p:spPr bwMode="auto">
          <a:xfrm>
            <a:off x="435629" y="3341975"/>
            <a:ext cx="1812925" cy="105052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defPPr>
              <a:defRPr lang="en-US"/>
            </a:defPPr>
            <a:lvl1pPr>
              <a:spcBef>
                <a:spcPct val="0"/>
              </a:spcBef>
              <a:spcAft>
                <a:spcPts val="780"/>
              </a:spcAft>
              <a:buClrTx/>
              <a:buSzTx/>
              <a:defRPr sz="1200">
                <a:solidFill>
                  <a:srgbClr val="646D72"/>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059" dirty="0"/>
              <a:t>Floors</a:t>
            </a:r>
          </a:p>
          <a:p>
            <a:r>
              <a:rPr lang="en-US" altLang="en-US" sz="1059" dirty="0"/>
              <a:t>Dusting</a:t>
            </a:r>
          </a:p>
          <a:p>
            <a:r>
              <a:rPr lang="en-US" altLang="en-US" sz="1059" dirty="0"/>
              <a:t>House plants</a:t>
            </a:r>
          </a:p>
          <a:p>
            <a:r>
              <a:rPr lang="en-US" altLang="en-US" sz="1059" dirty="0"/>
              <a:t>Straighten up</a:t>
            </a:r>
          </a:p>
        </p:txBody>
      </p:sp>
      <p:sp>
        <p:nvSpPr>
          <p:cNvPr id="94" name="TextBox 13"/>
          <p:cNvSpPr txBox="1">
            <a:spLocks noChangeArrowheads="1"/>
          </p:cNvSpPr>
          <p:nvPr/>
        </p:nvSpPr>
        <p:spPr bwMode="auto">
          <a:xfrm>
            <a:off x="435629" y="2296849"/>
            <a:ext cx="1812925" cy="75929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altLang="en-US" sz="1059" dirty="0">
                <a:solidFill>
                  <a:srgbClr val="646D72"/>
                </a:solidFill>
              </a:rPr>
              <a:t>Feeding</a:t>
            </a:r>
          </a:p>
          <a:p>
            <a:pPr>
              <a:spcBef>
                <a:spcPct val="0"/>
              </a:spcBef>
              <a:spcAft>
                <a:spcPts val="688"/>
              </a:spcAft>
              <a:buClrTx/>
              <a:buSzTx/>
            </a:pPr>
            <a:r>
              <a:rPr lang="en-US" altLang="en-US" sz="1059" dirty="0">
                <a:solidFill>
                  <a:srgbClr val="646D72"/>
                </a:solidFill>
              </a:rPr>
              <a:t>Grooming</a:t>
            </a:r>
          </a:p>
          <a:p>
            <a:pPr>
              <a:spcBef>
                <a:spcPct val="0"/>
              </a:spcBef>
              <a:spcAft>
                <a:spcPts val="688"/>
              </a:spcAft>
              <a:buClrTx/>
              <a:buSzTx/>
            </a:pPr>
            <a:r>
              <a:rPr lang="en-US" altLang="en-US" sz="1059" dirty="0">
                <a:solidFill>
                  <a:srgbClr val="646D72"/>
                </a:solidFill>
              </a:rPr>
              <a:t>Walking</a:t>
            </a:r>
          </a:p>
        </p:txBody>
      </p:sp>
      <p:sp>
        <p:nvSpPr>
          <p:cNvPr id="95" name="TextBox 13"/>
          <p:cNvSpPr txBox="1">
            <a:spLocks noChangeArrowheads="1"/>
          </p:cNvSpPr>
          <p:nvPr/>
        </p:nvSpPr>
        <p:spPr bwMode="auto">
          <a:xfrm>
            <a:off x="435629" y="4649885"/>
            <a:ext cx="1812925" cy="2672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altLang="en-US" sz="1147" b="1" dirty="0">
                <a:solidFill>
                  <a:srgbClr val="646D72"/>
                </a:solidFill>
              </a:rPr>
              <a:t>Kitchen</a:t>
            </a:r>
          </a:p>
        </p:txBody>
      </p:sp>
      <p:sp>
        <p:nvSpPr>
          <p:cNvPr id="96" name="TextBox 13"/>
          <p:cNvSpPr txBox="1">
            <a:spLocks noChangeArrowheads="1"/>
          </p:cNvSpPr>
          <p:nvPr/>
        </p:nvSpPr>
        <p:spPr bwMode="auto">
          <a:xfrm>
            <a:off x="435629" y="4864917"/>
            <a:ext cx="1812925" cy="290962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defPPr>
              <a:defRPr lang="en-US"/>
            </a:defPPr>
            <a:lvl1pPr>
              <a:spcBef>
                <a:spcPct val="0"/>
              </a:spcBef>
              <a:spcAft>
                <a:spcPts val="780"/>
              </a:spcAft>
              <a:buClrTx/>
              <a:buSzTx/>
              <a:defRPr sz="1200">
                <a:solidFill>
                  <a:srgbClr val="646D72"/>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059" dirty="0"/>
              <a:t>Prepare breakfast</a:t>
            </a:r>
          </a:p>
          <a:p>
            <a:r>
              <a:rPr lang="en-US" altLang="en-US" sz="1059" dirty="0"/>
              <a:t>Prepare lunch</a:t>
            </a:r>
          </a:p>
          <a:p>
            <a:r>
              <a:rPr lang="en-US" altLang="en-US" sz="1059" dirty="0"/>
              <a:t>Prepare dinner</a:t>
            </a:r>
          </a:p>
          <a:p>
            <a:r>
              <a:rPr lang="en-US" altLang="en-US" sz="1059" dirty="0"/>
              <a:t>Wash dishes</a:t>
            </a:r>
          </a:p>
          <a:p>
            <a:r>
              <a:rPr lang="en-US" altLang="en-US" sz="1059" dirty="0"/>
              <a:t>Put clean dishes away</a:t>
            </a:r>
          </a:p>
          <a:p>
            <a:r>
              <a:rPr lang="en-US" altLang="en-US" sz="1059" dirty="0"/>
              <a:t>Set table</a:t>
            </a:r>
          </a:p>
          <a:p>
            <a:r>
              <a:rPr lang="en-US" altLang="en-US" sz="1059" dirty="0"/>
              <a:t>Clear table</a:t>
            </a:r>
          </a:p>
          <a:p>
            <a:r>
              <a:rPr lang="en-US" altLang="en-US" sz="1059" dirty="0"/>
              <a:t>Grocery shopping</a:t>
            </a:r>
          </a:p>
          <a:p>
            <a:r>
              <a:rPr lang="en-US" altLang="en-US" sz="1059" dirty="0"/>
              <a:t>Put groceries away</a:t>
            </a:r>
          </a:p>
          <a:p>
            <a:r>
              <a:rPr lang="en-US" altLang="en-US" sz="1059" dirty="0"/>
              <a:t>Take out garbage</a:t>
            </a:r>
          </a:p>
          <a:p>
            <a:r>
              <a:rPr lang="en-US" altLang="en-US" sz="1059" dirty="0"/>
              <a:t>Pack lunches</a:t>
            </a:r>
            <a:endParaRPr lang="en-US" altLang="en-US" sz="1412" b="1" dirty="0">
              <a:solidFill>
                <a:srgbClr val="0D776E"/>
              </a:solidFill>
            </a:endParaRPr>
          </a:p>
        </p:txBody>
      </p:sp>
    </p:spTree>
    <p:extLst>
      <p:ext uri="{BB962C8B-B14F-4D97-AF65-F5344CB8AC3E}">
        <p14:creationId xmlns:p14="http://schemas.microsoft.com/office/powerpoint/2010/main" val="348927178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itle 7"/>
          <p:cNvSpPr>
            <a:spLocks noGrp="1"/>
          </p:cNvSpPr>
          <p:nvPr>
            <p:ph type="title"/>
          </p:nvPr>
        </p:nvSpPr>
        <p:spPr>
          <a:xfrm>
            <a:off x="281180" y="415637"/>
            <a:ext cx="6209828" cy="816557"/>
          </a:xfrm>
        </p:spPr>
        <p:txBody>
          <a:bodyPr/>
          <a:lstStyle/>
          <a:p>
            <a:r>
              <a:rPr lang="en-US" altLang="en-US"/>
              <a:t>Appendix A: Streamlining Chores and Commitments — A Worksheet</a:t>
            </a:r>
            <a:endParaRPr lang="en-US" altLang="en-US" dirty="0"/>
          </a:p>
        </p:txBody>
      </p:sp>
      <p:sp>
        <p:nvSpPr>
          <p:cNvPr id="35" name="Text Placeholder 19"/>
          <p:cNvSpPr txBox="1">
            <a:spLocks/>
          </p:cNvSpPr>
          <p:nvPr/>
        </p:nvSpPr>
        <p:spPr bwMode="auto">
          <a:xfrm>
            <a:off x="406213" y="1438275"/>
            <a:ext cx="6045574" cy="6310389"/>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674222"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295"/>
              </a:spcAft>
              <a:buClr>
                <a:schemeClr val="tx2"/>
              </a:buClr>
              <a:buSzTx/>
            </a:pPr>
            <a:endParaRPr lang="en-US" altLang="en-US" sz="971">
              <a:solidFill>
                <a:srgbClr val="646D72"/>
              </a:solidFill>
            </a:endParaRPr>
          </a:p>
        </p:txBody>
      </p:sp>
      <p:sp>
        <p:nvSpPr>
          <p:cNvPr id="37" name="Text Placeholder 18"/>
          <p:cNvSpPr txBox="1">
            <a:spLocks/>
          </p:cNvSpPr>
          <p:nvPr/>
        </p:nvSpPr>
        <p:spPr bwMode="auto">
          <a:xfrm>
            <a:off x="406214" y="1438276"/>
            <a:ext cx="6039361" cy="563936"/>
          </a:xfrm>
          <a:prstGeom prst="rect">
            <a:avLst/>
          </a:prstGeom>
          <a:solidFill>
            <a:schemeClr val="tx2"/>
          </a:solidFill>
          <a:ln w="9525">
            <a:solidFill>
              <a:schemeClr val="bg2"/>
            </a:solidFill>
            <a:miter lim="800000"/>
            <a:headEnd/>
            <a:tailEnd/>
          </a:ln>
        </p:spPr>
        <p:txBody>
          <a:bodyPr lIns="0" tIns="0" rIns="0" bIns="26969" anchor="ct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059" b="1">
                <a:solidFill>
                  <a:schemeClr val="bg1"/>
                </a:solidFill>
              </a:rPr>
              <a:t>                                                     Who              Who                Hire              Can I             Can It</a:t>
            </a:r>
          </a:p>
          <a:p>
            <a:pPr eaLnBrk="1" hangingPunct="1">
              <a:spcBef>
                <a:spcPct val="0"/>
              </a:spcBef>
              <a:buClr>
                <a:schemeClr val="tx2"/>
              </a:buClr>
              <a:buSzTx/>
            </a:pPr>
            <a:r>
              <a:rPr lang="en-US" altLang="en-US" sz="1059" b="1">
                <a:solidFill>
                  <a:schemeClr val="bg1"/>
                </a:solidFill>
              </a:rPr>
              <a:t>                                                   Does It          Should        Someone        Improve             Be</a:t>
            </a:r>
            <a:br>
              <a:rPr lang="en-US" altLang="en-US" sz="1059" b="1">
                <a:solidFill>
                  <a:schemeClr val="bg1"/>
                </a:solidFill>
              </a:rPr>
            </a:br>
            <a:r>
              <a:rPr lang="en-US" altLang="en-US" sz="1059" b="1">
                <a:solidFill>
                  <a:schemeClr val="bg1"/>
                </a:solidFill>
              </a:rPr>
              <a:t>  Responsibility                          Now?            Do It?          To Do It?     Efficiency?   Eliminated?</a:t>
            </a:r>
          </a:p>
        </p:txBody>
      </p:sp>
      <p:cxnSp>
        <p:nvCxnSpPr>
          <p:cNvPr id="64" name="Straight Connector 63"/>
          <p:cNvCxnSpPr/>
          <p:nvPr/>
        </p:nvCxnSpPr>
        <p:spPr>
          <a:xfrm>
            <a:off x="3821389" y="2002212"/>
            <a:ext cx="15875"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a:off x="4640376" y="2002212"/>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5490801" y="2002212"/>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2262001" y="2002212"/>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3032089" y="2002212"/>
            <a:ext cx="0" cy="5746453"/>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406214" y="2274718"/>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406214" y="2535382"/>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406214" y="2796046"/>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406214" y="3838701"/>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406214" y="3317373"/>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406214" y="3578037"/>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406214" y="4099365"/>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406214" y="4360028"/>
            <a:ext cx="6039360"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a:off x="406214" y="4620692"/>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406214" y="5402684"/>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406214" y="4881356"/>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406214" y="5142020"/>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406214" y="3056709"/>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412428" y="5663348"/>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a:off x="412428" y="5924011"/>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a:off x="412428" y="6184675"/>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a:off x="412428" y="6445339"/>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412428" y="6706003"/>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406214" y="7227331"/>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406214" y="7487994"/>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406214" y="6966667"/>
            <a:ext cx="6039360"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92" name="TextBox 13"/>
          <p:cNvSpPr txBox="1">
            <a:spLocks noChangeArrowheads="1"/>
          </p:cNvSpPr>
          <p:nvPr/>
        </p:nvSpPr>
        <p:spPr bwMode="auto">
          <a:xfrm>
            <a:off x="435629" y="2014054"/>
            <a:ext cx="1812925" cy="2672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sz="1147" b="1" dirty="0"/>
              <a:t>Kitchen</a:t>
            </a:r>
            <a:endParaRPr lang="en-US" altLang="en-US" sz="1147" b="1" dirty="0">
              <a:solidFill>
                <a:srgbClr val="0D776E"/>
              </a:solidFill>
            </a:endParaRPr>
          </a:p>
        </p:txBody>
      </p:sp>
      <p:sp>
        <p:nvSpPr>
          <p:cNvPr id="93" name="TextBox 13"/>
          <p:cNvSpPr txBox="1">
            <a:spLocks noChangeArrowheads="1"/>
          </p:cNvSpPr>
          <p:nvPr/>
        </p:nvSpPr>
        <p:spPr bwMode="auto">
          <a:xfrm>
            <a:off x="435629" y="4353051"/>
            <a:ext cx="1812925" cy="26729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spcAft>
                <a:spcPts val="688"/>
              </a:spcAft>
              <a:buClrTx/>
              <a:buSzTx/>
            </a:pPr>
            <a:r>
              <a:rPr lang="en-US" sz="1147" b="1" dirty="0"/>
              <a:t>Yard</a:t>
            </a:r>
            <a:endParaRPr lang="en-US" altLang="en-US" sz="1147" b="1" dirty="0">
              <a:solidFill>
                <a:srgbClr val="0D776E"/>
              </a:solidFill>
            </a:endParaRPr>
          </a:p>
        </p:txBody>
      </p:sp>
      <p:sp>
        <p:nvSpPr>
          <p:cNvPr id="94" name="TextBox 13"/>
          <p:cNvSpPr txBox="1">
            <a:spLocks noChangeArrowheads="1"/>
          </p:cNvSpPr>
          <p:nvPr/>
        </p:nvSpPr>
        <p:spPr bwMode="auto">
          <a:xfrm>
            <a:off x="435629" y="4620693"/>
            <a:ext cx="1812925" cy="105052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defPPr>
              <a:defRPr lang="en-US"/>
            </a:defPPr>
            <a:lvl1pPr>
              <a:spcBef>
                <a:spcPct val="0"/>
              </a:spcBef>
              <a:spcAft>
                <a:spcPts val="780"/>
              </a:spcAft>
              <a:buClrTx/>
              <a:buSzTx/>
              <a:defRPr sz="1200">
                <a:solidFill>
                  <a:srgbClr val="646D72"/>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defRPr/>
            </a:pPr>
            <a:r>
              <a:rPr lang="en-US" sz="1059" dirty="0"/>
              <a:t>Gardening</a:t>
            </a:r>
          </a:p>
          <a:p>
            <a:pPr>
              <a:defRPr/>
            </a:pPr>
            <a:r>
              <a:rPr lang="en-US" sz="1059" dirty="0"/>
              <a:t>Water lawn</a:t>
            </a:r>
          </a:p>
          <a:p>
            <a:pPr>
              <a:defRPr/>
            </a:pPr>
            <a:r>
              <a:rPr lang="en-US" sz="1059" dirty="0"/>
              <a:t>Rake lawn</a:t>
            </a:r>
          </a:p>
          <a:p>
            <a:pPr>
              <a:defRPr/>
            </a:pPr>
            <a:r>
              <a:rPr lang="en-US" sz="1059" dirty="0"/>
              <a:t>Mow lawn</a:t>
            </a:r>
          </a:p>
        </p:txBody>
      </p:sp>
      <p:sp>
        <p:nvSpPr>
          <p:cNvPr id="95" name="TextBox 13"/>
          <p:cNvSpPr txBox="1">
            <a:spLocks noChangeArrowheads="1"/>
          </p:cNvSpPr>
          <p:nvPr/>
        </p:nvSpPr>
        <p:spPr bwMode="auto">
          <a:xfrm>
            <a:off x="435629" y="2296849"/>
            <a:ext cx="1812925" cy="53910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Aft>
                <a:spcPts val="688"/>
              </a:spcAft>
              <a:defRPr/>
            </a:pPr>
            <a:r>
              <a:rPr lang="en-US" sz="1059" dirty="0"/>
              <a:t>Clean oven</a:t>
            </a:r>
          </a:p>
          <a:p>
            <a:pPr>
              <a:spcAft>
                <a:spcPts val="688"/>
              </a:spcAft>
              <a:defRPr/>
            </a:pPr>
            <a:r>
              <a:rPr lang="en-US" sz="1059" dirty="0"/>
              <a:t>Clean refrigerator</a:t>
            </a:r>
          </a:p>
        </p:txBody>
      </p:sp>
    </p:spTree>
    <p:extLst>
      <p:ext uri="{BB962C8B-B14F-4D97-AF65-F5344CB8AC3E}">
        <p14:creationId xmlns:p14="http://schemas.microsoft.com/office/powerpoint/2010/main" val="280254488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7"/>
          <p:cNvSpPr>
            <a:spLocks noGrp="1"/>
          </p:cNvSpPr>
          <p:nvPr>
            <p:ph type="title"/>
          </p:nvPr>
        </p:nvSpPr>
        <p:spPr>
          <a:xfrm>
            <a:off x="281180" y="415637"/>
            <a:ext cx="6209828" cy="816557"/>
          </a:xfrm>
        </p:spPr>
        <p:txBody>
          <a:bodyPr/>
          <a:lstStyle/>
          <a:p>
            <a:r>
              <a:rPr lang="en-US" altLang="en-US"/>
              <a:t>Citations</a:t>
            </a:r>
          </a:p>
        </p:txBody>
      </p:sp>
      <p:sp>
        <p:nvSpPr>
          <p:cNvPr id="35843" name="Text Box 6"/>
          <p:cNvSpPr txBox="1">
            <a:spLocks noChangeArrowheads="1"/>
          </p:cNvSpPr>
          <p:nvPr/>
        </p:nvSpPr>
        <p:spPr bwMode="auto">
          <a:xfrm>
            <a:off x="3554095" y="4473388"/>
            <a:ext cx="181612" cy="267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899010">
              <a:spcBef>
                <a:spcPct val="0"/>
              </a:spcBef>
              <a:buClrTx/>
              <a:buSzTx/>
            </a:pPr>
            <a:endParaRPr lang="en-US" altLang="en-US" sz="1147">
              <a:solidFill>
                <a:srgbClr val="646D72"/>
              </a:solidFill>
            </a:endParaRPr>
          </a:p>
        </p:txBody>
      </p:sp>
      <p:sp>
        <p:nvSpPr>
          <p:cNvPr id="35844" name="Text Placeholder 8"/>
          <p:cNvSpPr txBox="1">
            <a:spLocks/>
          </p:cNvSpPr>
          <p:nvPr/>
        </p:nvSpPr>
        <p:spPr bwMode="auto">
          <a:xfrm>
            <a:off x="406213" y="1879739"/>
            <a:ext cx="6045574" cy="1880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sz="1412" dirty="0"/>
              <a:t>Culp, Stephanie. Simplify Your Life. Cincinnati: Writer’s Digest Books, 1991. </a:t>
            </a:r>
          </a:p>
          <a:p>
            <a:endParaRPr lang="en-US" altLang="en-US" sz="1412" dirty="0"/>
          </a:p>
          <a:p>
            <a:endParaRPr lang="en-US" sz="1412" dirty="0">
              <a:solidFill>
                <a:schemeClr val="tx1"/>
              </a:solidFill>
            </a:endParaRPr>
          </a:p>
          <a:p>
            <a:r>
              <a:rPr lang="en-US" sz="1412" dirty="0"/>
              <a:t>Helpguide.org.  Cultivating Happiness. 2020  </a:t>
            </a:r>
            <a:r>
              <a:rPr lang="en-US" sz="1412" u="sng" dirty="0">
                <a:solidFill>
                  <a:schemeClr val="tx1"/>
                </a:solidFill>
                <a:hlinkClick r:id="rId2"/>
              </a:rPr>
              <a:t>https://www.helpguide.org/articles/mental-health/cultivating-happiness.htm</a:t>
            </a:r>
            <a:r>
              <a:rPr lang="en-US" sz="1412" dirty="0"/>
              <a:t>; Accessed September 26th 2020</a:t>
            </a:r>
            <a:endParaRPr lang="en-US" sz="1412" dirty="0">
              <a:solidFill>
                <a:schemeClr val="tx1"/>
              </a:solidFill>
            </a:endParaRPr>
          </a:p>
          <a:p>
            <a:endParaRPr lang="en-US" altLang="en-US" sz="1412" dirty="0">
              <a:cs typeface="Arial"/>
            </a:endParaRPr>
          </a:p>
        </p:txBody>
      </p:sp>
    </p:spTree>
    <p:extLst>
      <p:ext uri="{BB962C8B-B14F-4D97-AF65-F5344CB8AC3E}">
        <p14:creationId xmlns:p14="http://schemas.microsoft.com/office/powerpoint/2010/main" val="25040309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p:txBody>
          <a:bodyPr/>
          <a:lstStyle/>
          <a:p>
            <a:r>
              <a:rPr lang="en-US" altLang="en-US" dirty="0">
                <a:cs typeface="Arial"/>
              </a:rPr>
              <a:t>The Program</a:t>
            </a:r>
          </a:p>
        </p:txBody>
      </p:sp>
      <p:sp>
        <p:nvSpPr>
          <p:cNvPr id="9219" name="Text Placeholder 8"/>
          <p:cNvSpPr>
            <a:spLocks noGrp="1" noChangeArrowheads="1"/>
          </p:cNvSpPr>
          <p:nvPr>
            <p:ph type="body" sz="quarter" idx="4294967295"/>
          </p:nvPr>
        </p:nvSpPr>
        <p:spPr>
          <a:xfrm>
            <a:off x="392690" y="1246909"/>
            <a:ext cx="6209828" cy="393364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nchor="t">
            <a:spAutoFit/>
          </a:bodyPr>
          <a:lstStyle/>
          <a:p>
            <a:pPr marL="0" indent="0">
              <a:spcBef>
                <a:spcPct val="0"/>
              </a:spcBef>
              <a:spcAft>
                <a:spcPts val="1588"/>
              </a:spcAft>
              <a:buClr>
                <a:schemeClr val="tx2"/>
              </a:buClr>
              <a:buNone/>
            </a:pPr>
            <a:r>
              <a:rPr lang="en-US" altLang="en-US" dirty="0">
                <a:solidFill>
                  <a:srgbClr val="646D72"/>
                </a:solidFill>
                <a:latin typeface="Arial" charset="0"/>
                <a:ea typeface="ＭＳ Ｐゴシック" pitchFamily="34" charset="-128"/>
                <a:cs typeface="Times New Roman" pitchFamily="18" charset="0"/>
              </a:rPr>
              <a:t>Welcome/Learning Points</a:t>
            </a:r>
          </a:p>
          <a:p>
            <a:pPr marL="0" indent="0">
              <a:spcBef>
                <a:spcPct val="0"/>
              </a:spcBef>
              <a:spcAft>
                <a:spcPts val="1588"/>
              </a:spcAft>
              <a:buClr>
                <a:schemeClr val="tx2"/>
              </a:buClr>
              <a:buNone/>
            </a:pPr>
            <a:r>
              <a:rPr lang="en-US" altLang="en-US" dirty="0">
                <a:solidFill>
                  <a:srgbClr val="646D72"/>
                </a:solidFill>
                <a:latin typeface="Arial" charset="0"/>
                <a:ea typeface="ＭＳ Ｐゴシック" pitchFamily="34" charset="-128"/>
                <a:cs typeface="Times New Roman" pitchFamily="18" charset="0"/>
              </a:rPr>
              <a:t>The Big Picture</a:t>
            </a:r>
          </a:p>
          <a:p>
            <a:pPr marL="177800" lvl="1" indent="-177800">
              <a:spcBef>
                <a:spcPct val="0"/>
              </a:spcBef>
              <a:spcAft>
                <a:spcPts val="1588"/>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Define Your Values and Beliefs</a:t>
            </a:r>
          </a:p>
          <a:p>
            <a:pPr marL="0" indent="0">
              <a:spcBef>
                <a:spcPct val="0"/>
              </a:spcBef>
              <a:spcAft>
                <a:spcPts val="1588"/>
              </a:spcAft>
              <a:buClr>
                <a:schemeClr val="tx2"/>
              </a:buClr>
              <a:buNone/>
            </a:pPr>
            <a:r>
              <a:rPr lang="en-US" altLang="en-US" dirty="0">
                <a:solidFill>
                  <a:srgbClr val="646D72"/>
                </a:solidFill>
                <a:latin typeface="Arial" charset="0"/>
                <a:ea typeface="ＭＳ Ｐゴシック" pitchFamily="34" charset="-128"/>
                <a:cs typeface="Times New Roman" pitchFamily="18" charset="0"/>
              </a:rPr>
              <a:t>Inner Beliefs, Inner Pressure</a:t>
            </a:r>
          </a:p>
          <a:p>
            <a:pPr marL="0" indent="0">
              <a:spcBef>
                <a:spcPct val="0"/>
              </a:spcBef>
              <a:spcAft>
                <a:spcPts val="1588"/>
              </a:spcAft>
              <a:buClr>
                <a:schemeClr val="tx2"/>
              </a:buClr>
              <a:buNone/>
            </a:pPr>
            <a:r>
              <a:rPr lang="en-US" altLang="en-US" dirty="0">
                <a:solidFill>
                  <a:srgbClr val="646D72"/>
                </a:solidFill>
                <a:latin typeface="Arial" charset="0"/>
                <a:ea typeface="ＭＳ Ｐゴシック" pitchFamily="34" charset="-128"/>
                <a:cs typeface="Times New Roman" pitchFamily="18" charset="0"/>
              </a:rPr>
              <a:t>Getting Rid of Clutter</a:t>
            </a:r>
          </a:p>
          <a:p>
            <a:pPr marL="177800" lvl="1" indent="-177800">
              <a:spcBef>
                <a:spcPct val="0"/>
              </a:spcBef>
              <a:spcAft>
                <a:spcPts val="1588"/>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Excuses, Excuses</a:t>
            </a:r>
          </a:p>
          <a:p>
            <a:pPr marL="177800" lvl="1" indent="-177800">
              <a:spcBef>
                <a:spcPct val="0"/>
              </a:spcBef>
              <a:spcAft>
                <a:spcPts val="1588"/>
              </a:spcAft>
              <a:buFont typeface="Arial" panose="020B0604020202020204" pitchFamily="34" charset="0"/>
              <a:buChar char="•"/>
            </a:pPr>
            <a:r>
              <a:rPr lang="en-US" altLang="en-US" dirty="0">
                <a:solidFill>
                  <a:srgbClr val="646D72"/>
                </a:solidFill>
                <a:latin typeface="Arial" charset="0"/>
                <a:ea typeface="ＭＳ Ｐゴシック" pitchFamily="34" charset="-128"/>
                <a:cs typeface="Times New Roman" pitchFamily="18" charset="0"/>
              </a:rPr>
              <a:t>Ten Tips To Declutter</a:t>
            </a:r>
            <a:endParaRPr lang="en-US" altLang="en-US" dirty="0">
              <a:solidFill>
                <a:srgbClr val="646D72"/>
              </a:solidFill>
              <a:latin typeface="Arial" charset="0"/>
              <a:ea typeface="ＭＳ Ｐゴシック" pitchFamily="34" charset="-128"/>
              <a:cs typeface="Arial"/>
            </a:endParaRPr>
          </a:p>
          <a:p>
            <a:pPr marL="0" indent="0">
              <a:spcBef>
                <a:spcPct val="0"/>
              </a:spcBef>
              <a:spcAft>
                <a:spcPts val="1588"/>
              </a:spcAft>
              <a:buClr>
                <a:schemeClr val="tx2"/>
              </a:buClr>
              <a:buNone/>
            </a:pPr>
            <a:r>
              <a:rPr lang="en-US" altLang="en-US" dirty="0">
                <a:solidFill>
                  <a:srgbClr val="646D72"/>
                </a:solidFill>
                <a:latin typeface="Arial" charset="0"/>
                <a:ea typeface="ＭＳ Ｐゴシック" pitchFamily="34" charset="-128"/>
                <a:cs typeface="Times New Roman" pitchFamily="18" charset="0"/>
              </a:rPr>
              <a:t>Streamlining Chores and Commitments</a:t>
            </a:r>
          </a:p>
          <a:p>
            <a:pPr marL="0" indent="0">
              <a:spcBef>
                <a:spcPct val="0"/>
              </a:spcBef>
              <a:spcAft>
                <a:spcPts val="1588"/>
              </a:spcAft>
              <a:buClr>
                <a:schemeClr val="tx2"/>
              </a:buClr>
              <a:buNone/>
            </a:pPr>
            <a:r>
              <a:rPr lang="en-US" altLang="en-US" dirty="0">
                <a:solidFill>
                  <a:srgbClr val="646D72"/>
                </a:solidFill>
                <a:latin typeface="Arial" charset="0"/>
                <a:ea typeface="ＭＳ Ｐゴシック" pitchFamily="34" charset="-128"/>
                <a:cs typeface="Times New Roman" pitchFamily="18" charset="0"/>
              </a:rPr>
              <a:t>Choosing Supportive Relationships</a:t>
            </a:r>
          </a:p>
          <a:p>
            <a:pPr marL="0" indent="0">
              <a:spcBef>
                <a:spcPct val="0"/>
              </a:spcBef>
              <a:spcAft>
                <a:spcPts val="1588"/>
              </a:spcAft>
              <a:buClr>
                <a:schemeClr val="tx2"/>
              </a:buClr>
              <a:buNone/>
            </a:pPr>
            <a:r>
              <a:rPr lang="en-US" altLang="en-US" dirty="0">
                <a:solidFill>
                  <a:srgbClr val="646D72"/>
                </a:solidFill>
                <a:latin typeface="Arial" charset="0"/>
                <a:ea typeface="ＭＳ Ｐゴシック" pitchFamily="34" charset="-128"/>
                <a:cs typeface="Times New Roman" pitchFamily="18" charset="0"/>
              </a:rPr>
              <a:t>Make Your Action Plan</a:t>
            </a:r>
          </a:p>
          <a:p>
            <a:pPr marL="0" indent="0">
              <a:spcBef>
                <a:spcPct val="0"/>
              </a:spcBef>
              <a:spcAft>
                <a:spcPts val="1588"/>
              </a:spcAft>
              <a:buClr>
                <a:schemeClr val="tx2"/>
              </a:buClr>
              <a:buNone/>
            </a:pPr>
            <a:r>
              <a:rPr lang="en-US" altLang="en-US" dirty="0">
                <a:solidFill>
                  <a:srgbClr val="646D72"/>
                </a:solidFill>
                <a:latin typeface="Arial" charset="0"/>
                <a:ea typeface="ＭＳ Ｐゴシック" pitchFamily="34" charset="-128"/>
                <a:cs typeface="Times New Roman" pitchFamily="18" charset="0"/>
              </a:rPr>
              <a:t>Closing</a:t>
            </a:r>
          </a:p>
        </p:txBody>
      </p:sp>
    </p:spTree>
    <p:extLst>
      <p:ext uri="{BB962C8B-B14F-4D97-AF65-F5344CB8AC3E}">
        <p14:creationId xmlns:p14="http://schemas.microsoft.com/office/powerpoint/2010/main" val="50537376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81180" y="415637"/>
            <a:ext cx="6209828" cy="816557"/>
          </a:xfrm>
        </p:spPr>
        <p:txBody>
          <a:bodyPr/>
          <a:lstStyle/>
          <a:p>
            <a:r>
              <a:rPr lang="en-US" altLang="en-US"/>
              <a:t>Learning Points</a:t>
            </a:r>
          </a:p>
        </p:txBody>
      </p:sp>
      <p:sp>
        <p:nvSpPr>
          <p:cNvPr id="11" name="Text Placeholder 5"/>
          <p:cNvSpPr txBox="1">
            <a:spLocks noChangeArrowheads="1"/>
          </p:cNvSpPr>
          <p:nvPr/>
        </p:nvSpPr>
        <p:spPr bwMode="gray">
          <a:xfrm>
            <a:off x="406213" y="1872784"/>
            <a:ext cx="6045574" cy="325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118" b="1">
                <a:latin typeface="Arial" charset="0"/>
                <a:ea typeface="ＭＳ Ｐゴシック" pitchFamily="34" charset="-128"/>
              </a:rPr>
              <a:t>Participants will:</a:t>
            </a:r>
          </a:p>
        </p:txBody>
      </p:sp>
      <p:sp>
        <p:nvSpPr>
          <p:cNvPr id="12" name="Text Placeholder 6"/>
          <p:cNvSpPr txBox="1">
            <a:spLocks/>
          </p:cNvSpPr>
          <p:nvPr/>
        </p:nvSpPr>
        <p:spPr bwMode="auto">
          <a:xfrm>
            <a:off x="406214" y="2581185"/>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Define your values and beliefs</a:t>
            </a:r>
            <a:r>
              <a:rPr lang="en-US" altLang="en-US" sz="1588" dirty="0">
                <a:solidFill>
                  <a:schemeClr val="bg1"/>
                </a:solidFill>
                <a:cs typeface="Arial"/>
              </a:rPr>
              <a:t>.</a:t>
            </a:r>
            <a:endParaRPr lang="en-US" altLang="en-US" sz="1588" dirty="0">
              <a:solidFill>
                <a:schemeClr val="bg1"/>
              </a:solidFill>
            </a:endParaRPr>
          </a:p>
        </p:txBody>
      </p:sp>
      <p:sp>
        <p:nvSpPr>
          <p:cNvPr id="13" name="Text Placeholder 6"/>
          <p:cNvSpPr txBox="1">
            <a:spLocks/>
          </p:cNvSpPr>
          <p:nvPr/>
        </p:nvSpPr>
        <p:spPr bwMode="auto">
          <a:xfrm>
            <a:off x="406214" y="3301164"/>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Identify methods for decluttering</a:t>
            </a:r>
            <a:r>
              <a:rPr lang="en-US" altLang="en-US" sz="1588" dirty="0">
                <a:solidFill>
                  <a:schemeClr val="bg1"/>
                </a:solidFill>
                <a:cs typeface="Arial"/>
              </a:rPr>
              <a:t>.</a:t>
            </a:r>
            <a:endParaRPr lang="en-US" altLang="en-US" sz="1588" dirty="0">
              <a:solidFill>
                <a:schemeClr val="bg1"/>
              </a:solidFill>
            </a:endParaRPr>
          </a:p>
        </p:txBody>
      </p:sp>
      <p:sp>
        <p:nvSpPr>
          <p:cNvPr id="14" name="Text Placeholder 6"/>
          <p:cNvSpPr txBox="1">
            <a:spLocks/>
          </p:cNvSpPr>
          <p:nvPr/>
        </p:nvSpPr>
        <p:spPr bwMode="auto">
          <a:xfrm>
            <a:off x="406214" y="4021143"/>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Explore streamlining chores and commitments</a:t>
            </a:r>
            <a:r>
              <a:rPr lang="en-US" altLang="en-US" sz="1588" dirty="0">
                <a:solidFill>
                  <a:schemeClr val="bg1"/>
                </a:solidFill>
                <a:cs typeface="Arial"/>
              </a:rPr>
              <a:t>.</a:t>
            </a:r>
            <a:endParaRPr lang="en-US" altLang="en-US" sz="1588" dirty="0">
              <a:solidFill>
                <a:schemeClr val="bg1"/>
              </a:solidFill>
            </a:endParaRPr>
          </a:p>
        </p:txBody>
      </p:sp>
      <p:sp>
        <p:nvSpPr>
          <p:cNvPr id="15" name="Text Placeholder 6"/>
          <p:cNvSpPr txBox="1">
            <a:spLocks/>
          </p:cNvSpPr>
          <p:nvPr/>
        </p:nvSpPr>
        <p:spPr bwMode="auto">
          <a:xfrm>
            <a:off x="406214" y="4741121"/>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Discuss the importance of supportive relationships</a:t>
            </a:r>
            <a:r>
              <a:rPr lang="en-US" altLang="en-US" sz="1588" dirty="0">
                <a:solidFill>
                  <a:schemeClr val="bg1"/>
                </a:solidFill>
                <a:cs typeface="Arial"/>
              </a:rPr>
              <a:t>.</a:t>
            </a:r>
            <a:endParaRPr lang="en-US" altLang="en-US" sz="1588" dirty="0">
              <a:solidFill>
                <a:schemeClr val="bg1"/>
              </a:solidFill>
            </a:endParaRPr>
          </a:p>
        </p:txBody>
      </p:sp>
      <p:sp>
        <p:nvSpPr>
          <p:cNvPr id="16" name="Text Placeholder 6"/>
          <p:cNvSpPr txBox="1">
            <a:spLocks/>
          </p:cNvSpPr>
          <p:nvPr/>
        </p:nvSpPr>
        <p:spPr bwMode="auto">
          <a:xfrm>
            <a:off x="406214" y="5461099"/>
            <a:ext cx="6018857" cy="564776"/>
          </a:xfrm>
          <a:prstGeom prst="rect">
            <a:avLst/>
          </a:prstGeom>
          <a:solidFill>
            <a:schemeClr val="accent2"/>
          </a:solidFill>
          <a:ln>
            <a:noFill/>
          </a:ln>
        </p:spPr>
        <p:txBody>
          <a:bodyPr lIns="89896" tIns="80682" rIns="89896" bIns="80682"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a:buNone/>
            </a:pPr>
            <a:r>
              <a:rPr lang="en-US" altLang="en-US" sz="1588" dirty="0">
                <a:solidFill>
                  <a:schemeClr val="bg1"/>
                </a:solidFill>
              </a:rPr>
              <a:t>Write an action plan for how to simplify your life</a:t>
            </a:r>
            <a:r>
              <a:rPr lang="en-US" altLang="en-US" sz="1588" dirty="0">
                <a:solidFill>
                  <a:schemeClr val="bg1"/>
                </a:solidFill>
                <a:cs typeface="Arial"/>
              </a:rPr>
              <a:t>.</a:t>
            </a:r>
            <a:endParaRPr lang="en-US" altLang="en-US" sz="1588" dirty="0">
              <a:solidFill>
                <a:schemeClr val="bg1"/>
              </a:solidFill>
            </a:endParaRPr>
          </a:p>
        </p:txBody>
      </p:sp>
    </p:spTree>
    <p:extLst>
      <p:ext uri="{BB962C8B-B14F-4D97-AF65-F5344CB8AC3E}">
        <p14:creationId xmlns:p14="http://schemas.microsoft.com/office/powerpoint/2010/main" val="101484781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81180" y="415637"/>
            <a:ext cx="6209828" cy="816557"/>
          </a:xfrm>
        </p:spPr>
        <p:txBody>
          <a:bodyPr/>
          <a:lstStyle/>
          <a:p>
            <a:r>
              <a:rPr lang="en-US" altLang="en-US"/>
              <a:t>The Big Picture</a:t>
            </a:r>
          </a:p>
        </p:txBody>
      </p:sp>
      <p:sp>
        <p:nvSpPr>
          <p:cNvPr id="13315" name="Rectangle 1"/>
          <p:cNvSpPr>
            <a:spLocks noChangeArrowheads="1"/>
          </p:cNvSpPr>
          <p:nvPr/>
        </p:nvSpPr>
        <p:spPr bwMode="auto">
          <a:xfrm>
            <a:off x="406213" y="1878800"/>
            <a:ext cx="5970588" cy="217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altLang="en-US" sz="1412" b="1" dirty="0">
                <a:cs typeface="Times New Roman" pitchFamily="18" charset="0"/>
              </a:rPr>
              <a:t>Whose values are you expressing? Whose life are you living?</a:t>
            </a:r>
          </a:p>
        </p:txBody>
      </p:sp>
      <p:sp>
        <p:nvSpPr>
          <p:cNvPr id="13316" name="Text Placeholder 5"/>
          <p:cNvSpPr txBox="1">
            <a:spLocks/>
          </p:cNvSpPr>
          <p:nvPr/>
        </p:nvSpPr>
        <p:spPr bwMode="auto">
          <a:xfrm>
            <a:off x="342900" y="2561246"/>
            <a:ext cx="6210300" cy="383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endParaRPr lang="en-US" altLang="en-US" sz="1412" b="1">
              <a:solidFill>
                <a:srgbClr val="646D72"/>
              </a:solidFill>
            </a:endParaRP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a:p>
            <a:pPr algn="ctr" eaLnBrk="1" hangingPunct="1">
              <a:spcBef>
                <a:spcPct val="0"/>
              </a:spcBef>
              <a:buClr>
                <a:schemeClr val="tx2"/>
              </a:buClr>
              <a:buSzTx/>
            </a:pPr>
            <a:r>
              <a:rPr lang="en-US" altLang="en-US" sz="1412" b="1">
                <a:solidFill>
                  <a:srgbClr val="646D72"/>
                </a:solidFill>
              </a:rPr>
              <a:t>______________________________________________________________</a:t>
            </a:r>
          </a:p>
          <a:p>
            <a:pPr algn="ctr" eaLnBrk="1" hangingPunct="1">
              <a:spcBef>
                <a:spcPct val="0"/>
              </a:spcBef>
              <a:buClr>
                <a:schemeClr val="tx2"/>
              </a:buClr>
              <a:buSzTx/>
            </a:pPr>
            <a:endParaRPr lang="en-US" altLang="en-US" sz="1412" b="1">
              <a:solidFill>
                <a:srgbClr val="646D72"/>
              </a:solidFill>
            </a:endParaRPr>
          </a:p>
        </p:txBody>
      </p:sp>
      <p:sp>
        <p:nvSpPr>
          <p:cNvPr id="13317" name="Text Placeholder 5"/>
          <p:cNvSpPr txBox="1">
            <a:spLocks/>
          </p:cNvSpPr>
          <p:nvPr/>
        </p:nvSpPr>
        <p:spPr bwMode="auto">
          <a:xfrm>
            <a:off x="342900" y="5781536"/>
            <a:ext cx="6210300" cy="383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endParaRPr lang="en-US" altLang="en-US" sz="1412" b="1">
              <a:solidFill>
                <a:srgbClr val="646D72"/>
              </a:solidFill>
            </a:endParaRP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a:p>
            <a:pPr algn="ctr">
              <a:spcBef>
                <a:spcPct val="0"/>
              </a:spcBef>
              <a:spcAft>
                <a:spcPts val="1180"/>
              </a:spcAft>
              <a:buClr>
                <a:schemeClr val="tx2"/>
              </a:buClr>
              <a:buSzTx/>
            </a:pPr>
            <a:r>
              <a:rPr lang="en-US" altLang="en-US" sz="1412" b="1">
                <a:solidFill>
                  <a:srgbClr val="646D72"/>
                </a:solidFill>
              </a:rPr>
              <a:t>______________________________________________________________</a:t>
            </a:r>
          </a:p>
        </p:txBody>
      </p:sp>
    </p:spTree>
    <p:extLst>
      <p:ext uri="{BB962C8B-B14F-4D97-AF65-F5344CB8AC3E}">
        <p14:creationId xmlns:p14="http://schemas.microsoft.com/office/powerpoint/2010/main" val="76598441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pPr eaLnBrk="1" hangingPunct="1"/>
            <a:r>
              <a:rPr lang="en-US" altLang="en-US"/>
              <a:t>Define Your Values and Beliefs</a:t>
            </a:r>
          </a:p>
        </p:txBody>
      </p:sp>
      <p:sp>
        <p:nvSpPr>
          <p:cNvPr id="15362" name="Text Placeholder 19"/>
          <p:cNvSpPr>
            <a:spLocks noGrp="1"/>
          </p:cNvSpPr>
          <p:nvPr>
            <p:ph type="body" sz="quarter" idx="4294967295"/>
          </p:nvPr>
        </p:nvSpPr>
        <p:spPr>
          <a:xfrm>
            <a:off x="8378815" y="1979327"/>
            <a:ext cx="4060042" cy="5425084"/>
          </a:xfrm>
          <a:ln w="12700">
            <a:solidFill>
              <a:schemeClr val="bg2"/>
            </a:solidFill>
            <a:miter lim="800000"/>
            <a:headEnd/>
            <a:tailEnd/>
          </a:ln>
        </p:spPr>
        <p:txBody>
          <a:bodyPr vert="horz" lIns="91440" tIns="179793" rIns="91440" bIns="45720" rtlCol="0">
            <a:noAutofit/>
          </a:bodyPr>
          <a:lstStyle/>
          <a:p>
            <a:pPr marL="0" indent="0" algn="ctr" eaLnBrk="1" hangingPunct="1">
              <a:spcBef>
                <a:spcPct val="50000"/>
              </a:spcBef>
              <a:buNone/>
            </a:pPr>
            <a:r>
              <a:rPr lang="en-US" altLang="en-US" sz="971" dirty="0"/>
              <a:t> </a:t>
            </a:r>
            <a:r>
              <a:rPr lang="en-US" altLang="en-US" b="1" dirty="0"/>
              <a:t> ______________________________________</a:t>
            </a:r>
          </a:p>
          <a:p>
            <a:pPr marL="0" indent="0" algn="ctr" eaLnBrk="1" hangingPunct="1">
              <a:spcBef>
                <a:spcPct val="50000"/>
              </a:spcBef>
              <a:buNone/>
            </a:pPr>
            <a:r>
              <a:rPr lang="en-US" altLang="en-US" b="1" dirty="0"/>
              <a:t>______________________________________</a:t>
            </a:r>
          </a:p>
          <a:p>
            <a:pPr marL="0" indent="0" algn="ctr" eaLnBrk="1" hangingPunct="1">
              <a:spcBef>
                <a:spcPct val="50000"/>
              </a:spcBef>
              <a:buNone/>
            </a:pPr>
            <a:r>
              <a:rPr lang="en-US" altLang="en-US" b="1" dirty="0"/>
              <a:t>______________________________________</a:t>
            </a:r>
          </a:p>
          <a:p>
            <a:pPr marL="0" indent="0" algn="ctr" eaLnBrk="1" hangingPunct="1">
              <a:spcBef>
                <a:spcPct val="50000"/>
              </a:spcBef>
              <a:buNone/>
            </a:pPr>
            <a:r>
              <a:rPr lang="en-US" altLang="en-US" b="1" dirty="0"/>
              <a:t>______________________________________</a:t>
            </a:r>
          </a:p>
          <a:p>
            <a:pPr marL="0" indent="0" algn="ctr" eaLnBrk="1" hangingPunct="1">
              <a:spcBef>
                <a:spcPct val="50000"/>
              </a:spcBef>
              <a:buNone/>
            </a:pPr>
            <a:r>
              <a:rPr lang="en-US" altLang="en-US" b="1" dirty="0"/>
              <a:t>______________________________________</a:t>
            </a:r>
          </a:p>
          <a:p>
            <a:pPr marL="0" indent="0" algn="ctr" eaLnBrk="1" hangingPunct="1">
              <a:spcBef>
                <a:spcPct val="50000"/>
              </a:spcBef>
              <a:buNone/>
            </a:pPr>
            <a:r>
              <a:rPr lang="en-US" altLang="en-US" b="1" dirty="0"/>
              <a:t>______________________________________</a:t>
            </a:r>
          </a:p>
          <a:p>
            <a:pPr marL="0" indent="0" algn="ctr" eaLnBrk="1" hangingPunct="1">
              <a:spcBef>
                <a:spcPct val="50000"/>
              </a:spcBef>
              <a:buNone/>
            </a:pPr>
            <a:r>
              <a:rPr lang="en-US" altLang="en-US" b="1" dirty="0"/>
              <a:t>______________________________________</a:t>
            </a:r>
          </a:p>
          <a:p>
            <a:pPr marL="0" indent="0" algn="ctr" eaLnBrk="1" hangingPunct="1">
              <a:spcBef>
                <a:spcPct val="50000"/>
              </a:spcBef>
              <a:buNone/>
            </a:pPr>
            <a:r>
              <a:rPr lang="en-US" altLang="en-US" b="1" dirty="0"/>
              <a:t>______________________________________</a:t>
            </a:r>
          </a:p>
          <a:p>
            <a:pPr marL="0" indent="0" algn="ctr" eaLnBrk="1" hangingPunct="1">
              <a:spcBef>
                <a:spcPct val="50000"/>
              </a:spcBef>
              <a:buNone/>
            </a:pPr>
            <a:r>
              <a:rPr lang="en-US" altLang="en-US" b="1" dirty="0"/>
              <a:t>______________________________________</a:t>
            </a:r>
          </a:p>
          <a:p>
            <a:pPr marL="0" indent="0" algn="ctr" eaLnBrk="1" hangingPunct="1">
              <a:spcBef>
                <a:spcPct val="50000"/>
              </a:spcBef>
              <a:buNone/>
            </a:pPr>
            <a:r>
              <a:rPr lang="en-US" altLang="en-US" b="1" dirty="0"/>
              <a:t>______________________________________</a:t>
            </a:r>
          </a:p>
          <a:p>
            <a:pPr marL="0" indent="0" algn="ctr" eaLnBrk="1" hangingPunct="1">
              <a:spcBef>
                <a:spcPct val="50000"/>
              </a:spcBef>
              <a:buNone/>
            </a:pPr>
            <a:r>
              <a:rPr lang="en-US" altLang="en-US" b="1" dirty="0"/>
              <a:t>______________________________________</a:t>
            </a:r>
          </a:p>
          <a:p>
            <a:pPr marL="0" indent="0" algn="ctr" eaLnBrk="1" hangingPunct="1">
              <a:spcBef>
                <a:spcPct val="50000"/>
              </a:spcBef>
              <a:buNone/>
            </a:pPr>
            <a:r>
              <a:rPr lang="en-US" altLang="en-US" b="1" dirty="0"/>
              <a:t>______________________________________</a:t>
            </a:r>
          </a:p>
          <a:p>
            <a:pPr marL="0" indent="0" algn="ctr" eaLnBrk="1" hangingPunct="1">
              <a:spcBef>
                <a:spcPct val="50000"/>
              </a:spcBef>
              <a:buNone/>
            </a:pPr>
            <a:r>
              <a:rPr lang="en-US" altLang="en-US" b="1" dirty="0"/>
              <a:t>______________________________________</a:t>
            </a:r>
          </a:p>
          <a:p>
            <a:pPr marL="0" indent="0" algn="ctr" eaLnBrk="1" hangingPunct="1">
              <a:spcBef>
                <a:spcPct val="50000"/>
              </a:spcBef>
              <a:buNone/>
            </a:pPr>
            <a:r>
              <a:rPr lang="en-US" altLang="en-US" b="1" dirty="0"/>
              <a:t>______________________________________</a:t>
            </a:r>
          </a:p>
          <a:p>
            <a:pPr marL="0" indent="0" algn="ctr" eaLnBrk="1" hangingPunct="1">
              <a:spcBef>
                <a:spcPct val="50000"/>
              </a:spcBef>
              <a:buNone/>
            </a:pPr>
            <a:r>
              <a:rPr lang="en-US" altLang="en-US" b="1" dirty="0"/>
              <a:t>______________________________________</a:t>
            </a:r>
          </a:p>
        </p:txBody>
      </p:sp>
      <p:sp>
        <p:nvSpPr>
          <p:cNvPr id="15364" name="Text Placeholder 18"/>
          <p:cNvSpPr>
            <a:spLocks noGrp="1" noChangeArrowheads="1"/>
          </p:cNvSpPr>
          <p:nvPr>
            <p:ph type="body" sz="quarter" idx="4294967295"/>
          </p:nvPr>
        </p:nvSpPr>
        <p:spPr>
          <a:xfrm>
            <a:off x="281180" y="1582200"/>
            <a:ext cx="2060576" cy="1222375"/>
          </a:xfrm>
          <a:solidFill>
            <a:schemeClr val="accent2"/>
          </a:solidFill>
          <a:ln>
            <a:solidFill>
              <a:schemeClr val="bg2"/>
            </a:solidFill>
          </a:ln>
        </p:spPr>
        <p:txBody>
          <a:bodyPr vert="horz" lIns="89896" tIns="45720" rIns="91440" bIns="45720" rtlCol="0" anchor="ctr">
            <a:noAutofit/>
          </a:bodyPr>
          <a:lstStyle/>
          <a:p>
            <a:pPr marL="0" indent="0">
              <a:spcAft>
                <a:spcPts val="1180"/>
              </a:spcAft>
              <a:buNone/>
            </a:pPr>
            <a:r>
              <a:rPr lang="en-US" altLang="en-US" b="1">
                <a:solidFill>
                  <a:schemeClr val="bg1"/>
                </a:solidFill>
              </a:rPr>
              <a:t>What really matters </a:t>
            </a:r>
            <a:br>
              <a:rPr lang="en-US" altLang="en-US" b="1">
                <a:solidFill>
                  <a:schemeClr val="bg1"/>
                </a:solidFill>
              </a:rPr>
            </a:br>
            <a:r>
              <a:rPr lang="en-US" altLang="en-US" b="1">
                <a:solidFill>
                  <a:schemeClr val="bg1"/>
                </a:solidFill>
              </a:rPr>
              <a:t>to you?</a:t>
            </a:r>
          </a:p>
        </p:txBody>
      </p:sp>
      <p:sp>
        <p:nvSpPr>
          <p:cNvPr id="8" name="Text Placeholder 19">
            <a:extLst>
              <a:ext uri="{FF2B5EF4-FFF2-40B4-BE49-F238E27FC236}">
                <a16:creationId xmlns:a16="http://schemas.microsoft.com/office/drawing/2014/main" id="{EEE8D00B-DE7F-8347-B997-9DEDE95113C8}"/>
              </a:ext>
            </a:extLst>
          </p:cNvPr>
          <p:cNvSpPr>
            <a:spLocks/>
          </p:cNvSpPr>
          <p:nvPr/>
        </p:nvSpPr>
        <p:spPr bwMode="auto">
          <a:xfrm>
            <a:off x="2565401" y="1582852"/>
            <a:ext cx="3886387" cy="6328522"/>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179793"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p:txBody>
      </p:sp>
    </p:spTree>
    <p:extLst>
      <p:ext uri="{BB962C8B-B14F-4D97-AF65-F5344CB8AC3E}">
        <p14:creationId xmlns:p14="http://schemas.microsoft.com/office/powerpoint/2010/main" val="223790917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a:t>Inner Beliefs, </a:t>
            </a:r>
            <a:br>
              <a:rPr lang="en-US" altLang="en-US"/>
            </a:br>
            <a:r>
              <a:rPr lang="en-US" altLang="en-US"/>
              <a:t>Inner Pressure </a:t>
            </a:r>
          </a:p>
        </p:txBody>
      </p:sp>
      <p:sp>
        <p:nvSpPr>
          <p:cNvPr id="17411" name="Text Placeholder 18"/>
          <p:cNvSpPr>
            <a:spLocks noGrp="1" noChangeArrowheads="1"/>
          </p:cNvSpPr>
          <p:nvPr>
            <p:ph type="body" sz="quarter" idx="4294967295"/>
          </p:nvPr>
        </p:nvSpPr>
        <p:spPr>
          <a:xfrm>
            <a:off x="281180" y="1576639"/>
            <a:ext cx="2060576" cy="5410858"/>
          </a:xfrm>
          <a:solidFill>
            <a:schemeClr val="accent2"/>
          </a:solidFill>
          <a:ln>
            <a:solidFill>
              <a:schemeClr val="bg2"/>
            </a:solidFill>
          </a:ln>
        </p:spPr>
        <p:txBody>
          <a:bodyPr vert="horz" lIns="89896" tIns="45720" rIns="179793" bIns="45720" rtlCol="0" anchor="ctr">
            <a:noAutofit/>
          </a:bodyPr>
          <a:lstStyle/>
          <a:p>
            <a:pPr marL="0" indent="0">
              <a:spcAft>
                <a:spcPts val="1180"/>
              </a:spcAft>
              <a:buNone/>
            </a:pPr>
            <a:r>
              <a:rPr lang="en-US" altLang="en-US" b="1" dirty="0">
                <a:solidFill>
                  <a:schemeClr val="bg1"/>
                </a:solidFill>
              </a:rPr>
              <a:t>Do I truly believe that I deserve to simplify my life, to slow down and make room for what’s important to me and the people with whom I live</a:t>
            </a:r>
            <a:br>
              <a:rPr lang="en-US" altLang="en-US" b="1" dirty="0">
                <a:latin typeface="+mn-ea"/>
                <a:cs typeface="+mn-ea"/>
              </a:rPr>
            </a:br>
            <a:r>
              <a:rPr lang="en-US" altLang="en-US" b="1" dirty="0">
                <a:solidFill>
                  <a:schemeClr val="bg1"/>
                </a:solidFill>
              </a:rPr>
              <a:t>and work? </a:t>
            </a:r>
          </a:p>
          <a:p>
            <a:pPr marL="0" indent="0">
              <a:spcAft>
                <a:spcPts val="1180"/>
              </a:spcAft>
              <a:buNone/>
            </a:pPr>
            <a:r>
              <a:rPr lang="en-US" altLang="en-US" b="1" dirty="0">
                <a:solidFill>
                  <a:schemeClr val="bg1"/>
                </a:solidFill>
              </a:rPr>
              <a:t>What barriers prevent me from simplifying my life? </a:t>
            </a:r>
          </a:p>
          <a:p>
            <a:pPr marL="0" indent="0">
              <a:spcAft>
                <a:spcPts val="1180"/>
              </a:spcAft>
              <a:buNone/>
            </a:pPr>
            <a:r>
              <a:rPr lang="en-US" altLang="en-US" b="1" dirty="0">
                <a:solidFill>
                  <a:schemeClr val="bg1"/>
                </a:solidFill>
              </a:rPr>
              <a:t>Circle those that come from “inner pressure.”</a:t>
            </a:r>
            <a:endParaRPr lang="en-US" altLang="en-US" b="1" dirty="0">
              <a:solidFill>
                <a:schemeClr val="bg1"/>
              </a:solidFill>
              <a:cs typeface="Arial"/>
            </a:endParaRPr>
          </a:p>
        </p:txBody>
      </p:sp>
      <p:sp>
        <p:nvSpPr>
          <p:cNvPr id="17412" name="Text Placeholder 19"/>
          <p:cNvSpPr>
            <a:spLocks/>
          </p:cNvSpPr>
          <p:nvPr/>
        </p:nvSpPr>
        <p:spPr bwMode="auto">
          <a:xfrm>
            <a:off x="2565401" y="1582852"/>
            <a:ext cx="3886387" cy="6328522"/>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179793"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p:txBody>
      </p:sp>
    </p:spTree>
    <p:extLst>
      <p:ext uri="{BB962C8B-B14F-4D97-AF65-F5344CB8AC3E}">
        <p14:creationId xmlns:p14="http://schemas.microsoft.com/office/powerpoint/2010/main" val="89960455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a:t>Getting Rid of Clutter </a:t>
            </a:r>
          </a:p>
        </p:txBody>
      </p:sp>
      <p:sp>
        <p:nvSpPr>
          <p:cNvPr id="19459" name="Text Placeholder 18"/>
          <p:cNvSpPr>
            <a:spLocks noGrp="1" noChangeArrowheads="1"/>
          </p:cNvSpPr>
          <p:nvPr>
            <p:ph type="body" sz="quarter" idx="4294967295"/>
          </p:nvPr>
        </p:nvSpPr>
        <p:spPr>
          <a:xfrm>
            <a:off x="281180" y="1576640"/>
            <a:ext cx="2060576" cy="5410858"/>
          </a:xfrm>
          <a:solidFill>
            <a:schemeClr val="accent2"/>
          </a:solidFill>
          <a:ln>
            <a:solidFill>
              <a:schemeClr val="bg2"/>
            </a:solidFill>
          </a:ln>
        </p:spPr>
        <p:txBody>
          <a:bodyPr vert="horz" lIns="89896" tIns="45720" rIns="179793" bIns="45720" rtlCol="0" anchor="ctr">
            <a:noAutofit/>
          </a:bodyPr>
          <a:lstStyle/>
          <a:p>
            <a:pPr marL="0" indent="0">
              <a:spcAft>
                <a:spcPts val="1180"/>
              </a:spcAft>
              <a:buNone/>
            </a:pPr>
            <a:r>
              <a:rPr lang="en-US" altLang="en-US" b="1">
                <a:solidFill>
                  <a:schemeClr val="bg1"/>
                </a:solidFill>
              </a:rPr>
              <a:t>Off the top of my head, what can I get rid of today or tomorrow?</a:t>
            </a:r>
          </a:p>
        </p:txBody>
      </p:sp>
      <p:sp>
        <p:nvSpPr>
          <p:cNvPr id="19460" name="Text Placeholder 19"/>
          <p:cNvSpPr>
            <a:spLocks/>
          </p:cNvSpPr>
          <p:nvPr/>
        </p:nvSpPr>
        <p:spPr bwMode="auto">
          <a:xfrm>
            <a:off x="9746786" y="1872784"/>
            <a:ext cx="3886387" cy="6328522"/>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179793"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p:txBody>
      </p:sp>
      <p:sp>
        <p:nvSpPr>
          <p:cNvPr id="7" name="Text Placeholder 19">
            <a:extLst>
              <a:ext uri="{FF2B5EF4-FFF2-40B4-BE49-F238E27FC236}">
                <a16:creationId xmlns:a16="http://schemas.microsoft.com/office/drawing/2014/main" id="{CC759267-CE1E-1147-AE33-2ADE72714AD8}"/>
              </a:ext>
            </a:extLst>
          </p:cNvPr>
          <p:cNvSpPr>
            <a:spLocks/>
          </p:cNvSpPr>
          <p:nvPr/>
        </p:nvSpPr>
        <p:spPr bwMode="auto">
          <a:xfrm>
            <a:off x="2565401" y="1582852"/>
            <a:ext cx="3886387" cy="6328522"/>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89896" tIns="179793" rIns="89896" bIns="0"/>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a:p>
            <a:pPr algn="ctr">
              <a:spcBef>
                <a:spcPct val="50000"/>
              </a:spcBef>
              <a:spcAft>
                <a:spcPts val="590"/>
              </a:spcAft>
              <a:buClr>
                <a:schemeClr val="tx2"/>
              </a:buClr>
              <a:buSzTx/>
            </a:pPr>
            <a:r>
              <a:rPr lang="en-US" altLang="en-US" sz="1412" b="1" dirty="0">
                <a:solidFill>
                  <a:srgbClr val="646D72"/>
                </a:solidFill>
              </a:rPr>
              <a:t>_____________________________________</a:t>
            </a:r>
          </a:p>
        </p:txBody>
      </p:sp>
    </p:spTree>
    <p:extLst>
      <p:ext uri="{BB962C8B-B14F-4D97-AF65-F5344CB8AC3E}">
        <p14:creationId xmlns:p14="http://schemas.microsoft.com/office/powerpoint/2010/main" val="329198124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7"/>
          <p:cNvSpPr>
            <a:spLocks noGrp="1"/>
          </p:cNvSpPr>
          <p:nvPr>
            <p:ph type="title"/>
          </p:nvPr>
        </p:nvSpPr>
        <p:spPr>
          <a:xfrm>
            <a:off x="281180" y="415637"/>
            <a:ext cx="6209828" cy="816557"/>
          </a:xfrm>
        </p:spPr>
        <p:txBody>
          <a:bodyPr/>
          <a:lstStyle/>
          <a:p>
            <a:r>
              <a:rPr lang="en-US" altLang="en-US"/>
              <a:t>Excuses, Excuses</a:t>
            </a:r>
          </a:p>
        </p:txBody>
      </p:sp>
      <p:sp>
        <p:nvSpPr>
          <p:cNvPr id="21507" name="Text Placeholder 5"/>
          <p:cNvSpPr txBox="1">
            <a:spLocks/>
          </p:cNvSpPr>
          <p:nvPr/>
        </p:nvSpPr>
        <p:spPr bwMode="auto">
          <a:xfrm>
            <a:off x="445714" y="1872783"/>
            <a:ext cx="6045574" cy="4442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spcAft>
                <a:spcPts val="1588"/>
              </a:spcAft>
              <a:buFont typeface="Wingdings" panose="05000000000000000000" pitchFamily="2" charset="2"/>
              <a:buChar char="ü"/>
            </a:pPr>
            <a:r>
              <a:rPr lang="en-US" altLang="en-US" sz="1412" dirty="0"/>
              <a:t>It was a gift.</a:t>
            </a:r>
          </a:p>
          <a:p>
            <a:pPr lvl="1">
              <a:spcAft>
                <a:spcPts val="1588"/>
              </a:spcAft>
              <a:buFont typeface="Wingdings" panose="05000000000000000000" pitchFamily="2" charset="2"/>
              <a:buChar char="ü"/>
            </a:pPr>
            <a:r>
              <a:rPr lang="en-US" altLang="en-US" sz="1412" dirty="0"/>
              <a:t>It’s not mine.</a:t>
            </a:r>
          </a:p>
          <a:p>
            <a:pPr lvl="1">
              <a:spcAft>
                <a:spcPts val="1588"/>
              </a:spcAft>
              <a:buFont typeface="Wingdings" panose="05000000000000000000" pitchFamily="2" charset="2"/>
              <a:buChar char="ü"/>
            </a:pPr>
            <a:r>
              <a:rPr lang="en-US" altLang="en-US" sz="1412" dirty="0"/>
              <a:t>It’s still good.</a:t>
            </a:r>
          </a:p>
          <a:p>
            <a:pPr lvl="1">
              <a:spcAft>
                <a:spcPts val="1588"/>
              </a:spcAft>
              <a:buFont typeface="Wingdings" panose="05000000000000000000" pitchFamily="2" charset="2"/>
              <a:buChar char="ü"/>
            </a:pPr>
            <a:r>
              <a:rPr lang="en-US" altLang="en-US" sz="1412" dirty="0"/>
              <a:t>I might need it.</a:t>
            </a:r>
          </a:p>
          <a:p>
            <a:pPr lvl="1">
              <a:spcAft>
                <a:spcPts val="1588"/>
              </a:spcAft>
              <a:buFont typeface="Wingdings" panose="05000000000000000000" pitchFamily="2" charset="2"/>
              <a:buChar char="ü"/>
            </a:pPr>
            <a:r>
              <a:rPr lang="en-US" altLang="en-US" sz="1412" dirty="0"/>
              <a:t>But, I inherited it.</a:t>
            </a:r>
          </a:p>
          <a:p>
            <a:pPr lvl="1">
              <a:spcAft>
                <a:spcPts val="1588"/>
              </a:spcAft>
              <a:buFont typeface="Wingdings" panose="05000000000000000000" pitchFamily="2" charset="2"/>
              <a:buChar char="ü"/>
            </a:pPr>
            <a:r>
              <a:rPr lang="en-US" altLang="en-US" sz="1412" dirty="0"/>
              <a:t>I want to get to that.</a:t>
            </a:r>
          </a:p>
          <a:p>
            <a:pPr lvl="1">
              <a:spcAft>
                <a:spcPts val="1588"/>
              </a:spcAft>
              <a:buFont typeface="Wingdings" panose="05000000000000000000" pitchFamily="2" charset="2"/>
              <a:buChar char="ü"/>
            </a:pPr>
            <a:r>
              <a:rPr lang="en-US" altLang="en-US" sz="1412" dirty="0"/>
              <a:t>It brings back memories.</a:t>
            </a:r>
          </a:p>
          <a:p>
            <a:pPr lvl="1">
              <a:spcAft>
                <a:spcPts val="1588"/>
              </a:spcAft>
              <a:buFont typeface="Wingdings" panose="05000000000000000000" pitchFamily="2" charset="2"/>
              <a:buChar char="ü"/>
            </a:pPr>
            <a:r>
              <a:rPr lang="en-US" altLang="en-US" sz="1412" dirty="0"/>
              <a:t>It might increase in value.</a:t>
            </a:r>
          </a:p>
          <a:p>
            <a:pPr lvl="1">
              <a:spcAft>
                <a:spcPts val="1588"/>
              </a:spcAft>
              <a:buFont typeface="Wingdings" panose="05000000000000000000" pitchFamily="2" charset="2"/>
              <a:buChar char="ü"/>
            </a:pPr>
            <a:r>
              <a:rPr lang="en-US" altLang="en-US" sz="1412" dirty="0"/>
              <a:t>It might come back into style.</a:t>
            </a:r>
          </a:p>
          <a:p>
            <a:pPr lvl="1">
              <a:spcAft>
                <a:spcPts val="1588"/>
              </a:spcAft>
              <a:buFont typeface="Wingdings" panose="05000000000000000000" pitchFamily="2" charset="2"/>
              <a:buChar char="ü"/>
            </a:pPr>
            <a:r>
              <a:rPr lang="en-US" altLang="en-US" sz="1412" dirty="0"/>
              <a:t>I’m going to lose weight and then …</a:t>
            </a:r>
          </a:p>
          <a:p>
            <a:pPr lvl="1">
              <a:spcAft>
                <a:spcPts val="1588"/>
              </a:spcAft>
              <a:buFont typeface="Wingdings" panose="05000000000000000000" pitchFamily="2" charset="2"/>
              <a:buChar char="ü"/>
            </a:pPr>
            <a:r>
              <a:rPr lang="en-US" altLang="en-US" sz="1412" dirty="0"/>
              <a:t>They don’t make things like that anymore.</a:t>
            </a:r>
          </a:p>
        </p:txBody>
      </p:sp>
    </p:spTree>
    <p:extLst>
      <p:ext uri="{BB962C8B-B14F-4D97-AF65-F5344CB8AC3E}">
        <p14:creationId xmlns:p14="http://schemas.microsoft.com/office/powerpoint/2010/main" val="325502513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406213" y="1872784"/>
            <a:ext cx="6045574" cy="4019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302575" lvl="1" indent="-302575">
              <a:spcAft>
                <a:spcPts val="1588"/>
              </a:spcAft>
              <a:buFont typeface="+mj-lt"/>
              <a:buAutoNum type="arabicPeriod"/>
            </a:pPr>
            <a:r>
              <a:rPr lang="en-US" altLang="en-US" sz="1412" dirty="0">
                <a:sym typeface="Wingdings 2" pitchFamily="18" charset="2"/>
              </a:rPr>
              <a:t>Stop procrastinating</a:t>
            </a:r>
            <a:r>
              <a:rPr lang="en-US" altLang="en-US" sz="1412" dirty="0">
                <a:cs typeface="Arial"/>
              </a:rPr>
              <a:t>.</a:t>
            </a:r>
            <a:endParaRPr lang="en-US" altLang="en-US" sz="1412" dirty="0">
              <a:sym typeface="Wingdings 2" pitchFamily="18" charset="2"/>
            </a:endParaRPr>
          </a:p>
          <a:p>
            <a:pPr marL="302575" lvl="1" indent="-302575">
              <a:spcAft>
                <a:spcPts val="1588"/>
              </a:spcAft>
              <a:buFont typeface="+mj-lt"/>
              <a:buAutoNum type="arabicPeriod"/>
            </a:pPr>
            <a:r>
              <a:rPr lang="en-US" altLang="en-US" sz="1412" dirty="0">
                <a:sym typeface="Wingdings 2" pitchFamily="18" charset="2"/>
              </a:rPr>
              <a:t>Quit making excuses</a:t>
            </a:r>
            <a:r>
              <a:rPr lang="en-US" altLang="en-US" sz="1412" dirty="0">
                <a:cs typeface="Arial"/>
              </a:rPr>
              <a:t>.</a:t>
            </a:r>
          </a:p>
          <a:p>
            <a:pPr marL="302575" lvl="1" indent="-302575">
              <a:spcAft>
                <a:spcPts val="1588"/>
              </a:spcAft>
              <a:buFont typeface="+mj-lt"/>
              <a:buAutoNum type="arabicPeriod"/>
            </a:pPr>
            <a:r>
              <a:rPr lang="en-US" altLang="en-US" sz="1412" dirty="0">
                <a:sym typeface="Wingdings 2" pitchFamily="18" charset="2"/>
              </a:rPr>
              <a:t>Use it or lose it</a:t>
            </a:r>
            <a:r>
              <a:rPr lang="en-US" altLang="en-US" sz="1412" dirty="0">
                <a:cs typeface="Arial"/>
              </a:rPr>
              <a:t>.</a:t>
            </a:r>
          </a:p>
          <a:p>
            <a:pPr marL="302575" lvl="1" indent="-302575">
              <a:spcAft>
                <a:spcPts val="1588"/>
              </a:spcAft>
              <a:buFont typeface="+mj-lt"/>
              <a:buAutoNum type="arabicPeriod"/>
            </a:pPr>
            <a:r>
              <a:rPr lang="en-US" altLang="en-US" sz="1412" dirty="0">
                <a:sym typeface="Wingdings 2" pitchFamily="18" charset="2"/>
              </a:rPr>
              <a:t>Learn to let go</a:t>
            </a:r>
            <a:r>
              <a:rPr lang="en-US" altLang="en-US" sz="1412" dirty="0">
                <a:cs typeface="Arial"/>
              </a:rPr>
              <a:t>.</a:t>
            </a:r>
          </a:p>
          <a:p>
            <a:pPr marL="302575" lvl="1" indent="-302575">
              <a:spcAft>
                <a:spcPts val="1588"/>
              </a:spcAft>
              <a:buFont typeface="+mj-lt"/>
              <a:buAutoNum type="arabicPeriod"/>
            </a:pPr>
            <a:r>
              <a:rPr lang="en-US" altLang="en-US" sz="1412" dirty="0">
                <a:sym typeface="Wingdings 2" pitchFamily="18" charset="2"/>
              </a:rPr>
              <a:t>Be a giver</a:t>
            </a:r>
            <a:r>
              <a:rPr lang="en-US" altLang="en-US" sz="1412" dirty="0">
                <a:cs typeface="Arial"/>
              </a:rPr>
              <a:t>.</a:t>
            </a:r>
          </a:p>
          <a:p>
            <a:pPr marL="302575" lvl="1" indent="-302575">
              <a:spcAft>
                <a:spcPts val="1588"/>
              </a:spcAft>
              <a:buFont typeface="+mj-lt"/>
              <a:buAutoNum type="arabicPeriod"/>
            </a:pPr>
            <a:r>
              <a:rPr lang="en-US" altLang="en-US" sz="1412" dirty="0">
                <a:sym typeface="Wingdings 2" pitchFamily="18" charset="2"/>
              </a:rPr>
              <a:t>Set limits</a:t>
            </a:r>
            <a:r>
              <a:rPr lang="en-US" altLang="en-US" sz="1412" dirty="0">
                <a:cs typeface="Arial"/>
              </a:rPr>
              <a:t>.</a:t>
            </a:r>
          </a:p>
          <a:p>
            <a:pPr marL="302575" lvl="1" indent="-302575">
              <a:spcAft>
                <a:spcPts val="1588"/>
              </a:spcAft>
              <a:buFont typeface="+mj-lt"/>
              <a:buAutoNum type="arabicPeriod"/>
            </a:pPr>
            <a:r>
              <a:rPr lang="en-US" altLang="en-US" sz="1412" dirty="0">
                <a:sym typeface="Wingdings 2" pitchFamily="18" charset="2"/>
              </a:rPr>
              <a:t>Use the in-and-out inventory rule</a:t>
            </a:r>
            <a:r>
              <a:rPr lang="en-US" altLang="en-US" sz="1412" dirty="0">
                <a:cs typeface="Arial"/>
              </a:rPr>
              <a:t>.</a:t>
            </a:r>
          </a:p>
          <a:p>
            <a:pPr marL="302575" lvl="1" indent="-302575">
              <a:spcAft>
                <a:spcPts val="1588"/>
              </a:spcAft>
              <a:buFont typeface="+mj-lt"/>
              <a:buAutoNum type="arabicPeriod"/>
            </a:pPr>
            <a:r>
              <a:rPr lang="en-US" altLang="en-US" sz="1412" dirty="0">
                <a:sym typeface="Wingdings 2" pitchFamily="18" charset="2"/>
              </a:rPr>
              <a:t>Remember, less is more</a:t>
            </a:r>
            <a:r>
              <a:rPr lang="en-US" altLang="en-US" sz="1412" dirty="0">
                <a:cs typeface="Arial"/>
              </a:rPr>
              <a:t>.</a:t>
            </a:r>
          </a:p>
          <a:p>
            <a:pPr marL="302575" lvl="1" indent="-302575">
              <a:spcAft>
                <a:spcPts val="1588"/>
              </a:spcAft>
              <a:buFont typeface="+mj-lt"/>
              <a:buAutoNum type="arabicPeriod"/>
            </a:pPr>
            <a:r>
              <a:rPr lang="en-US" altLang="en-US" sz="1412" dirty="0">
                <a:sym typeface="Wingdings 2" pitchFamily="18" charset="2"/>
              </a:rPr>
              <a:t>Keep everything in its place</a:t>
            </a:r>
            <a:r>
              <a:rPr lang="en-US" altLang="en-US" sz="1412" dirty="0">
                <a:cs typeface="Arial"/>
              </a:rPr>
              <a:t>.</a:t>
            </a:r>
          </a:p>
          <a:p>
            <a:pPr marL="302575" lvl="1" indent="-302575">
              <a:spcAft>
                <a:spcPts val="1588"/>
              </a:spcAft>
              <a:buFont typeface="+mj-lt"/>
              <a:buAutoNum type="arabicPeriod"/>
            </a:pPr>
            <a:r>
              <a:rPr lang="en-US" altLang="en-US" sz="1412" dirty="0">
                <a:sym typeface="Wingdings 2" pitchFamily="18" charset="2"/>
              </a:rPr>
              <a:t>Compromise</a:t>
            </a:r>
            <a:r>
              <a:rPr lang="en-US" altLang="en-US" sz="1412" dirty="0">
                <a:cs typeface="Arial"/>
              </a:rPr>
              <a:t>.</a:t>
            </a:r>
          </a:p>
        </p:txBody>
      </p:sp>
      <p:sp>
        <p:nvSpPr>
          <p:cNvPr id="23555" name="Title 9"/>
          <p:cNvSpPr>
            <a:spLocks noGrp="1"/>
          </p:cNvSpPr>
          <p:nvPr>
            <p:ph type="title"/>
          </p:nvPr>
        </p:nvSpPr>
        <p:spPr>
          <a:xfrm>
            <a:off x="281180" y="415637"/>
            <a:ext cx="6209828" cy="816557"/>
          </a:xfrm>
        </p:spPr>
        <p:txBody>
          <a:bodyPr/>
          <a:lstStyle/>
          <a:p>
            <a:r>
              <a:rPr lang="en-US" altLang="en-US"/>
              <a:t>Ten Tips </a:t>
            </a:r>
            <a:r>
              <a:rPr lang="en-US" altLang="en-US" dirty="0"/>
              <a:t>To </a:t>
            </a:r>
            <a:r>
              <a:rPr lang="en-US" altLang="en-US"/>
              <a:t>Declutter </a:t>
            </a:r>
            <a:endParaRPr lang="en-US" altLang="en-US" dirty="0"/>
          </a:p>
        </p:txBody>
      </p:sp>
      <p:sp>
        <p:nvSpPr>
          <p:cNvPr id="23556" name="Title 1"/>
          <p:cNvSpPr>
            <a:spLocks/>
          </p:cNvSpPr>
          <p:nvPr/>
        </p:nvSpPr>
        <p:spPr bwMode="auto">
          <a:xfrm>
            <a:off x="406213" y="7186969"/>
            <a:ext cx="6045574" cy="457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Aft>
                <a:spcPts val="590"/>
              </a:spcAft>
              <a:buClr>
                <a:schemeClr val="tx2"/>
              </a:buClr>
            </a:pPr>
            <a:r>
              <a:rPr lang="en-US" altLang="en-US" sz="1235" u="sng" dirty="0">
                <a:cs typeface="Times New Roman" pitchFamily="18" charset="0"/>
              </a:rPr>
              <a:t>Citation</a:t>
            </a:r>
          </a:p>
          <a:p>
            <a:pPr>
              <a:spcAft>
                <a:spcPts val="590"/>
              </a:spcAft>
              <a:buClr>
                <a:schemeClr val="tx2"/>
              </a:buClr>
            </a:pPr>
            <a:r>
              <a:rPr lang="en-US" altLang="en-US" sz="1235" dirty="0">
                <a:cs typeface="Times New Roman" pitchFamily="18" charset="0"/>
              </a:rPr>
              <a:t>Culp, Stephanie. </a:t>
            </a:r>
            <a:r>
              <a:rPr lang="en-US" altLang="en-US" sz="1235" u="sng" dirty="0">
                <a:cs typeface="Times New Roman" pitchFamily="18" charset="0"/>
              </a:rPr>
              <a:t>Simplify Your Life</a:t>
            </a:r>
            <a:r>
              <a:rPr lang="en-US" altLang="en-US" sz="1235" dirty="0">
                <a:cs typeface="Times New Roman" pitchFamily="18" charset="0"/>
              </a:rPr>
              <a:t>. Cincinnati: Writer’s Digest Books, 1991. </a:t>
            </a:r>
          </a:p>
        </p:txBody>
      </p:sp>
      <p:sp>
        <p:nvSpPr>
          <p:cNvPr id="23557" name="Text Box 7"/>
          <p:cNvSpPr txBox="1">
            <a:spLocks noChangeArrowheads="1"/>
          </p:cNvSpPr>
          <p:nvPr/>
        </p:nvSpPr>
        <p:spPr bwMode="auto">
          <a:xfrm>
            <a:off x="542925" y="1710719"/>
            <a:ext cx="181612" cy="430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896" tIns="44948" rIns="89896" bIns="44948">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Tx/>
              <a:buSzTx/>
            </a:pPr>
            <a:endParaRPr lang="en-US" altLang="en-US" sz="2206">
              <a:solidFill>
                <a:srgbClr val="646D72"/>
              </a:solidFill>
            </a:endParaRPr>
          </a:p>
        </p:txBody>
      </p:sp>
    </p:spTree>
    <p:extLst>
      <p:ext uri="{BB962C8B-B14F-4D97-AF65-F5344CB8AC3E}">
        <p14:creationId xmlns:p14="http://schemas.microsoft.com/office/powerpoint/2010/main" val="84579181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xmlns:p14="http://schemas.microsoft.com/office/powerpoint/2010/main">
        <p:fade/>
      </p:transition>
    </mc:Fallback>
  </mc:AlternateContent>
</p:sld>
</file>

<file path=ppt/theme/theme1.xml><?xml version="1.0" encoding="utf-8"?>
<a:theme xmlns:a="http://schemas.openxmlformats.org/drawingml/2006/main" name="Master Theme">
  <a:themeElements>
    <a:clrScheme name="Custom 27">
      <a:dk1>
        <a:srgbClr val="002477"/>
      </a:dk1>
      <a:lt1>
        <a:srgbClr val="FFFFFF"/>
      </a:lt1>
      <a:dk2>
        <a:srgbClr val="595959"/>
      </a:dk2>
      <a:lt2>
        <a:srgbClr val="CCF2F7"/>
      </a:lt2>
      <a:accent1>
        <a:srgbClr val="002477"/>
      </a:accent1>
      <a:accent2>
        <a:srgbClr val="00BED5"/>
      </a:accent2>
      <a:accent3>
        <a:srgbClr val="99E5EE"/>
      </a:accent3>
      <a:accent4>
        <a:srgbClr val="F5B700"/>
      </a:accent4>
      <a:accent5>
        <a:srgbClr val="FBE299"/>
      </a:accent5>
      <a:accent6>
        <a:srgbClr val="FF681F"/>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file>

<file path=customXml/item2.xml><?xml version="1.0" encoding="utf-8"?>
<ct:contentTypeSchema xmlns:ct="http://schemas.microsoft.com/office/2006/metadata/contentType" xmlns:ma="http://schemas.microsoft.com/office/2006/metadata/properties/metaAttributes" ct:_="" ma:_="" ma:contentTypeName="Document" ma:contentTypeID="0x0101005B81EE8A72B8AE4980CDE9969CE37903" ma:contentTypeVersion="4" ma:contentTypeDescription="Create a new document." ma:contentTypeScope="" ma:versionID="6396699fb2d23bbdcdc250672ea22339">
  <xsd:schema xmlns:xsd="http://www.w3.org/2001/XMLSchema" xmlns:xs="http://www.w3.org/2001/XMLSchema" xmlns:p="http://schemas.microsoft.com/office/2006/metadata/properties" xmlns:ns2="d7b5156c-7859-495b-a65c-a7601d85f73c" targetNamespace="http://schemas.microsoft.com/office/2006/metadata/properties" ma:root="true" ma:fieldsID="96bd85ec804b84d5cac1abbaee854adf" ns2:_="">
    <xsd:import namespace="d7b5156c-7859-495b-a65c-a7601d85f73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5156c-7859-495b-a65c-a7601d85f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6471F5C-8A49-43B4-9E64-29A519692EE8}">
  <ds:schemaRefs>
    <ds:schemaRef ds:uri="http://schemas.microsoft.com/sharepoint/v3/contenttype/forms"/>
  </ds:schemaRefs>
</ds:datastoreItem>
</file>

<file path=customXml/itemProps2.xml><?xml version="1.0" encoding="utf-8"?>
<ds:datastoreItem xmlns:ds="http://schemas.openxmlformats.org/officeDocument/2006/customXml" ds:itemID="{19007D07-B36C-41C0-BCD7-C0FF7A0165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5156c-7859-495b-a65c-a7601d85f7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278256-4EBD-48B5-9AB6-8A6168FCA07E}">
  <ds:schemaRefs>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20282</TotalTime>
  <Words>1487</Words>
  <Application>Microsoft Office PowerPoint</Application>
  <PresentationFormat>On-screen Show (4:3)</PresentationFormat>
  <Paragraphs>297</Paragraphs>
  <Slides>19</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Georgia</vt:lpstr>
      <vt:lpstr>System Font Regular</vt:lpstr>
      <vt:lpstr>Times New Roman</vt:lpstr>
      <vt:lpstr>Wingdings</vt:lpstr>
      <vt:lpstr>Wingdings 2</vt:lpstr>
      <vt:lpstr>Master Theme</vt:lpstr>
      <vt:lpstr>How To  Simplify Your Life</vt:lpstr>
      <vt:lpstr>The Program</vt:lpstr>
      <vt:lpstr>Learning Points</vt:lpstr>
      <vt:lpstr>The Big Picture</vt:lpstr>
      <vt:lpstr>Define Your Values and Beliefs</vt:lpstr>
      <vt:lpstr>Inner Beliefs,  Inner Pressure </vt:lpstr>
      <vt:lpstr>Getting Rid of Clutter </vt:lpstr>
      <vt:lpstr>Excuses, Excuses</vt:lpstr>
      <vt:lpstr>Ten Tips To Declutter </vt:lpstr>
      <vt:lpstr>Streamlining Chores  and Commitments</vt:lpstr>
      <vt:lpstr>Choosing Supportive Relationships</vt:lpstr>
      <vt:lpstr>Make Your Action Plan</vt:lpstr>
      <vt:lpstr>About Professional Support</vt:lpstr>
      <vt:lpstr>Appendix A: Streamlining Chores and Commitments — A Worksheet*</vt:lpstr>
      <vt:lpstr>Appendix A: Streamlining Chores and Commitments — A Worksheet</vt:lpstr>
      <vt:lpstr>Appendix A: Streamlining Chores and Commitments — A Worksheet</vt:lpstr>
      <vt:lpstr>Appendix A: Streamlining Chores and Commitments — A Worksheet</vt:lpstr>
      <vt:lpstr>Appendix A: Streamlining Chores and Commitments — A Worksheet</vt:lpstr>
      <vt:lpstr>Citations</vt:lpstr>
    </vt:vector>
  </TitlesOfParts>
  <Company>UnitedHealthcare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Simplify Your Life</dc:title>
  <dc:creator>Garner, Melissa</dc:creator>
  <cp:lastModifiedBy>Jessica Strange</cp:lastModifiedBy>
  <cp:revision>353</cp:revision>
  <cp:lastPrinted>2018-11-08T23:50:54Z</cp:lastPrinted>
  <dcterms:created xsi:type="dcterms:W3CDTF">2010-06-15T23:09:07Z</dcterms:created>
  <dcterms:modified xsi:type="dcterms:W3CDTF">2024-05-08T15:52:38Z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0x0101005B81EE8A72B8AE4980CDE9969CE37903</vt:lpwstr>
  </property>
  <property fmtid="{D5CDD505-2E9C-101B-9397-08002B2CF9AE}" pid="3" name="Order">
    <vt:r8>116000</vt:r8>
  </property>
</Properties>
</file>