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396" r:id="rId4"/>
  </p:sldMasterIdLst>
  <p:notesMasterIdLst>
    <p:notesMasterId r:id="rId27"/>
  </p:notesMasterIdLst>
  <p:handoutMasterIdLst>
    <p:handoutMasterId r:id="rId28"/>
  </p:handoutMasterIdLst>
  <p:sldIdLst>
    <p:sldId id="280" r:id="rId5"/>
    <p:sldId id="284" r:id="rId6"/>
    <p:sldId id="286" r:id="rId7"/>
    <p:sldId id="298" r:id="rId8"/>
    <p:sldId id="323" r:id="rId9"/>
    <p:sldId id="324" r:id="rId10"/>
    <p:sldId id="327" r:id="rId11"/>
    <p:sldId id="325" r:id="rId12"/>
    <p:sldId id="328" r:id="rId13"/>
    <p:sldId id="329" r:id="rId14"/>
    <p:sldId id="330" r:id="rId15"/>
    <p:sldId id="334" r:id="rId16"/>
    <p:sldId id="326" r:id="rId17"/>
    <p:sldId id="336" r:id="rId18"/>
    <p:sldId id="290" r:id="rId19"/>
    <p:sldId id="288" r:id="rId20"/>
    <p:sldId id="339" r:id="rId21"/>
    <p:sldId id="337" r:id="rId22"/>
    <p:sldId id="332" r:id="rId23"/>
    <p:sldId id="333" r:id="rId24"/>
    <p:sldId id="338" r:id="rId25"/>
    <p:sldId id="307" r:id="rId26"/>
  </p:sldIdLst>
  <p:sldSz cx="6858000" cy="9144000" type="screen4x3"/>
  <p:notesSz cx="7315200" cy="9601200"/>
  <p:defaultTextStyle>
    <a:defPPr>
      <a:defRPr lang="en-US"/>
    </a:defPPr>
    <a:lvl1pPr algn="l" defTabSz="457200" rtl="0" eaLnBrk="0" fontAlgn="base" hangingPunct="0">
      <a:spcBef>
        <a:spcPct val="0"/>
      </a:spcBef>
      <a:spcAft>
        <a:spcPct val="0"/>
      </a:spcAft>
      <a:defRPr sz="2200" kern="1200">
        <a:solidFill>
          <a:srgbClr val="646D72"/>
        </a:solidFill>
        <a:latin typeface="Arial" charset="0"/>
        <a:ea typeface="ＭＳ Ｐゴシック" pitchFamily="34" charset="-128"/>
        <a:cs typeface="+mn-cs"/>
      </a:defRPr>
    </a:lvl1pPr>
    <a:lvl2pPr marL="457200" algn="l" defTabSz="457200" rtl="0" eaLnBrk="0" fontAlgn="base" hangingPunct="0">
      <a:spcBef>
        <a:spcPct val="0"/>
      </a:spcBef>
      <a:spcAft>
        <a:spcPct val="0"/>
      </a:spcAft>
      <a:defRPr sz="2200" kern="1200">
        <a:solidFill>
          <a:srgbClr val="646D72"/>
        </a:solidFill>
        <a:latin typeface="Arial" charset="0"/>
        <a:ea typeface="ＭＳ Ｐゴシック" pitchFamily="34" charset="-128"/>
        <a:cs typeface="+mn-cs"/>
      </a:defRPr>
    </a:lvl2pPr>
    <a:lvl3pPr marL="914400" algn="l" defTabSz="457200" rtl="0" eaLnBrk="0" fontAlgn="base" hangingPunct="0">
      <a:spcBef>
        <a:spcPct val="0"/>
      </a:spcBef>
      <a:spcAft>
        <a:spcPct val="0"/>
      </a:spcAft>
      <a:defRPr sz="2200" kern="1200">
        <a:solidFill>
          <a:srgbClr val="646D72"/>
        </a:solidFill>
        <a:latin typeface="Arial" charset="0"/>
        <a:ea typeface="ＭＳ Ｐゴシック" pitchFamily="34" charset="-128"/>
        <a:cs typeface="+mn-cs"/>
      </a:defRPr>
    </a:lvl3pPr>
    <a:lvl4pPr marL="1371600" algn="l" defTabSz="457200" rtl="0" eaLnBrk="0" fontAlgn="base" hangingPunct="0">
      <a:spcBef>
        <a:spcPct val="0"/>
      </a:spcBef>
      <a:spcAft>
        <a:spcPct val="0"/>
      </a:spcAft>
      <a:defRPr sz="2200" kern="1200">
        <a:solidFill>
          <a:srgbClr val="646D72"/>
        </a:solidFill>
        <a:latin typeface="Arial" charset="0"/>
        <a:ea typeface="ＭＳ Ｐゴシック" pitchFamily="34" charset="-128"/>
        <a:cs typeface="+mn-cs"/>
      </a:defRPr>
    </a:lvl4pPr>
    <a:lvl5pPr marL="1828800" algn="l" defTabSz="457200" rtl="0" eaLnBrk="0" fontAlgn="base" hangingPunct="0">
      <a:spcBef>
        <a:spcPct val="0"/>
      </a:spcBef>
      <a:spcAft>
        <a:spcPct val="0"/>
      </a:spcAft>
      <a:defRPr sz="2200" kern="1200">
        <a:solidFill>
          <a:srgbClr val="646D72"/>
        </a:solidFill>
        <a:latin typeface="Arial" charset="0"/>
        <a:ea typeface="ＭＳ Ｐゴシック" pitchFamily="34" charset="-128"/>
        <a:cs typeface="+mn-cs"/>
      </a:defRPr>
    </a:lvl5pPr>
    <a:lvl6pPr marL="2286000" algn="l" defTabSz="914400" rtl="0" eaLnBrk="1" latinLnBrk="0" hangingPunct="1">
      <a:defRPr sz="2200" kern="1200">
        <a:solidFill>
          <a:srgbClr val="646D72"/>
        </a:solidFill>
        <a:latin typeface="Arial" charset="0"/>
        <a:ea typeface="ＭＳ Ｐゴシック" pitchFamily="34" charset="-128"/>
        <a:cs typeface="+mn-cs"/>
      </a:defRPr>
    </a:lvl6pPr>
    <a:lvl7pPr marL="2743200" algn="l" defTabSz="914400" rtl="0" eaLnBrk="1" latinLnBrk="0" hangingPunct="1">
      <a:defRPr sz="2200" kern="1200">
        <a:solidFill>
          <a:srgbClr val="646D72"/>
        </a:solidFill>
        <a:latin typeface="Arial" charset="0"/>
        <a:ea typeface="ＭＳ Ｐゴシック" pitchFamily="34" charset="-128"/>
        <a:cs typeface="+mn-cs"/>
      </a:defRPr>
    </a:lvl7pPr>
    <a:lvl8pPr marL="3200400" algn="l" defTabSz="914400" rtl="0" eaLnBrk="1" latinLnBrk="0" hangingPunct="1">
      <a:defRPr sz="2200" kern="1200">
        <a:solidFill>
          <a:srgbClr val="646D72"/>
        </a:solidFill>
        <a:latin typeface="Arial" charset="0"/>
        <a:ea typeface="ＭＳ Ｐゴシック" pitchFamily="34" charset="-128"/>
        <a:cs typeface="+mn-cs"/>
      </a:defRPr>
    </a:lvl8pPr>
    <a:lvl9pPr marL="3657600" algn="l" defTabSz="914400" rtl="0" eaLnBrk="1" latinLnBrk="0" hangingPunct="1">
      <a:defRPr sz="2200" kern="1200">
        <a:solidFill>
          <a:srgbClr val="646D72"/>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upp, William" initials="HW"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97" autoAdjust="0"/>
    <p:restoredTop sz="94711"/>
  </p:normalViewPr>
  <p:slideViewPr>
    <p:cSldViewPr snapToGrid="0" showGuides="1">
      <p:cViewPr varScale="1">
        <p:scale>
          <a:sx n="110" d="100"/>
          <a:sy n="110" d="100"/>
        </p:scale>
        <p:origin x="3584" y="192"/>
      </p:cViewPr>
      <p:guideLst>
        <p:guide orient="horz" pos="2880"/>
        <p:guide pos="2160"/>
      </p:guideLst>
    </p:cSldViewPr>
  </p:slideViewPr>
  <p:notesTextViewPr>
    <p:cViewPr>
      <p:scale>
        <a:sx n="100" d="100"/>
        <a:sy n="100" d="100"/>
      </p:scale>
      <p:origin x="0" y="0"/>
    </p:cViewPr>
  </p:notesTextViewPr>
  <p:sorterViewPr>
    <p:cViewPr>
      <p:scale>
        <a:sx n="38" d="100"/>
        <a:sy n="38" d="100"/>
      </p:scale>
      <p:origin x="0" y="0"/>
    </p:cViewPr>
  </p:sorterViewPr>
  <p:notesViewPr>
    <p:cSldViewPr snapToGrid="0"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dhaug, Roxane" userId="S::roxane.medhaug@optum.com::fd38c89b-a451-43ba-b152-7df4b283a629" providerId="AD" clId="Web-{91C06FFC-5CD0-9ED0-8E34-04C2A3C45908}"/>
    <pc:docChg chg="modSld">
      <pc:chgData name="Medhaug, Roxane" userId="S::roxane.medhaug@optum.com::fd38c89b-a451-43ba-b152-7df4b283a629" providerId="AD" clId="Web-{91C06FFC-5CD0-9ED0-8E34-04C2A3C45908}" dt="2020-10-19T20:16:46.914" v="0"/>
      <pc:docMkLst>
        <pc:docMk/>
      </pc:docMkLst>
      <pc:sldChg chg="modNotes">
        <pc:chgData name="Medhaug, Roxane" userId="S::roxane.medhaug@optum.com::fd38c89b-a451-43ba-b152-7df4b283a629" providerId="AD" clId="Web-{91C06FFC-5CD0-9ED0-8E34-04C2A3C45908}" dt="2020-10-19T20:16:46.914" v="0"/>
        <pc:sldMkLst>
          <pc:docMk/>
          <pc:sldMk cId="2028609845" sldId="30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61" tIns="48331" rIns="96661" bIns="48331" numCol="1" anchor="t" anchorCtr="0" compatLnSpc="1">
            <a:prstTxWarp prst="textNoShape">
              <a:avLst/>
            </a:prstTxWarp>
          </a:bodyPr>
          <a:lstStyle>
            <a:lvl1pPr algn="l" defTabSz="482600" eaLnBrk="1" hangingPunct="1">
              <a:defRPr sz="1300">
                <a:solidFill>
                  <a:schemeClr val="tx1"/>
                </a:solidFill>
                <a:latin typeface="Arial" pitchFamily="34" charset="0"/>
              </a:defRPr>
            </a:lvl1pPr>
          </a:lstStyle>
          <a:p>
            <a:pPr>
              <a:defRPr/>
            </a:pPr>
            <a:endParaRPr lang="en-US" altLang="en-US"/>
          </a:p>
        </p:txBody>
      </p:sp>
      <p:sp>
        <p:nvSpPr>
          <p:cNvPr id="3" name="Date Placeholder 2"/>
          <p:cNvSpPr>
            <a:spLocks noGrp="1"/>
          </p:cNvSpPr>
          <p:nvPr>
            <p:ph type="dt" sz="quarter" idx="1"/>
          </p:nvPr>
        </p:nvSpPr>
        <p:spPr bwMode="auto">
          <a:xfrm>
            <a:off x="4143375" y="0"/>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61" tIns="48331" rIns="96661" bIns="48331" numCol="1" anchor="t" anchorCtr="0" compatLnSpc="1">
            <a:prstTxWarp prst="textNoShape">
              <a:avLst/>
            </a:prstTxWarp>
          </a:bodyPr>
          <a:lstStyle>
            <a:lvl1pPr algn="r" defTabSz="482600" eaLnBrk="1" hangingPunct="1">
              <a:defRPr sz="1300">
                <a:solidFill>
                  <a:schemeClr val="tx1"/>
                </a:solidFill>
                <a:latin typeface="Arial" pitchFamily="34" charset="0"/>
              </a:defRPr>
            </a:lvl1pPr>
          </a:lstStyle>
          <a:p>
            <a:pPr>
              <a:defRPr/>
            </a:pPr>
            <a:fld id="{3A0C7100-2165-47F1-BEEF-0F4F5D54DC66}" type="datetime1">
              <a:rPr lang="en-US" altLang="en-US"/>
              <a:pPr>
                <a:defRPr/>
              </a:pPr>
              <a:t>10/19/2020</a:t>
            </a:fld>
            <a:endParaRPr lang="en-US" altLang="en-US" dirty="0"/>
          </a:p>
        </p:txBody>
      </p:sp>
      <p:sp>
        <p:nvSpPr>
          <p:cNvPr id="4" name="Footer Placeholder 3"/>
          <p:cNvSpPr>
            <a:spLocks noGrp="1"/>
          </p:cNvSpPr>
          <p:nvPr>
            <p:ph type="ftr" sz="quarter" idx="2"/>
          </p:nvPr>
        </p:nvSpPr>
        <p:spPr bwMode="auto">
          <a:xfrm>
            <a:off x="0"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61" tIns="48331" rIns="96661" bIns="48331" numCol="1" anchor="b" anchorCtr="0" compatLnSpc="1">
            <a:prstTxWarp prst="textNoShape">
              <a:avLst/>
            </a:prstTxWarp>
          </a:bodyPr>
          <a:lstStyle>
            <a:lvl1pPr algn="l" defTabSz="482600" eaLnBrk="1" hangingPunct="1">
              <a:defRPr sz="1300">
                <a:solidFill>
                  <a:schemeClr val="tx1"/>
                </a:solidFill>
                <a:latin typeface="Arial" pitchFamily="34" charset="0"/>
              </a:defRPr>
            </a:lvl1pPr>
          </a:lstStyle>
          <a:p>
            <a:pPr>
              <a:defRPr/>
            </a:pPr>
            <a:endParaRPr lang="en-US" altLang="en-US"/>
          </a:p>
        </p:txBody>
      </p:sp>
      <p:sp>
        <p:nvSpPr>
          <p:cNvPr id="5" name="Slide Number Placeholder 4"/>
          <p:cNvSpPr>
            <a:spLocks noGrp="1"/>
          </p:cNvSpPr>
          <p:nvPr>
            <p:ph type="sldNum" sz="quarter" idx="3"/>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61" tIns="48331" rIns="96661" bIns="48331" numCol="1" anchor="b" anchorCtr="0" compatLnSpc="1">
            <a:prstTxWarp prst="textNoShape">
              <a:avLst/>
            </a:prstTxWarp>
          </a:bodyPr>
          <a:lstStyle>
            <a:lvl1pPr algn="r" defTabSz="482600" eaLnBrk="1" hangingPunct="1">
              <a:defRPr sz="1300">
                <a:solidFill>
                  <a:schemeClr val="tx1"/>
                </a:solidFill>
              </a:defRPr>
            </a:lvl1pPr>
          </a:lstStyle>
          <a:p>
            <a:pPr>
              <a:defRPr/>
            </a:pPr>
            <a:fld id="{A78F4A0D-4BC4-47F2-BE1D-2E181104060E}" type="slidenum">
              <a:rPr lang="en-US" altLang="en-US"/>
              <a:pPr>
                <a:defRPr/>
              </a:pPr>
              <a:t>‹#›</a:t>
            </a:fld>
            <a:endParaRPr lang="en-US" altLang="en-US"/>
          </a:p>
        </p:txBody>
      </p:sp>
    </p:spTree>
    <p:extLst>
      <p:ext uri="{BB962C8B-B14F-4D97-AF65-F5344CB8AC3E}">
        <p14:creationId xmlns:p14="http://schemas.microsoft.com/office/powerpoint/2010/main" val="4220322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61" tIns="48331" rIns="96661" bIns="48331" numCol="1" anchor="t" anchorCtr="0" compatLnSpc="1">
            <a:prstTxWarp prst="textNoShape">
              <a:avLst/>
            </a:prstTxWarp>
          </a:bodyPr>
          <a:lstStyle>
            <a:lvl1pPr algn="l" defTabSz="482600" eaLnBrk="1" hangingPunct="1">
              <a:defRPr sz="1300">
                <a:solidFill>
                  <a:schemeClr val="tx1"/>
                </a:solidFill>
                <a:latin typeface="Arial" pitchFamily="34" charset="0"/>
              </a:defRPr>
            </a:lvl1pPr>
          </a:lstStyle>
          <a:p>
            <a:pPr>
              <a:defRPr/>
            </a:pPr>
            <a:endParaRPr lang="en-US" altLang="en-US"/>
          </a:p>
        </p:txBody>
      </p:sp>
      <p:sp>
        <p:nvSpPr>
          <p:cNvPr id="3" name="Date Placeholder 2"/>
          <p:cNvSpPr>
            <a:spLocks noGrp="1"/>
          </p:cNvSpPr>
          <p:nvPr>
            <p:ph type="dt" idx="1"/>
          </p:nvPr>
        </p:nvSpPr>
        <p:spPr bwMode="auto">
          <a:xfrm>
            <a:off x="4143375" y="0"/>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61" tIns="48331" rIns="96661" bIns="48331" numCol="1" anchor="t" anchorCtr="0" compatLnSpc="1">
            <a:prstTxWarp prst="textNoShape">
              <a:avLst/>
            </a:prstTxWarp>
          </a:bodyPr>
          <a:lstStyle>
            <a:lvl1pPr algn="r" defTabSz="482600" eaLnBrk="1" hangingPunct="1">
              <a:defRPr sz="1300">
                <a:solidFill>
                  <a:schemeClr val="tx1"/>
                </a:solidFill>
                <a:latin typeface="Arial" pitchFamily="34" charset="0"/>
              </a:defRPr>
            </a:lvl1pPr>
          </a:lstStyle>
          <a:p>
            <a:pPr>
              <a:defRPr/>
            </a:pPr>
            <a:fld id="{8D3F6D1B-C1F8-4ED1-952F-99C32BD19016}" type="datetime1">
              <a:rPr lang="en-US" altLang="en-US"/>
              <a:pPr>
                <a:defRPr/>
              </a:pPr>
              <a:t>10/19/2020</a:t>
            </a:fld>
            <a:endParaRPr lang="en-US" altLang="en-US" dirty="0"/>
          </a:p>
        </p:txBody>
      </p:sp>
      <p:sp>
        <p:nvSpPr>
          <p:cNvPr id="48132" name="Slide Image Placeholder 3"/>
          <p:cNvSpPr>
            <a:spLocks noGrp="1" noRot="1" noChangeAspect="1"/>
          </p:cNvSpPr>
          <p:nvPr>
            <p:ph type="sldImg" idx="2"/>
          </p:nvPr>
        </p:nvSpPr>
        <p:spPr bwMode="auto">
          <a:xfrm>
            <a:off x="2306638" y="720725"/>
            <a:ext cx="2701925" cy="36004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bwMode="auto">
          <a:xfrm>
            <a:off x="731838" y="4560888"/>
            <a:ext cx="5851525" cy="431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61" tIns="48331" rIns="96661" bIns="4833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6" name="Footer Placeholder 5"/>
          <p:cNvSpPr>
            <a:spLocks noGrp="1"/>
          </p:cNvSpPr>
          <p:nvPr>
            <p:ph type="ftr" sz="quarter" idx="4"/>
          </p:nvPr>
        </p:nvSpPr>
        <p:spPr bwMode="auto">
          <a:xfrm>
            <a:off x="0"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61" tIns="48331" rIns="96661" bIns="48331" numCol="1" anchor="b" anchorCtr="0" compatLnSpc="1">
            <a:prstTxWarp prst="textNoShape">
              <a:avLst/>
            </a:prstTxWarp>
          </a:bodyPr>
          <a:lstStyle>
            <a:lvl1pPr algn="l" defTabSz="482600" eaLnBrk="1" hangingPunct="1">
              <a:defRPr sz="1300">
                <a:solidFill>
                  <a:schemeClr val="tx1"/>
                </a:solidFill>
                <a:latin typeface="Arial" pitchFamily="34" charset="0"/>
              </a:defRPr>
            </a:lvl1pPr>
          </a:lstStyle>
          <a:p>
            <a:pPr>
              <a:defRPr/>
            </a:pPr>
            <a:endParaRPr lang="en-US" altLang="en-US"/>
          </a:p>
        </p:txBody>
      </p:sp>
      <p:sp>
        <p:nvSpPr>
          <p:cNvPr id="7" name="Slide Number Placeholder 6"/>
          <p:cNvSpPr>
            <a:spLocks noGrp="1"/>
          </p:cNvSpPr>
          <p:nvPr>
            <p:ph type="sldNum" sz="quarter" idx="5"/>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61" tIns="48331" rIns="96661" bIns="48331" numCol="1" anchor="b" anchorCtr="0" compatLnSpc="1">
            <a:prstTxWarp prst="textNoShape">
              <a:avLst/>
            </a:prstTxWarp>
          </a:bodyPr>
          <a:lstStyle>
            <a:lvl1pPr algn="r" defTabSz="482600" eaLnBrk="1" hangingPunct="1">
              <a:defRPr sz="1300">
                <a:solidFill>
                  <a:schemeClr val="tx1"/>
                </a:solidFill>
              </a:defRPr>
            </a:lvl1pPr>
          </a:lstStyle>
          <a:p>
            <a:pPr>
              <a:defRPr/>
            </a:pPr>
            <a:fld id="{30D98C80-3F09-4004-B3C1-04CA96E90065}" type="slidenum">
              <a:rPr lang="en-US" altLang="en-US"/>
              <a:pPr>
                <a:defRPr/>
              </a:pPr>
              <a:t>‹#›</a:t>
            </a:fld>
            <a:endParaRPr lang="en-US" altLang="en-US"/>
          </a:p>
        </p:txBody>
      </p:sp>
    </p:spTree>
    <p:extLst>
      <p:ext uri="{BB962C8B-B14F-4D97-AF65-F5344CB8AC3E}">
        <p14:creationId xmlns:p14="http://schemas.microsoft.com/office/powerpoint/2010/main" val="2928587777"/>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Arial" pitchFamily="34" charset="0"/>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Arial" pitchFamily="34" charset="0"/>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Arial" pitchFamily="34" charset="0"/>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Arial" pitchFamily="34" charset="0"/>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Arial" pitchFamily="34"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xfrm>
            <a:off x="2197100" y="696913"/>
            <a:ext cx="2616200" cy="3486150"/>
          </a:xfrm>
          <a:ln/>
        </p:spPr>
      </p:sp>
      <p:sp>
        <p:nvSpPr>
          <p:cNvPr id="51203"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51204" name="Slide Number Placeholder 3"/>
          <p:cNvSpPr txBox="1">
            <a:spLocks noGrp="1"/>
          </p:cNvSpPr>
          <p:nvPr/>
        </p:nvSpPr>
        <p:spPr bwMode="auto">
          <a:xfrm>
            <a:off x="3970734" y="8829121"/>
            <a:ext cx="3038145" cy="46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4" tIns="46582" rIns="93164" bIns="46582"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F63D21C3-7BC5-4F5A-B8AD-374599CDEE3F}" type="slidenum">
              <a:rPr lang="en-US" altLang="en-US">
                <a:solidFill>
                  <a:srgbClr val="646D72"/>
                </a:solidFill>
                <a:latin typeface="Calibri" pitchFamily="34" charset="0"/>
              </a:rPr>
              <a:pPr algn="r" eaLnBrk="1" hangingPunct="1">
                <a:spcBef>
                  <a:spcPct val="0"/>
                </a:spcBef>
              </a:pPr>
              <a:t>2</a:t>
            </a:fld>
            <a:endParaRPr lang="en-US" altLang="en-US">
              <a:solidFill>
                <a:srgbClr val="646D72"/>
              </a:solidFill>
              <a:latin typeface="Calibri" pitchFamily="34" charset="0"/>
            </a:endParaRPr>
          </a:p>
        </p:txBody>
      </p:sp>
    </p:spTree>
    <p:extLst>
      <p:ext uri="{BB962C8B-B14F-4D97-AF65-F5344CB8AC3E}">
        <p14:creationId xmlns:p14="http://schemas.microsoft.com/office/powerpoint/2010/main" val="1814291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2197100" y="696913"/>
            <a:ext cx="2616200" cy="3486150"/>
          </a:xfrm>
          <a:ln/>
        </p:spPr>
      </p:sp>
      <p:sp>
        <p:nvSpPr>
          <p:cNvPr id="53251"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53252" name="Slide Number Placeholder 3"/>
          <p:cNvSpPr txBox="1">
            <a:spLocks noGrp="1"/>
          </p:cNvSpPr>
          <p:nvPr/>
        </p:nvSpPr>
        <p:spPr bwMode="auto">
          <a:xfrm>
            <a:off x="3970734" y="8829121"/>
            <a:ext cx="3038145" cy="46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4" tIns="46582" rIns="93164" bIns="46582"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D40D6800-B89E-40B0-B3BC-4878D965766A}" type="slidenum">
              <a:rPr lang="en-US" altLang="en-US">
                <a:solidFill>
                  <a:srgbClr val="646D72"/>
                </a:solidFill>
                <a:latin typeface="Calibri" pitchFamily="34" charset="0"/>
              </a:rPr>
              <a:pPr algn="r" eaLnBrk="1" hangingPunct="1">
                <a:spcBef>
                  <a:spcPct val="0"/>
                </a:spcBef>
              </a:pPr>
              <a:t>3</a:t>
            </a:fld>
            <a:endParaRPr lang="en-US" altLang="en-US">
              <a:solidFill>
                <a:srgbClr val="646D72"/>
              </a:solidFill>
              <a:latin typeface="Calibri" pitchFamily="34" charset="0"/>
            </a:endParaRPr>
          </a:p>
        </p:txBody>
      </p:sp>
    </p:spTree>
    <p:extLst>
      <p:ext uri="{BB962C8B-B14F-4D97-AF65-F5344CB8AC3E}">
        <p14:creationId xmlns:p14="http://schemas.microsoft.com/office/powerpoint/2010/main" val="695473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2197100" y="696913"/>
            <a:ext cx="2616200" cy="3486150"/>
          </a:xfrm>
          <a:ln/>
        </p:spPr>
      </p:sp>
      <p:sp>
        <p:nvSpPr>
          <p:cNvPr id="65539"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65540" name="Slide Number Placeholder 3"/>
          <p:cNvSpPr txBox="1">
            <a:spLocks noGrp="1"/>
          </p:cNvSpPr>
          <p:nvPr/>
        </p:nvSpPr>
        <p:spPr bwMode="auto">
          <a:xfrm>
            <a:off x="3970734" y="8829121"/>
            <a:ext cx="3038145" cy="46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4" tIns="46582" rIns="93164" bIns="46582"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5C8893BC-5443-4278-BB8B-FF5AE08B7361}" type="slidenum">
              <a:rPr lang="en-US" altLang="en-US">
                <a:solidFill>
                  <a:srgbClr val="646D72"/>
                </a:solidFill>
                <a:latin typeface="Calibri" pitchFamily="34" charset="0"/>
              </a:rPr>
              <a:pPr algn="r" eaLnBrk="1" hangingPunct="1">
                <a:spcBef>
                  <a:spcPct val="0"/>
                </a:spcBef>
              </a:pPr>
              <a:t>4</a:t>
            </a:fld>
            <a:endParaRPr lang="en-US" altLang="en-US">
              <a:solidFill>
                <a:srgbClr val="646D72"/>
              </a:solidFill>
              <a:latin typeface="Calibri" pitchFamily="34" charset="0"/>
            </a:endParaRPr>
          </a:p>
        </p:txBody>
      </p:sp>
    </p:spTree>
    <p:extLst>
      <p:ext uri="{BB962C8B-B14F-4D97-AF65-F5344CB8AC3E}">
        <p14:creationId xmlns:p14="http://schemas.microsoft.com/office/powerpoint/2010/main" val="3035562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xfrm>
            <a:off x="2197100" y="696913"/>
            <a:ext cx="2616200" cy="3486150"/>
          </a:xfrm>
          <a:ln/>
        </p:spPr>
      </p:sp>
      <p:sp>
        <p:nvSpPr>
          <p:cNvPr id="57347"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57348" name="Slide Number Placeholder 3"/>
          <p:cNvSpPr txBox="1">
            <a:spLocks noGrp="1"/>
          </p:cNvSpPr>
          <p:nvPr/>
        </p:nvSpPr>
        <p:spPr bwMode="auto">
          <a:xfrm>
            <a:off x="3970734" y="8829121"/>
            <a:ext cx="3038145" cy="46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4" tIns="46582" rIns="93164" bIns="46582"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29695747-FF4C-48BE-98D9-62FD8D55FE83}" type="slidenum">
              <a:rPr lang="en-US" altLang="en-US">
                <a:solidFill>
                  <a:srgbClr val="646D72"/>
                </a:solidFill>
                <a:latin typeface="Calibri" pitchFamily="34" charset="0"/>
              </a:rPr>
              <a:pPr algn="r" eaLnBrk="1" hangingPunct="1">
                <a:spcBef>
                  <a:spcPct val="0"/>
                </a:spcBef>
              </a:pPr>
              <a:t>15</a:t>
            </a:fld>
            <a:endParaRPr lang="en-US" altLang="en-US">
              <a:solidFill>
                <a:srgbClr val="646D72"/>
              </a:solidFill>
              <a:latin typeface="Calibri" pitchFamily="34" charset="0"/>
            </a:endParaRPr>
          </a:p>
        </p:txBody>
      </p:sp>
    </p:spTree>
    <p:extLst>
      <p:ext uri="{BB962C8B-B14F-4D97-AF65-F5344CB8AC3E}">
        <p14:creationId xmlns:p14="http://schemas.microsoft.com/office/powerpoint/2010/main" val="1105192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xfrm>
            <a:off x="2197100" y="696913"/>
            <a:ext cx="2616200" cy="3486150"/>
          </a:xfrm>
          <a:ln/>
        </p:spPr>
      </p:sp>
      <p:sp>
        <p:nvSpPr>
          <p:cNvPr id="55299" name="Notes Placeholder 2"/>
          <p:cNvSpPr>
            <a:spLocks noGrp="1" noChangeArrowheads="1"/>
          </p:cNvSpPr>
          <p:nvPr>
            <p:ph type="body" idx="1"/>
          </p:nvPr>
        </p:nvSpPr>
        <p:spPr>
          <a:noFill/>
        </p:spPr>
        <p:txBody>
          <a:bodyPr/>
          <a:lstStyle/>
          <a:p>
            <a:endParaRPr lang="en-US" altLang="en-US">
              <a:latin typeface="Arial" charset="0"/>
              <a:ea typeface="ＭＳ Ｐゴシック" pitchFamily="34" charset="-128"/>
            </a:endParaRPr>
          </a:p>
        </p:txBody>
      </p:sp>
      <p:sp>
        <p:nvSpPr>
          <p:cNvPr id="55300" name="Slide Number Placeholder 3"/>
          <p:cNvSpPr txBox="1">
            <a:spLocks noGrp="1"/>
          </p:cNvSpPr>
          <p:nvPr/>
        </p:nvSpPr>
        <p:spPr bwMode="auto">
          <a:xfrm>
            <a:off x="3970734" y="8829121"/>
            <a:ext cx="3038145" cy="46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4" tIns="46582" rIns="93164" bIns="46582"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350923F1-6C00-42F8-B02C-BF9AE0BDA074}" type="slidenum">
              <a:rPr lang="en-US" altLang="en-US">
                <a:solidFill>
                  <a:srgbClr val="646D72"/>
                </a:solidFill>
                <a:latin typeface="Calibri" pitchFamily="34" charset="0"/>
              </a:rPr>
              <a:pPr algn="r" eaLnBrk="1" hangingPunct="1">
                <a:spcBef>
                  <a:spcPct val="0"/>
                </a:spcBef>
              </a:pPr>
              <a:t>16</a:t>
            </a:fld>
            <a:endParaRPr lang="en-US" altLang="en-US">
              <a:solidFill>
                <a:srgbClr val="646D72"/>
              </a:solidFill>
              <a:latin typeface="Calibri" pitchFamily="34" charset="0"/>
            </a:endParaRPr>
          </a:p>
        </p:txBody>
      </p:sp>
    </p:spTree>
    <p:extLst>
      <p:ext uri="{BB962C8B-B14F-4D97-AF65-F5344CB8AC3E}">
        <p14:creationId xmlns:p14="http://schemas.microsoft.com/office/powerpoint/2010/main" val="2354335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xfrm>
            <a:off x="2197100" y="696913"/>
            <a:ext cx="2616200" cy="3486150"/>
          </a:xfrm>
          <a:ln/>
        </p:spPr>
      </p:sp>
      <p:sp>
        <p:nvSpPr>
          <p:cNvPr id="62467" name="Notes Placeholder 2"/>
          <p:cNvSpPr>
            <a:spLocks noGrp="1"/>
          </p:cNvSpPr>
          <p:nvPr>
            <p:ph type="body" idx="1"/>
          </p:nvPr>
        </p:nvSpPr>
        <p:spPr>
          <a:noFill/>
        </p:spPr>
        <p:txBody>
          <a:bodyPr/>
          <a:lstStyle/>
          <a:p>
            <a:endParaRPr lang="en-US" dirty="0">
              <a:cs typeface="Arial"/>
            </a:endParaRPr>
          </a:p>
        </p:txBody>
      </p:sp>
      <p:sp>
        <p:nvSpPr>
          <p:cNvPr id="62468" name="Slide Number Placeholder 3"/>
          <p:cNvSpPr txBox="1">
            <a:spLocks noGrp="1"/>
          </p:cNvSpPr>
          <p:nvPr/>
        </p:nvSpPr>
        <p:spPr bwMode="auto">
          <a:xfrm>
            <a:off x="3970938" y="8829675"/>
            <a:ext cx="303784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36" tIns="46569" rIns="93136" bIns="46569" anchor="b"/>
          <a:lstStyle>
            <a:lvl1pPr defTabSz="481013">
              <a:spcBef>
                <a:spcPct val="30000"/>
              </a:spcBef>
              <a:defRPr sz="1200">
                <a:solidFill>
                  <a:schemeClr val="tx1"/>
                </a:solidFill>
                <a:latin typeface="Arial" charset="0"/>
                <a:ea typeface="ＭＳ Ｐゴシック" pitchFamily="34" charset="-128"/>
              </a:defRPr>
            </a:lvl1pPr>
            <a:lvl2pPr marL="742950" indent="-285750" defTabSz="481013">
              <a:spcBef>
                <a:spcPct val="30000"/>
              </a:spcBef>
              <a:defRPr sz="1200">
                <a:solidFill>
                  <a:schemeClr val="tx1"/>
                </a:solidFill>
                <a:latin typeface="Arial" charset="0"/>
                <a:ea typeface="ＭＳ Ｐゴシック" pitchFamily="34" charset="-128"/>
              </a:defRPr>
            </a:lvl2pPr>
            <a:lvl3pPr marL="1143000" indent="-228600" defTabSz="481013">
              <a:spcBef>
                <a:spcPct val="30000"/>
              </a:spcBef>
              <a:defRPr sz="1200">
                <a:solidFill>
                  <a:schemeClr val="tx1"/>
                </a:solidFill>
                <a:latin typeface="Arial" charset="0"/>
                <a:ea typeface="ＭＳ Ｐゴシック" pitchFamily="34" charset="-128"/>
              </a:defRPr>
            </a:lvl3pPr>
            <a:lvl4pPr marL="1600200" indent="-228600" defTabSz="481013">
              <a:spcBef>
                <a:spcPct val="30000"/>
              </a:spcBef>
              <a:defRPr sz="1200">
                <a:solidFill>
                  <a:schemeClr val="tx1"/>
                </a:solidFill>
                <a:latin typeface="Arial" charset="0"/>
                <a:ea typeface="ＭＳ Ｐゴシック" pitchFamily="34" charset="-128"/>
              </a:defRPr>
            </a:lvl4pPr>
            <a:lvl5pPr marL="2057400" indent="-228600" defTabSz="481013">
              <a:spcBef>
                <a:spcPct val="30000"/>
              </a:spcBef>
              <a:defRPr sz="1200">
                <a:solidFill>
                  <a:schemeClr val="tx1"/>
                </a:solidFill>
                <a:latin typeface="Arial" charset="0"/>
                <a:ea typeface="ＭＳ Ｐゴシック" pitchFamily="34" charset="-128"/>
              </a:defRPr>
            </a:lvl5pPr>
            <a:lvl6pPr marL="25146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481013" eaLnBrk="0" fontAlgn="base" hangingPunct="0">
              <a:spcBef>
                <a:spcPct val="30000"/>
              </a:spcBef>
              <a:spcAft>
                <a:spcPct val="0"/>
              </a:spcAft>
              <a:defRPr sz="1200">
                <a:solidFill>
                  <a:schemeClr val="tx1"/>
                </a:solidFill>
                <a:latin typeface="Arial" charset="0"/>
                <a:ea typeface="ＭＳ Ｐゴシック" pitchFamily="34" charset="-128"/>
              </a:defRPr>
            </a:lvl9pPr>
          </a:lstStyle>
          <a:p>
            <a:pPr marL="0" marR="0" lvl="0" indent="0" algn="r" defTabSz="481013" rtl="0" eaLnBrk="1" fontAlgn="auto" latinLnBrk="0" hangingPunct="1">
              <a:lnSpc>
                <a:spcPct val="100000"/>
              </a:lnSpc>
              <a:spcBef>
                <a:spcPct val="0"/>
              </a:spcBef>
              <a:spcAft>
                <a:spcPts val="0"/>
              </a:spcAft>
              <a:buClrTx/>
              <a:buSzTx/>
              <a:buFontTx/>
              <a:buNone/>
              <a:tabLst/>
              <a:defRPr/>
            </a:pPr>
            <a:fld id="{B3AA2442-3E52-4CCD-8EE5-9F5C3869AC7A}" type="slidenum">
              <a:rPr kumimoji="0" lang="en-US" altLang="en-US" sz="1200" b="0" i="0" u="none" strike="noStrike" kern="1200" cap="none" spc="0" normalizeH="0" baseline="0" noProof="0">
                <a:ln>
                  <a:noFill/>
                </a:ln>
                <a:solidFill>
                  <a:srgbClr val="646D72"/>
                </a:solidFill>
                <a:effectLst/>
                <a:uLnTx/>
                <a:uFillTx/>
                <a:latin typeface="Calibri" pitchFamily="34" charset="0"/>
                <a:ea typeface="ＭＳ Ｐゴシック" pitchFamily="34" charset="-128"/>
                <a:cs typeface="+mn-cs"/>
              </a:rPr>
              <a:pPr marL="0" marR="0" lvl="0" indent="0" algn="r" defTabSz="481013" rtl="0" eaLnBrk="1" fontAlgn="auto" latinLnBrk="0" hangingPunct="1">
                <a:lnSpc>
                  <a:spcPct val="100000"/>
                </a:lnSpc>
                <a:spcBef>
                  <a:spcPct val="0"/>
                </a:spcBef>
                <a:spcAft>
                  <a:spcPts val="0"/>
                </a:spcAft>
                <a:buClrTx/>
                <a:buSzTx/>
                <a:buFontTx/>
                <a:buNone/>
                <a:tabLst/>
                <a:defRPr/>
              </a:pPr>
              <a:t>22</a:t>
            </a:fld>
            <a:endParaRPr kumimoji="0" lang="en-US" altLang="en-US" sz="1200" b="0" i="0" u="none" strike="noStrike" kern="1200" cap="none" spc="0" normalizeH="0" baseline="0" noProof="0">
              <a:ln>
                <a:noFill/>
              </a:ln>
              <a:solidFill>
                <a:srgbClr val="646D72"/>
              </a:solidFill>
              <a:effectLst/>
              <a:uLnTx/>
              <a:uFillTx/>
              <a:latin typeface="Calibri" pitchFamily="34" charset="0"/>
              <a:ea typeface="ＭＳ Ｐゴシック" pitchFamily="34" charset="-128"/>
              <a:cs typeface="+mn-cs"/>
            </a:endParaRPr>
          </a:p>
        </p:txBody>
      </p:sp>
    </p:spTree>
    <p:extLst>
      <p:ext uri="{BB962C8B-B14F-4D97-AF65-F5344CB8AC3E}">
        <p14:creationId xmlns:p14="http://schemas.microsoft.com/office/powerpoint/2010/main" val="40602924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8C0DD54-8F3E-3141-9EFA-297A3BB9A28B}"/>
              </a:ext>
            </a:extLst>
          </p:cNvPr>
          <p:cNvSpPr/>
          <p:nvPr userDrawn="1"/>
        </p:nvSpPr>
        <p:spPr>
          <a:xfrm>
            <a:off x="295360" y="8428737"/>
            <a:ext cx="2343625" cy="5969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1056279" y="2413000"/>
            <a:ext cx="4670629" cy="1594555"/>
          </a:xfrm>
        </p:spPr>
        <p:txBody>
          <a:bodyPr anchor="b">
            <a:noAutofit/>
          </a:bodyPr>
          <a:lstStyle>
            <a:lvl1pPr algn="l">
              <a:defRPr sz="3353" spc="0" baseline="0"/>
            </a:lvl1pPr>
          </a:lstStyle>
          <a:p>
            <a:r>
              <a:rPr lang="en-US" dirty="0"/>
              <a:t>Title slide</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1056279" y="3988269"/>
            <a:ext cx="4670629" cy="733823"/>
          </a:xfrm>
        </p:spPr>
        <p:txBody>
          <a:bodyPr>
            <a:noAutofit/>
          </a:bodyPr>
          <a:lstStyle>
            <a:lvl1pPr marL="0" indent="0" algn="l">
              <a:buNone/>
              <a:defRPr sz="1324">
                <a:solidFill>
                  <a:schemeClr val="accent1"/>
                </a:solidFill>
              </a:defRPr>
            </a:lvl1pPr>
            <a:lvl2pPr marL="257213" indent="0" algn="ctr">
              <a:buNone/>
              <a:defRPr sz="1125"/>
            </a:lvl2pPr>
            <a:lvl3pPr marL="514425" indent="0" algn="ctr">
              <a:buNone/>
              <a:defRPr sz="1013"/>
            </a:lvl3pPr>
            <a:lvl4pPr marL="771639" indent="0" algn="ctr">
              <a:buNone/>
              <a:defRPr sz="900"/>
            </a:lvl4pPr>
            <a:lvl5pPr marL="1028852" indent="0" algn="ctr">
              <a:buNone/>
              <a:defRPr sz="900"/>
            </a:lvl5pPr>
            <a:lvl6pPr marL="1286064" indent="0" algn="ctr">
              <a:buNone/>
              <a:defRPr sz="900"/>
            </a:lvl6pPr>
            <a:lvl7pPr marL="1543277" indent="0" algn="ctr">
              <a:buNone/>
              <a:defRPr sz="900"/>
            </a:lvl7pPr>
            <a:lvl8pPr marL="1800490" indent="0" algn="ctr">
              <a:buNone/>
              <a:defRPr sz="900"/>
            </a:lvl8pPr>
            <a:lvl9pPr marL="2057702" indent="0" algn="ctr">
              <a:buNone/>
              <a:defRPr sz="900"/>
            </a:lvl9pPr>
          </a:lstStyle>
          <a:p>
            <a:r>
              <a:rPr lang="en-US" dirty="0"/>
              <a:t>Click to edit Master subtitle style</a:t>
            </a:r>
          </a:p>
        </p:txBody>
      </p:sp>
      <p:sp>
        <p:nvSpPr>
          <p:cNvPr id="14" name="Freeform 13">
            <a:extLst>
              <a:ext uri="{FF2B5EF4-FFF2-40B4-BE49-F238E27FC236}">
                <a16:creationId xmlns:a16="http://schemas.microsoft.com/office/drawing/2014/main" id="{938C69CE-1617-8142-9FB2-67C7B2543F88}"/>
              </a:ext>
            </a:extLst>
          </p:cNvPr>
          <p:cNvSpPr/>
          <p:nvPr userDrawn="1"/>
        </p:nvSpPr>
        <p:spPr>
          <a:xfrm>
            <a:off x="1" y="4352527"/>
            <a:ext cx="6857999" cy="1466382"/>
          </a:xfrm>
          <a:custGeom>
            <a:avLst/>
            <a:gdLst>
              <a:gd name="connsiteX0" fmla="*/ 59617 w 7772399"/>
              <a:gd name="connsiteY0" fmla="*/ 665741 h 1613020"/>
              <a:gd name="connsiteX1" fmla="*/ 2207111 w 7772399"/>
              <a:gd name="connsiteY1" fmla="*/ 1377985 h 1613020"/>
              <a:gd name="connsiteX2" fmla="*/ 34824 w 7772399"/>
              <a:gd name="connsiteY2" fmla="*/ 793082 h 1613020"/>
              <a:gd name="connsiteX3" fmla="*/ 0 w 7772399"/>
              <a:gd name="connsiteY3" fmla="*/ 794126 h 1613020"/>
              <a:gd name="connsiteX4" fmla="*/ 0 w 7772399"/>
              <a:gd name="connsiteY4" fmla="*/ 665858 h 1613020"/>
              <a:gd name="connsiteX5" fmla="*/ 7772399 w 7772399"/>
              <a:gd name="connsiteY5" fmla="*/ 549209 h 1613020"/>
              <a:gd name="connsiteX6" fmla="*/ 7772399 w 7772399"/>
              <a:gd name="connsiteY6" fmla="*/ 678690 h 1613020"/>
              <a:gd name="connsiteX7" fmla="*/ 7578720 w 7772399"/>
              <a:gd name="connsiteY7" fmla="*/ 781481 h 1613020"/>
              <a:gd name="connsiteX8" fmla="*/ 6300215 w 7772399"/>
              <a:gd name="connsiteY8" fmla="*/ 887644 h 1613020"/>
              <a:gd name="connsiteX9" fmla="*/ 7559739 w 7772399"/>
              <a:gd name="connsiteY9" fmla="*/ 672700 h 1613020"/>
              <a:gd name="connsiteX10" fmla="*/ 0 w 7772399"/>
              <a:gd name="connsiteY10" fmla="*/ 400277 h 1613020"/>
              <a:gd name="connsiteX11" fmla="*/ 159836 w 7772399"/>
              <a:gd name="connsiteY11" fmla="*/ 417146 h 1613020"/>
              <a:gd name="connsiteX12" fmla="*/ 2149558 w 7772399"/>
              <a:gd name="connsiteY12" fmla="*/ 1334629 h 1613020"/>
              <a:gd name="connsiteX13" fmla="*/ 96431 w 7772399"/>
              <a:gd name="connsiteY13" fmla="*/ 540721 h 1613020"/>
              <a:gd name="connsiteX14" fmla="*/ 0 w 7772399"/>
              <a:gd name="connsiteY14" fmla="*/ 534169 h 1613020"/>
              <a:gd name="connsiteX15" fmla="*/ 5159121 w 7772399"/>
              <a:gd name="connsiteY15" fmla="*/ 366586 h 1613020"/>
              <a:gd name="connsiteX16" fmla="*/ 5977900 w 7772399"/>
              <a:gd name="connsiteY16" fmla="*/ 652200 h 1613020"/>
              <a:gd name="connsiteX17" fmla="*/ 5977900 w 7772399"/>
              <a:gd name="connsiteY17" fmla="*/ 652374 h 1613020"/>
              <a:gd name="connsiteX18" fmla="*/ 4848001 w 7772399"/>
              <a:gd name="connsiteY18" fmla="*/ 814368 h 1613020"/>
              <a:gd name="connsiteX19" fmla="*/ 3635709 w 7772399"/>
              <a:gd name="connsiteY19" fmla="*/ 1443149 h 1613020"/>
              <a:gd name="connsiteX20" fmla="*/ 2788154 w 7772399"/>
              <a:gd name="connsiteY20" fmla="*/ 1607671 h 1613020"/>
              <a:gd name="connsiteX21" fmla="*/ 2206937 w 7772399"/>
              <a:gd name="connsiteY21" fmla="*/ 1377985 h 1613020"/>
              <a:gd name="connsiteX22" fmla="*/ 3151580 w 7772399"/>
              <a:gd name="connsiteY22" fmla="*/ 1239283 h 1613020"/>
              <a:gd name="connsiteX23" fmla="*/ 4361334 w 7772399"/>
              <a:gd name="connsiteY23" fmla="*/ 561390 h 1613020"/>
              <a:gd name="connsiteX24" fmla="*/ 5159121 w 7772399"/>
              <a:gd name="connsiteY24" fmla="*/ 366586 h 1613020"/>
              <a:gd name="connsiteX25" fmla="*/ 7772399 w 7772399"/>
              <a:gd name="connsiteY25" fmla="*/ 276909 h 1613020"/>
              <a:gd name="connsiteX26" fmla="*/ 7772399 w 7772399"/>
              <a:gd name="connsiteY26" fmla="*/ 418190 h 1613020"/>
              <a:gd name="connsiteX27" fmla="*/ 7360227 w 7772399"/>
              <a:gd name="connsiteY27" fmla="*/ 674794 h 1613020"/>
              <a:gd name="connsiteX28" fmla="*/ 6162717 w 7772399"/>
              <a:gd name="connsiteY28" fmla="*/ 778427 h 1613020"/>
              <a:gd name="connsiteX29" fmla="*/ 7305998 w 7772399"/>
              <a:gd name="connsiteY29" fmla="*/ 582937 h 1613020"/>
              <a:gd name="connsiteX30" fmla="*/ 7747355 w 7772399"/>
              <a:gd name="connsiteY30" fmla="*/ 293170 h 1613020"/>
              <a:gd name="connsiteX31" fmla="*/ 0 w 7772399"/>
              <a:gd name="connsiteY31" fmla="*/ 125947 h 1613020"/>
              <a:gd name="connsiteX32" fmla="*/ 203166 w 7772399"/>
              <a:gd name="connsiteY32" fmla="*/ 148323 h 1613020"/>
              <a:gd name="connsiteX33" fmla="*/ 2106087 w 7772399"/>
              <a:gd name="connsiteY33" fmla="*/ 1285866 h 1613020"/>
              <a:gd name="connsiteX34" fmla="*/ 180952 w 7772399"/>
              <a:gd name="connsiteY34" fmla="*/ 282724 h 1613020"/>
              <a:gd name="connsiteX35" fmla="*/ 0 w 7772399"/>
              <a:gd name="connsiteY35" fmla="*/ 263137 h 1613020"/>
              <a:gd name="connsiteX36" fmla="*/ 7772399 w 7772399"/>
              <a:gd name="connsiteY36" fmla="*/ 0 h 1613020"/>
              <a:gd name="connsiteX37" fmla="*/ 7772399 w 7772399"/>
              <a:gd name="connsiteY37" fmla="*/ 150013 h 1613020"/>
              <a:gd name="connsiteX38" fmla="*/ 7610634 w 7772399"/>
              <a:gd name="connsiteY38" fmla="*/ 260658 h 1613020"/>
              <a:gd name="connsiteX39" fmla="*/ 7081557 w 7772399"/>
              <a:gd name="connsiteY39" fmla="*/ 610153 h 1613020"/>
              <a:gd name="connsiteX40" fmla="*/ 5977900 w 7772399"/>
              <a:gd name="connsiteY40" fmla="*/ 652200 h 1613020"/>
              <a:gd name="connsiteX41" fmla="*/ 7046833 w 7772399"/>
              <a:gd name="connsiteY41" fmla="*/ 507305 h 1613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772399" h="1613020">
                <a:moveTo>
                  <a:pt x="59617" y="665741"/>
                </a:moveTo>
                <a:cubicBezTo>
                  <a:pt x="891463" y="698830"/>
                  <a:pt x="1520112" y="1233149"/>
                  <a:pt x="2207111" y="1377985"/>
                </a:cubicBezTo>
                <a:cubicBezTo>
                  <a:pt x="1470912" y="1308062"/>
                  <a:pt x="850335" y="802651"/>
                  <a:pt x="34824" y="793082"/>
                </a:cubicBezTo>
                <a:lnTo>
                  <a:pt x="0" y="794126"/>
                </a:lnTo>
                <a:lnTo>
                  <a:pt x="0" y="665858"/>
                </a:lnTo>
                <a:close/>
                <a:moveTo>
                  <a:pt x="7772399" y="549209"/>
                </a:moveTo>
                <a:lnTo>
                  <a:pt x="7772399" y="678690"/>
                </a:lnTo>
                <a:lnTo>
                  <a:pt x="7578720" y="781481"/>
                </a:lnTo>
                <a:cubicBezTo>
                  <a:pt x="7000913" y="1057575"/>
                  <a:pt x="6673261" y="1100669"/>
                  <a:pt x="6300215" y="887644"/>
                </a:cubicBezTo>
                <a:cubicBezTo>
                  <a:pt x="6735276" y="1045450"/>
                  <a:pt x="7107010" y="913117"/>
                  <a:pt x="7559739" y="672700"/>
                </a:cubicBezTo>
                <a:close/>
                <a:moveTo>
                  <a:pt x="0" y="400277"/>
                </a:moveTo>
                <a:lnTo>
                  <a:pt x="159836" y="417146"/>
                </a:lnTo>
                <a:cubicBezTo>
                  <a:pt x="1238616" y="564554"/>
                  <a:pt x="1627052" y="1123633"/>
                  <a:pt x="2149558" y="1334629"/>
                </a:cubicBezTo>
                <a:cubicBezTo>
                  <a:pt x="1656736" y="1212121"/>
                  <a:pt x="998402" y="636491"/>
                  <a:pt x="96431" y="540721"/>
                </a:cubicBezTo>
                <a:lnTo>
                  <a:pt x="0" y="534169"/>
                </a:lnTo>
                <a:close/>
                <a:moveTo>
                  <a:pt x="5159121" y="366586"/>
                </a:moveTo>
                <a:cubicBezTo>
                  <a:pt x="5455984" y="365332"/>
                  <a:pt x="5756346" y="444148"/>
                  <a:pt x="5977900" y="652200"/>
                </a:cubicBezTo>
                <a:lnTo>
                  <a:pt x="5977900" y="652374"/>
                </a:lnTo>
                <a:cubicBezTo>
                  <a:pt x="5716373" y="548654"/>
                  <a:pt x="5230320" y="574737"/>
                  <a:pt x="4848001" y="814368"/>
                </a:cubicBezTo>
                <a:lnTo>
                  <a:pt x="3635709" y="1443149"/>
                </a:lnTo>
                <a:cubicBezTo>
                  <a:pt x="3341907" y="1580977"/>
                  <a:pt x="3053791" y="1630526"/>
                  <a:pt x="2788154" y="1607671"/>
                </a:cubicBezTo>
                <a:cubicBezTo>
                  <a:pt x="2565551" y="1588567"/>
                  <a:pt x="2383007" y="1504473"/>
                  <a:pt x="2206937" y="1377985"/>
                </a:cubicBezTo>
                <a:cubicBezTo>
                  <a:pt x="2654680" y="1427882"/>
                  <a:pt x="2865213" y="1372227"/>
                  <a:pt x="3151580" y="1239283"/>
                </a:cubicBezTo>
                <a:lnTo>
                  <a:pt x="4361334" y="561390"/>
                </a:lnTo>
                <a:cubicBezTo>
                  <a:pt x="4568894" y="449164"/>
                  <a:pt x="4862258" y="367840"/>
                  <a:pt x="5159121" y="366586"/>
                </a:cubicBezTo>
                <a:close/>
                <a:moveTo>
                  <a:pt x="7772399" y="276909"/>
                </a:moveTo>
                <a:lnTo>
                  <a:pt x="7772399" y="418190"/>
                </a:lnTo>
                <a:lnTo>
                  <a:pt x="7360227" y="674794"/>
                </a:lnTo>
                <a:cubicBezTo>
                  <a:pt x="7002400" y="889999"/>
                  <a:pt x="6557368" y="1007154"/>
                  <a:pt x="6162717" y="778427"/>
                </a:cubicBezTo>
                <a:cubicBezTo>
                  <a:pt x="6474275" y="877699"/>
                  <a:pt x="6884495" y="875432"/>
                  <a:pt x="7305998" y="582937"/>
                </a:cubicBezTo>
                <a:cubicBezTo>
                  <a:pt x="7353722" y="549767"/>
                  <a:pt x="7536955" y="429965"/>
                  <a:pt x="7747355" y="293170"/>
                </a:cubicBezTo>
                <a:close/>
                <a:moveTo>
                  <a:pt x="0" y="125947"/>
                </a:moveTo>
                <a:lnTo>
                  <a:pt x="203166" y="148323"/>
                </a:lnTo>
                <a:cubicBezTo>
                  <a:pt x="1278083" y="305601"/>
                  <a:pt x="1635159" y="947618"/>
                  <a:pt x="2106087" y="1285866"/>
                </a:cubicBezTo>
                <a:cubicBezTo>
                  <a:pt x="1589485" y="1037413"/>
                  <a:pt x="1252848" y="435358"/>
                  <a:pt x="180952" y="282724"/>
                </a:cubicBezTo>
                <a:lnTo>
                  <a:pt x="0" y="263137"/>
                </a:lnTo>
                <a:close/>
                <a:moveTo>
                  <a:pt x="7772399" y="0"/>
                </a:moveTo>
                <a:lnTo>
                  <a:pt x="7772399" y="150013"/>
                </a:lnTo>
                <a:lnTo>
                  <a:pt x="7610634" y="260658"/>
                </a:lnTo>
                <a:cubicBezTo>
                  <a:pt x="7356213" y="433951"/>
                  <a:pt x="7135743" y="581530"/>
                  <a:pt x="7081557" y="610153"/>
                </a:cubicBezTo>
                <a:cubicBezTo>
                  <a:pt x="6937062" y="686483"/>
                  <a:pt x="6507424" y="941729"/>
                  <a:pt x="5977900" y="652200"/>
                </a:cubicBezTo>
                <a:cubicBezTo>
                  <a:pt x="6340538" y="802417"/>
                  <a:pt x="6738513" y="719370"/>
                  <a:pt x="7046833" y="507305"/>
                </a:cubicBezTo>
                <a:close/>
              </a:path>
            </a:pathLst>
          </a:custGeom>
          <a:solidFill>
            <a:srgbClr val="002677"/>
          </a:solidFill>
          <a:ln w="9181" cap="flat">
            <a:noFill/>
            <a:prstDash val="solid"/>
            <a:miter/>
          </a:ln>
        </p:spPr>
        <p:txBody>
          <a:bodyPr wrap="square" rtlCol="0" anchor="ctr">
            <a:noAutofit/>
          </a:bodyPr>
          <a:lstStyle/>
          <a:p>
            <a:r>
              <a:rPr lang="en-US" sz="1941" dirty="0"/>
              <a:t>  </a:t>
            </a:r>
          </a:p>
        </p:txBody>
      </p:sp>
      <p:sp>
        <p:nvSpPr>
          <p:cNvPr id="13" name="Graphic 8">
            <a:extLst>
              <a:ext uri="{FF2B5EF4-FFF2-40B4-BE49-F238E27FC236}">
                <a16:creationId xmlns:a16="http://schemas.microsoft.com/office/drawing/2014/main" id="{D11E1DF3-A88F-574C-A090-D925544CD013}"/>
              </a:ext>
            </a:extLst>
          </p:cNvPr>
          <p:cNvSpPr/>
          <p:nvPr userDrawn="1"/>
        </p:nvSpPr>
        <p:spPr>
          <a:xfrm>
            <a:off x="369795" y="499341"/>
            <a:ext cx="406070" cy="729843"/>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1941" dirty="0"/>
          </a:p>
        </p:txBody>
      </p:sp>
      <p:pic>
        <p:nvPicPr>
          <p:cNvPr id="15" name="Graphic 14">
            <a:extLst>
              <a:ext uri="{FF2B5EF4-FFF2-40B4-BE49-F238E27FC236}">
                <a16:creationId xmlns:a16="http://schemas.microsoft.com/office/drawing/2014/main" id="{5EBCE939-161C-9649-8B42-4A94BE89CF8A}"/>
              </a:ext>
            </a:extLst>
          </p:cNvPr>
          <p:cNvPicPr>
            <a:picLocks noChangeAspect="1"/>
          </p:cNvPicPr>
          <p:nvPr userDrawn="1"/>
        </p:nvPicPr>
        <p:blipFill>
          <a:blip r:embed="rId2" cstate="print">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493800" y="8273126"/>
            <a:ext cx="1025223" cy="365760"/>
          </a:xfrm>
          <a:prstGeom prst="rect">
            <a:avLst/>
          </a:prstGeom>
        </p:spPr>
      </p:pic>
    </p:spTree>
    <p:extLst>
      <p:ext uri="{BB962C8B-B14F-4D97-AF65-F5344CB8AC3E}">
        <p14:creationId xmlns:p14="http://schemas.microsoft.com/office/powerpoint/2010/main" val="2532089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hite">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2768D57-8FE3-E24F-8256-1141A5B24F58}"/>
              </a:ext>
            </a:extLst>
          </p:cNvPr>
          <p:cNvSpPr>
            <a:spLocks noGrp="1"/>
          </p:cNvSpPr>
          <p:nvPr>
            <p:ph type="ctrTitle" hasCustomPrompt="1"/>
          </p:nvPr>
        </p:nvSpPr>
        <p:spPr>
          <a:xfrm>
            <a:off x="1056279" y="3524388"/>
            <a:ext cx="4670629" cy="2395853"/>
          </a:xfrm>
        </p:spPr>
        <p:txBody>
          <a:bodyPr anchor="ctr">
            <a:noAutofit/>
          </a:bodyPr>
          <a:lstStyle>
            <a:lvl1pPr algn="l">
              <a:defRPr sz="3353" spc="0" baseline="0">
                <a:solidFill>
                  <a:schemeClr val="tx1"/>
                </a:solidFill>
              </a:defRPr>
            </a:lvl1pPr>
          </a:lstStyle>
          <a:p>
            <a:r>
              <a:rPr lang="en-US" dirty="0"/>
              <a:t>Section title</a:t>
            </a:r>
          </a:p>
        </p:txBody>
      </p:sp>
      <p:sp>
        <p:nvSpPr>
          <p:cNvPr id="5" name="Graphic 8">
            <a:extLst>
              <a:ext uri="{FF2B5EF4-FFF2-40B4-BE49-F238E27FC236}">
                <a16:creationId xmlns:a16="http://schemas.microsoft.com/office/drawing/2014/main" id="{0A3856F3-EA67-2047-9746-A4F2B62050A8}"/>
              </a:ext>
            </a:extLst>
          </p:cNvPr>
          <p:cNvSpPr/>
          <p:nvPr userDrawn="1"/>
        </p:nvSpPr>
        <p:spPr>
          <a:xfrm>
            <a:off x="369795" y="499341"/>
            <a:ext cx="406070" cy="729843"/>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1941" dirty="0"/>
          </a:p>
        </p:txBody>
      </p:sp>
    </p:spTree>
    <p:extLst>
      <p:ext uri="{BB962C8B-B14F-4D97-AF65-F5344CB8AC3E}">
        <p14:creationId xmlns:p14="http://schemas.microsoft.com/office/powerpoint/2010/main" val="3920217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1180" y="415637"/>
            <a:ext cx="6209828" cy="816557"/>
          </a:xfrm>
        </p:spPr>
        <p:txBody>
          <a:bodyPr vert="horz" lIns="91440" tIns="45720" rIns="91440" bIns="45720" rtlCol="0" anchor="t" anchorCtr="0">
            <a:noAutofit/>
          </a:bodyPr>
          <a:lstStyle>
            <a:lvl1pPr>
              <a:lnSpc>
                <a:spcPct val="100000"/>
              </a:lnSpc>
              <a:defRPr lang="en-US"/>
            </a:lvl1pPr>
          </a:lstStyle>
          <a:p>
            <a:pPr lvl="0"/>
            <a:r>
              <a:rPr lang="en-US" dirty="0"/>
              <a:t>Click to add title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281180" y="1246909"/>
            <a:ext cx="6209828" cy="6036733"/>
          </a:xfrm>
        </p:spPr>
        <p:txBody>
          <a:bodyPr/>
          <a:lstStyle>
            <a:lvl1pPr marL="85738" indent="-85738">
              <a:spcBef>
                <a:spcPts val="225"/>
              </a:spcBef>
              <a:spcAft>
                <a:spcPts val="450"/>
              </a:spcAft>
              <a:buClr>
                <a:schemeClr val="accent1"/>
              </a:buClr>
              <a:tabLst/>
              <a:defRPr sz="1235"/>
            </a:lvl1pPr>
            <a:lvl2pPr marL="163141" indent="-73830">
              <a:spcBef>
                <a:spcPts val="0"/>
              </a:spcBef>
              <a:spcAft>
                <a:spcPts val="450"/>
              </a:spcAft>
              <a:buClr>
                <a:schemeClr val="accent1"/>
              </a:buClr>
              <a:tabLst/>
              <a:defRPr sz="1235"/>
            </a:lvl2pPr>
            <a:lvl3pPr marL="235779" indent="-61922">
              <a:spcBef>
                <a:spcPts val="0"/>
              </a:spcBef>
              <a:spcAft>
                <a:spcPts val="450"/>
              </a:spcAft>
              <a:buClr>
                <a:schemeClr val="accent1"/>
              </a:buClr>
              <a:tabLst/>
              <a:defRPr sz="1059"/>
            </a:lvl3pPr>
            <a:lvl4pPr marL="303654" indent="-67876">
              <a:spcBef>
                <a:spcPts val="0"/>
              </a:spcBef>
              <a:spcAft>
                <a:spcPts val="450"/>
              </a:spcAft>
              <a:buClr>
                <a:schemeClr val="accent1"/>
              </a:buClr>
              <a:tabLst/>
              <a:defRPr sz="971"/>
            </a:lvl4pPr>
            <a:lvl5pPr marL="370339" indent="-60731">
              <a:spcBef>
                <a:spcPts val="0"/>
              </a:spcBef>
              <a:spcAft>
                <a:spcPts val="450"/>
              </a:spcAft>
              <a:buClr>
                <a:schemeClr val="accent1"/>
              </a:buClr>
              <a:tabLst/>
              <a:defRPr sz="88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5">
            <a:extLst>
              <a:ext uri="{FF2B5EF4-FFF2-40B4-BE49-F238E27FC236}">
                <a16:creationId xmlns:a16="http://schemas.microsoft.com/office/drawing/2014/main" id="{29553229-395D-0143-AC43-88DF2FF32C6A}"/>
              </a:ext>
            </a:extLst>
          </p:cNvPr>
          <p:cNvSpPr>
            <a:spLocks noGrp="1"/>
          </p:cNvSpPr>
          <p:nvPr>
            <p:ph type="sldNum" sz="quarter" idx="4"/>
          </p:nvPr>
        </p:nvSpPr>
        <p:spPr>
          <a:xfrm>
            <a:off x="6294905" y="8366368"/>
            <a:ext cx="294172" cy="499195"/>
          </a:xfrm>
          <a:prstGeom prst="rect">
            <a:avLst/>
          </a:prstGeom>
        </p:spPr>
        <p:txBody>
          <a:bodyPr vert="horz" lIns="91440" tIns="45720" rIns="91440" bIns="45720" rtlCol="0" anchor="ctr"/>
          <a:lstStyle>
            <a:lvl1pPr algn="r">
              <a:defRPr sz="706"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dirty="0"/>
          </a:p>
        </p:txBody>
      </p:sp>
      <p:sp>
        <p:nvSpPr>
          <p:cNvPr id="10" name="Footer Placeholder 3">
            <a:extLst>
              <a:ext uri="{FF2B5EF4-FFF2-40B4-BE49-F238E27FC236}">
                <a16:creationId xmlns:a16="http://schemas.microsoft.com/office/drawing/2014/main" id="{1076D53B-5D5D-FA4E-B687-F769ED3193F4}"/>
              </a:ext>
            </a:extLst>
          </p:cNvPr>
          <p:cNvSpPr>
            <a:spLocks noGrp="1"/>
          </p:cNvSpPr>
          <p:nvPr>
            <p:ph type="ftr" sz="quarter" idx="3"/>
          </p:nvPr>
        </p:nvSpPr>
        <p:spPr>
          <a:xfrm>
            <a:off x="3980330" y="8365383"/>
            <a:ext cx="2314575" cy="488244"/>
          </a:xfrm>
          <a:prstGeom prst="rect">
            <a:avLst/>
          </a:prstGeom>
        </p:spPr>
        <p:txBody>
          <a:bodyPr vert="horz" lIns="91440" tIns="45720" rIns="91440" bIns="45720" rtlCol="0" anchor="ctr"/>
          <a:lstStyle>
            <a:lvl1pPr algn="r">
              <a:defRPr sz="706">
                <a:solidFill>
                  <a:schemeClr val="tx1"/>
                </a:solidFill>
              </a:defRPr>
            </a:lvl1pPr>
          </a:lstStyle>
          <a:p>
            <a:r>
              <a:rPr lang="en-US" dirty="0"/>
              <a:t>Type Division Name here</a:t>
            </a:r>
          </a:p>
        </p:txBody>
      </p:sp>
    </p:spTree>
    <p:extLst>
      <p:ext uri="{BB962C8B-B14F-4D97-AF65-F5344CB8AC3E}">
        <p14:creationId xmlns:p14="http://schemas.microsoft.com/office/powerpoint/2010/main" val="29493644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lin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1180" y="415637"/>
            <a:ext cx="6209828" cy="891886"/>
          </a:xfrm>
        </p:spPr>
        <p:txBody>
          <a:bodyPr vert="horz" lIns="91440" tIns="45720" rIns="91440" bIns="45720" rtlCol="0" anchor="t" anchorCtr="0">
            <a:noAutofit/>
          </a:bodyPr>
          <a:lstStyle>
            <a:lvl1pPr>
              <a:lnSpc>
                <a:spcPct val="100000"/>
              </a:lnSpc>
              <a:defRPr lang="en-US"/>
            </a:lvl1pPr>
          </a:lstStyle>
          <a:p>
            <a:pPr lvl="0"/>
            <a:r>
              <a:rPr lang="en-US" dirty="0"/>
              <a:t>Click to add a title style with a </a:t>
            </a:r>
            <a:br>
              <a:rPr lang="en-US" dirty="0"/>
            </a:br>
            <a:r>
              <a:rPr lang="en-US" dirty="0"/>
              <a:t>two-line headline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281180" y="1639455"/>
            <a:ext cx="6209828" cy="5474320"/>
          </a:xfrm>
        </p:spPr>
        <p:txBody>
          <a:bodyPr/>
          <a:lstStyle>
            <a:lvl1pPr marL="85738" indent="-85738">
              <a:spcBef>
                <a:spcPts val="225"/>
              </a:spcBef>
              <a:spcAft>
                <a:spcPts val="450"/>
              </a:spcAft>
              <a:buClr>
                <a:schemeClr val="accent1"/>
              </a:buClr>
              <a:tabLst/>
              <a:defRPr sz="1235"/>
            </a:lvl1pPr>
            <a:lvl2pPr marL="163141" indent="-73830">
              <a:spcBef>
                <a:spcPts val="0"/>
              </a:spcBef>
              <a:spcAft>
                <a:spcPts val="450"/>
              </a:spcAft>
              <a:buClr>
                <a:schemeClr val="accent1"/>
              </a:buClr>
              <a:tabLst/>
              <a:defRPr sz="1235"/>
            </a:lvl2pPr>
            <a:lvl3pPr marL="235779" indent="-61922">
              <a:spcBef>
                <a:spcPts val="0"/>
              </a:spcBef>
              <a:spcAft>
                <a:spcPts val="450"/>
              </a:spcAft>
              <a:buClr>
                <a:schemeClr val="accent1"/>
              </a:buClr>
              <a:tabLst/>
              <a:defRPr sz="1059"/>
            </a:lvl3pPr>
            <a:lvl4pPr marL="303654" indent="-67876">
              <a:spcBef>
                <a:spcPts val="0"/>
              </a:spcBef>
              <a:spcAft>
                <a:spcPts val="450"/>
              </a:spcAft>
              <a:buClr>
                <a:schemeClr val="accent1"/>
              </a:buClr>
              <a:tabLst/>
              <a:defRPr sz="971"/>
            </a:lvl4pPr>
            <a:lvl5pPr marL="370339" indent="-60731">
              <a:spcBef>
                <a:spcPts val="0"/>
              </a:spcBef>
              <a:spcAft>
                <a:spcPts val="450"/>
              </a:spcAft>
              <a:buClr>
                <a:schemeClr val="accent1"/>
              </a:buClr>
              <a:tabLst/>
              <a:defRPr sz="88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a:extLst>
              <a:ext uri="{FF2B5EF4-FFF2-40B4-BE49-F238E27FC236}">
                <a16:creationId xmlns:a16="http://schemas.microsoft.com/office/drawing/2014/main" id="{74647B6F-6DBD-2842-BBB7-017497A6D420}"/>
              </a:ext>
            </a:extLst>
          </p:cNvPr>
          <p:cNvSpPr>
            <a:spLocks noGrp="1"/>
          </p:cNvSpPr>
          <p:nvPr>
            <p:ph type="sldNum" sz="quarter" idx="4"/>
          </p:nvPr>
        </p:nvSpPr>
        <p:spPr>
          <a:xfrm>
            <a:off x="6294905" y="8366368"/>
            <a:ext cx="294172" cy="499195"/>
          </a:xfrm>
          <a:prstGeom prst="rect">
            <a:avLst/>
          </a:prstGeom>
        </p:spPr>
        <p:txBody>
          <a:bodyPr vert="horz" lIns="91440" tIns="45720" rIns="91440" bIns="45720" rtlCol="0" anchor="ctr"/>
          <a:lstStyle>
            <a:lvl1pPr algn="r">
              <a:defRPr sz="706"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dirty="0"/>
          </a:p>
        </p:txBody>
      </p:sp>
      <p:sp>
        <p:nvSpPr>
          <p:cNvPr id="11" name="Footer Placeholder 3">
            <a:extLst>
              <a:ext uri="{FF2B5EF4-FFF2-40B4-BE49-F238E27FC236}">
                <a16:creationId xmlns:a16="http://schemas.microsoft.com/office/drawing/2014/main" id="{11FEF08C-4156-7845-9B5E-8CC7FE66BA09}"/>
              </a:ext>
            </a:extLst>
          </p:cNvPr>
          <p:cNvSpPr>
            <a:spLocks noGrp="1"/>
          </p:cNvSpPr>
          <p:nvPr>
            <p:ph type="ftr" sz="quarter" idx="3"/>
          </p:nvPr>
        </p:nvSpPr>
        <p:spPr>
          <a:xfrm>
            <a:off x="3980330" y="8365383"/>
            <a:ext cx="2314575" cy="488244"/>
          </a:xfrm>
          <a:prstGeom prst="rect">
            <a:avLst/>
          </a:prstGeom>
        </p:spPr>
        <p:txBody>
          <a:bodyPr vert="horz" lIns="91440" tIns="45720" rIns="91440" bIns="45720" rtlCol="0" anchor="ctr"/>
          <a:lstStyle>
            <a:lvl1pPr algn="r">
              <a:defRPr sz="706">
                <a:solidFill>
                  <a:schemeClr val="tx1"/>
                </a:solidFill>
              </a:defRPr>
            </a:lvl1pPr>
          </a:lstStyle>
          <a:p>
            <a:r>
              <a:rPr lang="en-US" dirty="0"/>
              <a:t>Type Division Name here</a:t>
            </a:r>
          </a:p>
        </p:txBody>
      </p:sp>
    </p:spTree>
    <p:extLst>
      <p:ext uri="{BB962C8B-B14F-4D97-AF65-F5344CB8AC3E}">
        <p14:creationId xmlns:p14="http://schemas.microsoft.com/office/powerpoint/2010/main" val="427784138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extLst>
    <p:ext uri="{DCECCB84-F9BA-43D5-87BE-67443E8EF086}">
      <p15:sldGuideLst xmlns:p15="http://schemas.microsoft.com/office/powerpoint/2012/main">
        <p15:guide id="1" orient="horz" pos="117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1180" y="415637"/>
            <a:ext cx="6209828" cy="891886"/>
          </a:xfrm>
        </p:spPr>
        <p:txBody>
          <a:bodyPr vert="horz" lIns="91440" tIns="45720" rIns="91440" bIns="45720" rtlCol="0" anchor="t" anchorCtr="0">
            <a:noAutofit/>
          </a:bodyPr>
          <a:lstStyle>
            <a:lvl1pPr>
              <a:lnSpc>
                <a:spcPct val="100000"/>
              </a:lnSpc>
              <a:defRPr lang="en-US"/>
            </a:lvl1pPr>
          </a:lstStyle>
          <a:p>
            <a:pPr lvl="0"/>
            <a:r>
              <a:rPr lang="en-US" dirty="0"/>
              <a:t>Click to edit Master title style</a:t>
            </a:r>
          </a:p>
        </p:txBody>
      </p:sp>
      <p:sp>
        <p:nvSpPr>
          <p:cNvPr id="7" name="Slide Number Placeholder 5">
            <a:extLst>
              <a:ext uri="{FF2B5EF4-FFF2-40B4-BE49-F238E27FC236}">
                <a16:creationId xmlns:a16="http://schemas.microsoft.com/office/drawing/2014/main" id="{F0D6C7FA-26F3-1B4D-84A6-2EBADDEF79E8}"/>
              </a:ext>
            </a:extLst>
          </p:cNvPr>
          <p:cNvSpPr>
            <a:spLocks noGrp="1"/>
          </p:cNvSpPr>
          <p:nvPr>
            <p:ph type="sldNum" sz="quarter" idx="4"/>
          </p:nvPr>
        </p:nvSpPr>
        <p:spPr>
          <a:xfrm>
            <a:off x="6294905" y="8366368"/>
            <a:ext cx="294172" cy="499195"/>
          </a:xfrm>
          <a:prstGeom prst="rect">
            <a:avLst/>
          </a:prstGeom>
        </p:spPr>
        <p:txBody>
          <a:bodyPr vert="horz" lIns="91440" tIns="45720" rIns="91440" bIns="45720" rtlCol="0" anchor="ctr"/>
          <a:lstStyle>
            <a:lvl1pPr algn="r">
              <a:defRPr sz="706"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dirty="0"/>
          </a:p>
        </p:txBody>
      </p:sp>
      <p:sp>
        <p:nvSpPr>
          <p:cNvPr id="8" name="Footer Placeholder 3">
            <a:extLst>
              <a:ext uri="{FF2B5EF4-FFF2-40B4-BE49-F238E27FC236}">
                <a16:creationId xmlns:a16="http://schemas.microsoft.com/office/drawing/2014/main" id="{5FA37783-BDF8-5D46-A467-845F99D2AA77}"/>
              </a:ext>
            </a:extLst>
          </p:cNvPr>
          <p:cNvSpPr>
            <a:spLocks noGrp="1"/>
          </p:cNvSpPr>
          <p:nvPr>
            <p:ph type="ftr" sz="quarter" idx="3"/>
          </p:nvPr>
        </p:nvSpPr>
        <p:spPr>
          <a:xfrm>
            <a:off x="3980330" y="8365383"/>
            <a:ext cx="2314575" cy="488244"/>
          </a:xfrm>
          <a:prstGeom prst="rect">
            <a:avLst/>
          </a:prstGeom>
        </p:spPr>
        <p:txBody>
          <a:bodyPr vert="horz" lIns="91440" tIns="45720" rIns="91440" bIns="45720" rtlCol="0" anchor="ctr"/>
          <a:lstStyle>
            <a:lvl1pPr algn="r">
              <a:defRPr sz="706">
                <a:solidFill>
                  <a:schemeClr val="tx1"/>
                </a:solidFill>
              </a:defRPr>
            </a:lvl1pPr>
          </a:lstStyle>
          <a:p>
            <a:r>
              <a:rPr lang="en-US" dirty="0"/>
              <a:t>Type Division Name here</a:t>
            </a:r>
          </a:p>
        </p:txBody>
      </p:sp>
    </p:spTree>
    <p:extLst>
      <p:ext uri="{BB962C8B-B14F-4D97-AF65-F5344CB8AC3E}">
        <p14:creationId xmlns:p14="http://schemas.microsoft.com/office/powerpoint/2010/main" val="149902108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281180" y="415637"/>
            <a:ext cx="6209828" cy="891886"/>
          </a:xfrm>
        </p:spPr>
        <p:txBody>
          <a:bodyPr/>
          <a:lstStyle>
            <a:lvl1pPr>
              <a:lnSpc>
                <a:spcPct val="100000"/>
              </a:lnSpc>
              <a:defRPr sz="2471"/>
            </a:lvl1pPr>
          </a:lstStyle>
          <a:p>
            <a:r>
              <a:rPr lang="en-US" dirty="0"/>
              <a:t>Click to edit Master title style</a:t>
            </a:r>
          </a:p>
        </p:txBody>
      </p:sp>
      <p:sp>
        <p:nvSpPr>
          <p:cNvPr id="4" name="Table Placeholder 3">
            <a:extLst>
              <a:ext uri="{FF2B5EF4-FFF2-40B4-BE49-F238E27FC236}">
                <a16:creationId xmlns:a16="http://schemas.microsoft.com/office/drawing/2014/main" id="{18412AE7-14E8-314D-8735-18215A59D225}"/>
              </a:ext>
            </a:extLst>
          </p:cNvPr>
          <p:cNvSpPr>
            <a:spLocks noGrp="1"/>
          </p:cNvSpPr>
          <p:nvPr>
            <p:ph type="tbl" sz="quarter" idx="14"/>
          </p:nvPr>
        </p:nvSpPr>
        <p:spPr>
          <a:xfrm>
            <a:off x="342900" y="2210816"/>
            <a:ext cx="6172200" cy="5380736"/>
          </a:xfrm>
        </p:spPr>
        <p:txBody>
          <a:bodyPr anchor="ctr"/>
          <a:lstStyle>
            <a:lvl1pPr marL="0" indent="0" algn="ctr">
              <a:buNone/>
              <a:defRPr sz="675">
                <a:solidFill>
                  <a:schemeClr val="accent1"/>
                </a:solidFill>
              </a:defRPr>
            </a:lvl1pPr>
          </a:lstStyle>
          <a:p>
            <a:endParaRPr lang="en-US"/>
          </a:p>
        </p:txBody>
      </p:sp>
      <p:sp>
        <p:nvSpPr>
          <p:cNvPr id="10" name="Slide Number Placeholder 5">
            <a:extLst>
              <a:ext uri="{FF2B5EF4-FFF2-40B4-BE49-F238E27FC236}">
                <a16:creationId xmlns:a16="http://schemas.microsoft.com/office/drawing/2014/main" id="{23DA3652-DD1E-1746-9561-2D685B9EBCF9}"/>
              </a:ext>
            </a:extLst>
          </p:cNvPr>
          <p:cNvSpPr>
            <a:spLocks noGrp="1"/>
          </p:cNvSpPr>
          <p:nvPr>
            <p:ph type="sldNum" sz="quarter" idx="4"/>
          </p:nvPr>
        </p:nvSpPr>
        <p:spPr>
          <a:xfrm>
            <a:off x="6294905" y="8366368"/>
            <a:ext cx="294172" cy="499195"/>
          </a:xfrm>
          <a:prstGeom prst="rect">
            <a:avLst/>
          </a:prstGeom>
        </p:spPr>
        <p:txBody>
          <a:bodyPr vert="horz" lIns="91440" tIns="45720" rIns="91440" bIns="45720" rtlCol="0" anchor="ctr"/>
          <a:lstStyle>
            <a:lvl1pPr algn="r">
              <a:defRPr sz="706"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dirty="0"/>
          </a:p>
        </p:txBody>
      </p:sp>
      <p:sp>
        <p:nvSpPr>
          <p:cNvPr id="11" name="Footer Placeholder 3">
            <a:extLst>
              <a:ext uri="{FF2B5EF4-FFF2-40B4-BE49-F238E27FC236}">
                <a16:creationId xmlns:a16="http://schemas.microsoft.com/office/drawing/2014/main" id="{481C450C-488F-7A45-B199-DE23318BDD18}"/>
              </a:ext>
            </a:extLst>
          </p:cNvPr>
          <p:cNvSpPr>
            <a:spLocks noGrp="1"/>
          </p:cNvSpPr>
          <p:nvPr>
            <p:ph type="ftr" sz="quarter" idx="3"/>
          </p:nvPr>
        </p:nvSpPr>
        <p:spPr>
          <a:xfrm>
            <a:off x="3980330" y="8365383"/>
            <a:ext cx="2314575" cy="488244"/>
          </a:xfrm>
          <a:prstGeom prst="rect">
            <a:avLst/>
          </a:prstGeom>
        </p:spPr>
        <p:txBody>
          <a:bodyPr vert="horz" lIns="91440" tIns="45720" rIns="91440" bIns="45720" rtlCol="0" anchor="ctr"/>
          <a:lstStyle>
            <a:lvl1pPr algn="r">
              <a:defRPr sz="706">
                <a:solidFill>
                  <a:schemeClr val="tx1"/>
                </a:solidFill>
              </a:defRPr>
            </a:lvl1pPr>
          </a:lstStyle>
          <a:p>
            <a:r>
              <a:rPr lang="en-US" dirty="0"/>
              <a:t>Type Division Name here</a:t>
            </a:r>
          </a:p>
        </p:txBody>
      </p:sp>
    </p:spTree>
    <p:extLst>
      <p:ext uri="{BB962C8B-B14F-4D97-AF65-F5344CB8AC3E}">
        <p14:creationId xmlns:p14="http://schemas.microsoft.com/office/powerpoint/2010/main" val="2254514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2-line), content and chart #3">
    <p:spTree>
      <p:nvGrpSpPr>
        <p:cNvPr id="1" name=""/>
        <p:cNvGrpSpPr/>
        <p:nvPr/>
      </p:nvGrpSpPr>
      <p:grpSpPr>
        <a:xfrm>
          <a:off x="0" y="0"/>
          <a:ext cx="0" cy="0"/>
          <a:chOff x="0" y="0"/>
          <a:chExt cx="0" cy="0"/>
        </a:xfrm>
      </p:grpSpPr>
      <p:sp>
        <p:nvSpPr>
          <p:cNvPr id="7" name="Chart Placeholder 6">
            <a:extLst>
              <a:ext uri="{FF2B5EF4-FFF2-40B4-BE49-F238E27FC236}">
                <a16:creationId xmlns:a16="http://schemas.microsoft.com/office/drawing/2014/main" id="{209DBF36-B503-F44A-A373-FAF2B64AFCFF}"/>
              </a:ext>
            </a:extLst>
          </p:cNvPr>
          <p:cNvSpPr>
            <a:spLocks noGrp="1"/>
          </p:cNvSpPr>
          <p:nvPr>
            <p:ph type="chart" sz="quarter" idx="14"/>
          </p:nvPr>
        </p:nvSpPr>
        <p:spPr>
          <a:xfrm>
            <a:off x="288037" y="2227072"/>
            <a:ext cx="6295644" cy="5364480"/>
          </a:xfrm>
        </p:spPr>
        <p:txBody>
          <a:bodyPr anchor="ctr"/>
          <a:lstStyle>
            <a:lvl1pPr marL="0" indent="0" algn="ctr">
              <a:buFont typeface="Arial" panose="020B0604020202020204" pitchFamily="34" charset="0"/>
              <a:buNone/>
              <a:defRPr sz="675">
                <a:solidFill>
                  <a:schemeClr val="accent1"/>
                </a:solidFill>
              </a:defRPr>
            </a:lvl1pPr>
          </a:lstStyle>
          <a:p>
            <a:endParaRPr lang="en-US"/>
          </a:p>
        </p:txBody>
      </p:sp>
      <p:sp>
        <p:nvSpPr>
          <p:cNvPr id="63" name="Title 1">
            <a:extLst>
              <a:ext uri="{FF2B5EF4-FFF2-40B4-BE49-F238E27FC236}">
                <a16:creationId xmlns:a16="http://schemas.microsoft.com/office/drawing/2014/main" id="{9B91C294-EF6A-8D47-BC58-4FB5C91EF5ED}"/>
              </a:ext>
            </a:extLst>
          </p:cNvPr>
          <p:cNvSpPr>
            <a:spLocks noGrp="1"/>
          </p:cNvSpPr>
          <p:nvPr>
            <p:ph type="title" hasCustomPrompt="1"/>
          </p:nvPr>
        </p:nvSpPr>
        <p:spPr>
          <a:xfrm>
            <a:off x="281178" y="415637"/>
            <a:ext cx="6209830" cy="891886"/>
          </a:xfrm>
        </p:spPr>
        <p:txBody>
          <a:bodyPr/>
          <a:lstStyle>
            <a:lvl1pPr>
              <a:lnSpc>
                <a:spcPct val="100000"/>
              </a:lnSpc>
              <a:defRPr sz="2471"/>
            </a:lvl1pPr>
          </a:lstStyle>
          <a:p>
            <a:r>
              <a:rPr lang="en-US" dirty="0"/>
              <a:t>Click to add a title style with a </a:t>
            </a:r>
            <a:br>
              <a:rPr lang="en-US" dirty="0"/>
            </a:br>
            <a:r>
              <a:rPr lang="en-US" dirty="0"/>
              <a:t>two-line headline</a:t>
            </a:r>
          </a:p>
        </p:txBody>
      </p:sp>
      <p:sp>
        <p:nvSpPr>
          <p:cNvPr id="60" name="Slide Number Placeholder 5">
            <a:extLst>
              <a:ext uri="{FF2B5EF4-FFF2-40B4-BE49-F238E27FC236}">
                <a16:creationId xmlns:a16="http://schemas.microsoft.com/office/drawing/2014/main" id="{E307D746-5720-D847-9424-15D7BB2F1240}"/>
              </a:ext>
            </a:extLst>
          </p:cNvPr>
          <p:cNvSpPr>
            <a:spLocks noGrp="1"/>
          </p:cNvSpPr>
          <p:nvPr>
            <p:ph type="sldNum" sz="quarter" idx="4"/>
          </p:nvPr>
        </p:nvSpPr>
        <p:spPr>
          <a:xfrm>
            <a:off x="6294905" y="8366368"/>
            <a:ext cx="294172" cy="499195"/>
          </a:xfrm>
          <a:prstGeom prst="rect">
            <a:avLst/>
          </a:prstGeom>
        </p:spPr>
        <p:txBody>
          <a:bodyPr vert="horz" lIns="91440" tIns="45720" rIns="91440" bIns="45720" rtlCol="0" anchor="ctr"/>
          <a:lstStyle>
            <a:lvl1pPr algn="r">
              <a:defRPr sz="706"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dirty="0"/>
          </a:p>
        </p:txBody>
      </p:sp>
      <p:sp>
        <p:nvSpPr>
          <p:cNvPr id="61" name="Footer Placeholder 3">
            <a:extLst>
              <a:ext uri="{FF2B5EF4-FFF2-40B4-BE49-F238E27FC236}">
                <a16:creationId xmlns:a16="http://schemas.microsoft.com/office/drawing/2014/main" id="{91F88830-64BA-7849-AD3A-E3E6E9CC00CA}"/>
              </a:ext>
            </a:extLst>
          </p:cNvPr>
          <p:cNvSpPr>
            <a:spLocks noGrp="1"/>
          </p:cNvSpPr>
          <p:nvPr>
            <p:ph type="ftr" sz="quarter" idx="3"/>
          </p:nvPr>
        </p:nvSpPr>
        <p:spPr>
          <a:xfrm>
            <a:off x="3980330" y="8365383"/>
            <a:ext cx="2314575" cy="488244"/>
          </a:xfrm>
          <a:prstGeom prst="rect">
            <a:avLst/>
          </a:prstGeom>
        </p:spPr>
        <p:txBody>
          <a:bodyPr vert="horz" lIns="91440" tIns="45720" rIns="91440" bIns="45720" rtlCol="0" anchor="ctr"/>
          <a:lstStyle>
            <a:lvl1pPr algn="r">
              <a:defRPr sz="706">
                <a:solidFill>
                  <a:schemeClr val="tx1"/>
                </a:solidFill>
              </a:defRPr>
            </a:lvl1pPr>
          </a:lstStyle>
          <a:p>
            <a:r>
              <a:rPr lang="en-US" dirty="0"/>
              <a:t>Type Division Name here</a:t>
            </a:r>
          </a:p>
        </p:txBody>
      </p:sp>
    </p:spTree>
    <p:extLst>
      <p:ext uri="{BB962C8B-B14F-4D97-AF65-F5344CB8AC3E}">
        <p14:creationId xmlns:p14="http://schemas.microsoft.com/office/powerpoint/2010/main" val="238561363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Cover: Orange">
    <p:spTree>
      <p:nvGrpSpPr>
        <p:cNvPr id="1" name=""/>
        <p:cNvGrpSpPr/>
        <p:nvPr/>
      </p:nvGrpSpPr>
      <p:grpSpPr>
        <a:xfrm>
          <a:off x="0" y="0"/>
          <a:ext cx="0" cy="0"/>
          <a:chOff x="0" y="0"/>
          <a:chExt cx="0" cy="0"/>
        </a:xfrm>
      </p:grpSpPr>
      <p:sp>
        <p:nvSpPr>
          <p:cNvPr id="4" name="Rectangle 3"/>
          <p:cNvSpPr/>
          <p:nvPr userDrawn="1"/>
        </p:nvSpPr>
        <p:spPr bwMode="gray">
          <a:xfrm>
            <a:off x="0" y="3031701"/>
            <a:ext cx="5563721" cy="1483251"/>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pPr algn="ctr">
              <a:spcBef>
                <a:spcPts val="441"/>
              </a:spcBef>
            </a:pPr>
            <a:endParaRPr lang="en-US" sz="882" dirty="0" err="1">
              <a:solidFill>
                <a:schemeClr val="bg1"/>
              </a:solidFill>
            </a:endParaRPr>
          </a:p>
        </p:txBody>
      </p:sp>
      <p:sp>
        <p:nvSpPr>
          <p:cNvPr id="9" name="Rectangle 8"/>
          <p:cNvSpPr/>
          <p:nvPr userDrawn="1"/>
        </p:nvSpPr>
        <p:spPr bwMode="gray">
          <a:xfrm>
            <a:off x="0" y="1868921"/>
            <a:ext cx="5563721" cy="116278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pPr algn="ctr">
              <a:spcBef>
                <a:spcPts val="441"/>
              </a:spcBef>
            </a:pPr>
            <a:endParaRPr lang="en-US" sz="882" dirty="0" err="1">
              <a:solidFill>
                <a:schemeClr val="bg1"/>
              </a:solidFill>
            </a:endParaRPr>
          </a:p>
        </p:txBody>
      </p:sp>
      <p:sp>
        <p:nvSpPr>
          <p:cNvPr id="2" name="Title 1"/>
          <p:cNvSpPr>
            <a:spLocks noGrp="1"/>
          </p:cNvSpPr>
          <p:nvPr>
            <p:ph type="title" hasCustomPrompt="1"/>
          </p:nvPr>
        </p:nvSpPr>
        <p:spPr bwMode="gray">
          <a:xfrm>
            <a:off x="913281" y="2203922"/>
            <a:ext cx="4437529" cy="705088"/>
          </a:xfrm>
        </p:spPr>
        <p:txBody>
          <a:bodyPr/>
          <a:lstStyle>
            <a:lvl1pPr>
              <a:lnSpc>
                <a:spcPct val="90000"/>
              </a:lnSpc>
              <a:defRPr sz="2471" baseline="0">
                <a:solidFill>
                  <a:schemeClr val="bg1"/>
                </a:solidFill>
              </a:defRPr>
            </a:lvl1pPr>
          </a:lstStyle>
          <a:p>
            <a:r>
              <a:rPr lang="en-US" dirty="0"/>
              <a:t>Document title – Arial 28pt regular; Use sentence case</a:t>
            </a:r>
          </a:p>
        </p:txBody>
      </p:sp>
      <p:sp>
        <p:nvSpPr>
          <p:cNvPr id="5" name="Rectangle 4"/>
          <p:cNvSpPr/>
          <p:nvPr userDrawn="1"/>
        </p:nvSpPr>
        <p:spPr bwMode="gray">
          <a:xfrm>
            <a:off x="0" y="3991001"/>
            <a:ext cx="6858000" cy="224444"/>
          </a:xfrm>
          <a:prstGeom prst="rect">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pPr algn="ctr">
              <a:spcBef>
                <a:spcPts val="441"/>
              </a:spcBef>
            </a:pPr>
            <a:endParaRPr lang="en-US" sz="882" dirty="0" err="1">
              <a:solidFill>
                <a:schemeClr val="bg1"/>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32893" y="239952"/>
            <a:ext cx="2065728" cy="894254"/>
          </a:xfrm>
          <a:prstGeom prst="rect">
            <a:avLst/>
          </a:prstGeom>
          <a:noFill/>
          <a:ln>
            <a:noFill/>
          </a:ln>
        </p:spPr>
      </p:pic>
      <p:sp>
        <p:nvSpPr>
          <p:cNvPr id="14" name="Text Placeholder 13"/>
          <p:cNvSpPr>
            <a:spLocks noGrp="1"/>
          </p:cNvSpPr>
          <p:nvPr>
            <p:ph type="body" sz="quarter" idx="10" hasCustomPrompt="1"/>
          </p:nvPr>
        </p:nvSpPr>
        <p:spPr bwMode="gray">
          <a:xfrm>
            <a:off x="913280" y="3123934"/>
            <a:ext cx="4437529" cy="167878"/>
          </a:xfrm>
        </p:spPr>
        <p:txBody>
          <a:bodyPr/>
          <a:lstStyle>
            <a:lvl1pPr marL="0" indent="0">
              <a:spcBef>
                <a:spcPts val="0"/>
              </a:spcBef>
              <a:buFontTx/>
              <a:buNone/>
              <a:defRPr sz="1059">
                <a:solidFill>
                  <a:schemeClr val="tx1"/>
                </a:solidFill>
              </a:defRPr>
            </a:lvl1pPr>
            <a:lvl2pPr marL="99458" indent="0">
              <a:buFontTx/>
              <a:buNone/>
              <a:defRPr sz="1059">
                <a:solidFill>
                  <a:schemeClr val="tx1"/>
                </a:solidFill>
              </a:defRPr>
            </a:lvl2pPr>
            <a:lvl3pPr marL="203117" indent="0">
              <a:buFontTx/>
              <a:buNone/>
              <a:defRPr sz="1059">
                <a:solidFill>
                  <a:schemeClr val="tx1"/>
                </a:solidFill>
              </a:defRPr>
            </a:lvl3pPr>
            <a:lvl4pPr marL="302575" indent="0">
              <a:buFontTx/>
              <a:buNone/>
              <a:defRPr sz="1059">
                <a:solidFill>
                  <a:schemeClr val="tx1"/>
                </a:solidFill>
              </a:defRPr>
            </a:lvl4pPr>
            <a:lvl5pPr marL="404834" indent="0">
              <a:buFontTx/>
              <a:buNone/>
              <a:defRPr sz="1059">
                <a:solidFill>
                  <a:schemeClr val="tx1"/>
                </a:solidFill>
              </a:defRPr>
            </a:lvl5pPr>
          </a:lstStyle>
          <a:p>
            <a:pPr lvl="0"/>
            <a:r>
              <a:rPr lang="en-US" dirty="0"/>
              <a:t>Document subtitle – Arial 12pt regular, use sentence Case</a:t>
            </a:r>
          </a:p>
        </p:txBody>
      </p:sp>
      <p:sp>
        <p:nvSpPr>
          <p:cNvPr id="16" name="Picture Placeholder 15"/>
          <p:cNvSpPr>
            <a:spLocks noGrp="1"/>
          </p:cNvSpPr>
          <p:nvPr>
            <p:ph type="pic" sz="quarter" idx="11" hasCustomPrompt="1"/>
          </p:nvPr>
        </p:nvSpPr>
        <p:spPr bwMode="gray">
          <a:xfrm>
            <a:off x="0" y="4514273"/>
            <a:ext cx="5563721" cy="3118716"/>
          </a:xfrm>
        </p:spPr>
        <p:txBody>
          <a:bodyPr lIns="640080" rIns="640080" anchor="ctr">
            <a:noAutofit/>
          </a:bodyPr>
          <a:lstStyle>
            <a:lvl1pPr marL="0" indent="0" algn="ctr">
              <a:buNone/>
              <a:defRPr sz="1059" b="1"/>
            </a:lvl1pPr>
          </a:lstStyle>
          <a:p>
            <a:r>
              <a:rPr lang="en-US" dirty="0"/>
              <a:t>Insert photo relevant to topic being presented. A vast photo library is available via the Marketing Content Library (MCL) at the following:</a:t>
            </a:r>
            <a:br>
              <a:rPr lang="en-US" dirty="0"/>
            </a:br>
            <a:r>
              <a:rPr lang="en-US" dirty="0"/>
              <a:t>https://library.optum.com/</a:t>
            </a:r>
            <a:br>
              <a:rPr lang="en-US" dirty="0"/>
            </a:br>
            <a:br>
              <a:rPr lang="en-US" dirty="0"/>
            </a:br>
            <a:br>
              <a:rPr lang="en-US" dirty="0"/>
            </a:br>
            <a:br>
              <a:rPr lang="en-US" dirty="0"/>
            </a:br>
            <a:r>
              <a:rPr lang="en-US" dirty="0"/>
              <a:t>Directions for requesting access are on the log-in screen.</a:t>
            </a:r>
            <a:br>
              <a:rPr lang="en-US" dirty="0"/>
            </a:br>
            <a:br>
              <a:rPr lang="en-US" dirty="0"/>
            </a:br>
            <a:endParaRPr lang="en-US" dirty="0"/>
          </a:p>
        </p:txBody>
      </p:sp>
    </p:spTree>
    <p:extLst>
      <p:ext uri="{BB962C8B-B14F-4D97-AF65-F5344CB8AC3E}">
        <p14:creationId xmlns:p14="http://schemas.microsoft.com/office/powerpoint/2010/main" val="3069557029"/>
      </p:ext>
    </p:extLst>
  </p:cSld>
  <p:clrMapOvr>
    <a:masterClrMapping/>
  </p:clrMapOvr>
  <p:extLst>
    <p:ext uri="{DCECCB84-F9BA-43D5-87BE-67443E8EF086}">
      <p15:sldGuideLst xmlns:p15="http://schemas.microsoft.com/office/powerpoint/2012/main">
        <p15:guide id="1" orient="horz" pos="5289">
          <p15:clr>
            <a:srgbClr val="FBAE40"/>
          </p15:clr>
        </p15:guide>
        <p15:guide id="3" pos="652">
          <p15:clr>
            <a:srgbClr val="C35EA4"/>
          </p15:clr>
        </p15:guide>
        <p15:guide id="4" pos="397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01668F-4F00-0646-B3E8-9FF107686AC8}"/>
              </a:ext>
            </a:extLst>
          </p:cNvPr>
          <p:cNvSpPr>
            <a:spLocks noGrp="1"/>
          </p:cNvSpPr>
          <p:nvPr>
            <p:ph type="title"/>
          </p:nvPr>
        </p:nvSpPr>
        <p:spPr>
          <a:xfrm>
            <a:off x="281177" y="412800"/>
            <a:ext cx="6209830" cy="834110"/>
          </a:xfrm>
          <a:prstGeom prst="rect">
            <a:avLst/>
          </a:prstGeom>
        </p:spPr>
        <p:txBody>
          <a:bodyPr vert="horz" lIns="91440" tIns="45720" rIns="91440" bIns="4572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93AE75A5-C5DD-F24E-B778-058E1A648C58}"/>
              </a:ext>
            </a:extLst>
          </p:cNvPr>
          <p:cNvSpPr>
            <a:spLocks noGrp="1"/>
          </p:cNvSpPr>
          <p:nvPr>
            <p:ph type="body" idx="1"/>
          </p:nvPr>
        </p:nvSpPr>
        <p:spPr>
          <a:xfrm>
            <a:off x="281177" y="1246909"/>
            <a:ext cx="6209830" cy="5626905"/>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3301E51-C0D1-1145-9586-FD3CE3D91F61}"/>
              </a:ext>
            </a:extLst>
          </p:cNvPr>
          <p:cNvSpPr>
            <a:spLocks noGrp="1"/>
          </p:cNvSpPr>
          <p:nvPr>
            <p:ph type="sldNum" sz="quarter" idx="4"/>
          </p:nvPr>
        </p:nvSpPr>
        <p:spPr>
          <a:xfrm>
            <a:off x="6294905" y="8366368"/>
            <a:ext cx="294172" cy="499195"/>
          </a:xfrm>
          <a:prstGeom prst="rect">
            <a:avLst/>
          </a:prstGeom>
        </p:spPr>
        <p:txBody>
          <a:bodyPr vert="horz" lIns="91440" tIns="45720" rIns="91440" bIns="45720" rtlCol="0" anchor="ctr"/>
          <a:lstStyle>
            <a:lvl1pPr algn="r">
              <a:defRPr sz="706"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dirty="0"/>
          </a:p>
        </p:txBody>
      </p:sp>
      <p:sp>
        <p:nvSpPr>
          <p:cNvPr id="4" name="Footer Placeholder 3">
            <a:extLst>
              <a:ext uri="{FF2B5EF4-FFF2-40B4-BE49-F238E27FC236}">
                <a16:creationId xmlns:a16="http://schemas.microsoft.com/office/drawing/2014/main" id="{AA7BA7B7-B988-9548-9455-35B566EB356C}"/>
              </a:ext>
            </a:extLst>
          </p:cNvPr>
          <p:cNvSpPr>
            <a:spLocks noGrp="1"/>
          </p:cNvSpPr>
          <p:nvPr>
            <p:ph type="ftr" sz="quarter" idx="3"/>
          </p:nvPr>
        </p:nvSpPr>
        <p:spPr>
          <a:xfrm>
            <a:off x="3980330" y="8365383"/>
            <a:ext cx="2314575" cy="488244"/>
          </a:xfrm>
          <a:prstGeom prst="rect">
            <a:avLst/>
          </a:prstGeom>
        </p:spPr>
        <p:txBody>
          <a:bodyPr vert="horz" lIns="91440" tIns="45720" rIns="91440" bIns="45720" rtlCol="0" anchor="ctr"/>
          <a:lstStyle>
            <a:lvl1pPr algn="r">
              <a:defRPr sz="706">
                <a:solidFill>
                  <a:schemeClr val="tx1"/>
                </a:solidFill>
              </a:defRPr>
            </a:lvl1pPr>
          </a:lstStyle>
          <a:p>
            <a:r>
              <a:rPr lang="en-US" dirty="0"/>
              <a:t>Type Division Name here</a:t>
            </a:r>
          </a:p>
        </p:txBody>
      </p:sp>
      <p:sp>
        <p:nvSpPr>
          <p:cNvPr id="12" name="TextBox 11">
            <a:extLst>
              <a:ext uri="{FF2B5EF4-FFF2-40B4-BE49-F238E27FC236}">
                <a16:creationId xmlns:a16="http://schemas.microsoft.com/office/drawing/2014/main" id="{37E5283F-1A2A-EB43-A867-5851DA1EA378}"/>
              </a:ext>
            </a:extLst>
          </p:cNvPr>
          <p:cNvSpPr txBox="1"/>
          <p:nvPr userDrawn="1"/>
        </p:nvSpPr>
        <p:spPr>
          <a:xfrm>
            <a:off x="692524" y="8528743"/>
            <a:ext cx="2609301" cy="173766"/>
          </a:xfrm>
          <a:prstGeom prst="rect">
            <a:avLst/>
          </a:prstGeom>
          <a:noFill/>
        </p:spPr>
        <p:txBody>
          <a:bodyPr wrap="square" rtlCol="0">
            <a:spAutoFit/>
          </a:bodyPr>
          <a:lstStyle/>
          <a:p>
            <a:pPr marL="0" marR="0" lvl="0" indent="0" algn="l" defTabSz="605150" rtl="0" eaLnBrk="1" fontAlgn="auto" latinLnBrk="0" hangingPunct="1">
              <a:lnSpc>
                <a:spcPct val="100000"/>
              </a:lnSpc>
              <a:spcBef>
                <a:spcPts val="0"/>
              </a:spcBef>
              <a:spcAft>
                <a:spcPts val="0"/>
              </a:spcAft>
              <a:buClrTx/>
              <a:buSzTx/>
              <a:buFontTx/>
              <a:buNone/>
              <a:tabLst/>
              <a:defRPr/>
            </a:pPr>
            <a:r>
              <a:rPr kumimoji="0" lang="en-US" sz="529"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 2020 United HealthCare Services, Inc. All rights reserved.</a:t>
            </a:r>
          </a:p>
        </p:txBody>
      </p:sp>
      <p:sp>
        <p:nvSpPr>
          <p:cNvPr id="13" name="Graphic 8">
            <a:extLst>
              <a:ext uri="{FF2B5EF4-FFF2-40B4-BE49-F238E27FC236}">
                <a16:creationId xmlns:a16="http://schemas.microsoft.com/office/drawing/2014/main" id="{15BB86A9-FE06-5144-965F-97502F70EE56}"/>
              </a:ext>
            </a:extLst>
          </p:cNvPr>
          <p:cNvSpPr/>
          <p:nvPr userDrawn="1"/>
        </p:nvSpPr>
        <p:spPr>
          <a:xfrm>
            <a:off x="369795" y="8459541"/>
            <a:ext cx="117485" cy="211160"/>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1941" dirty="0"/>
          </a:p>
        </p:txBody>
      </p:sp>
    </p:spTree>
    <p:extLst>
      <p:ext uri="{BB962C8B-B14F-4D97-AF65-F5344CB8AC3E}">
        <p14:creationId xmlns:p14="http://schemas.microsoft.com/office/powerpoint/2010/main" val="2166831617"/>
      </p:ext>
    </p:extLst>
  </p:cSld>
  <p:clrMap bg1="lt1" tx1="dk1" bg2="lt2" tx2="dk2" accent1="accent1" accent2="accent2" accent3="accent3" accent4="accent4" accent5="accent5" accent6="accent6" hlink="hlink" folHlink="folHlink"/>
  <p:sldLayoutIdLst>
    <p:sldLayoutId id="2147484397" r:id="rId1"/>
    <p:sldLayoutId id="2147484398" r:id="rId2"/>
    <p:sldLayoutId id="2147484399" r:id="rId3"/>
    <p:sldLayoutId id="2147484400" r:id="rId4"/>
    <p:sldLayoutId id="2147484401" r:id="rId5"/>
    <p:sldLayoutId id="2147484402" r:id="rId6"/>
    <p:sldLayoutId id="2147484403" r:id="rId7"/>
    <p:sldLayoutId id="2147484404" r:id="rId8"/>
  </p:sldLayoutIdLst>
  <p:hf hdr="0" ftr="0" dt="0"/>
  <p:txStyles>
    <p:titleStyle>
      <a:lvl1pPr algn="l" defTabSz="514425" rtl="0" eaLnBrk="1" latinLnBrk="0" hangingPunct="1">
        <a:lnSpc>
          <a:spcPct val="100000"/>
        </a:lnSpc>
        <a:spcBef>
          <a:spcPct val="0"/>
        </a:spcBef>
        <a:buNone/>
        <a:defRPr sz="2471" b="1" i="0" kern="1200" spc="0" baseline="0">
          <a:solidFill>
            <a:schemeClr val="accent1"/>
          </a:solidFill>
          <a:latin typeface="+mj-lt"/>
          <a:ea typeface="+mj-ea"/>
          <a:cs typeface="+mj-cs"/>
        </a:defRPr>
      </a:lvl1pPr>
    </p:titleStyle>
    <p:bodyStyle>
      <a:lvl1pPr marL="88119" indent="-88119" algn="l" defTabSz="514425" rtl="0" eaLnBrk="1" latinLnBrk="0" hangingPunct="1">
        <a:lnSpc>
          <a:spcPct val="90000"/>
        </a:lnSpc>
        <a:spcBef>
          <a:spcPts val="225"/>
        </a:spcBef>
        <a:spcAft>
          <a:spcPts val="450"/>
        </a:spcAft>
        <a:buClr>
          <a:schemeClr val="accent1"/>
        </a:buClr>
        <a:buFont typeface="Arial" panose="020B0604020202020204" pitchFamily="34" charset="0"/>
        <a:buChar char="•"/>
        <a:tabLst/>
        <a:defRPr sz="1235" b="0" i="0" kern="1200">
          <a:solidFill>
            <a:schemeClr val="accent1"/>
          </a:solidFill>
          <a:latin typeface="+mn-lt"/>
          <a:ea typeface="+mn-ea"/>
          <a:cs typeface="Arial" panose="020B0604020202020204" pitchFamily="34" charset="0"/>
        </a:defRPr>
      </a:lvl1pPr>
      <a:lvl2pPr marL="164331" indent="-76212" algn="l" defTabSz="514425" rtl="0" eaLnBrk="1" latinLnBrk="0" hangingPunct="1">
        <a:lnSpc>
          <a:spcPct val="90000"/>
        </a:lnSpc>
        <a:spcBef>
          <a:spcPts val="0"/>
        </a:spcBef>
        <a:spcAft>
          <a:spcPts val="450"/>
        </a:spcAft>
        <a:buClr>
          <a:schemeClr val="accent1"/>
        </a:buClr>
        <a:buFont typeface="System Font Regular"/>
        <a:buChar char="-"/>
        <a:tabLst/>
        <a:defRPr sz="1235" b="0" i="0" kern="1200">
          <a:solidFill>
            <a:schemeClr val="accent1"/>
          </a:solidFill>
          <a:latin typeface="+mn-lt"/>
          <a:ea typeface="+mn-ea"/>
          <a:cs typeface="Arial" panose="020B0604020202020204" pitchFamily="34" charset="0"/>
        </a:defRPr>
      </a:lvl2pPr>
      <a:lvl3pPr marL="246496" indent="-76212" algn="l" defTabSz="514425" rtl="0" eaLnBrk="1" latinLnBrk="0" hangingPunct="1">
        <a:lnSpc>
          <a:spcPct val="90000"/>
        </a:lnSpc>
        <a:spcBef>
          <a:spcPts val="0"/>
        </a:spcBef>
        <a:spcAft>
          <a:spcPts val="450"/>
        </a:spcAft>
        <a:buClr>
          <a:schemeClr val="accent1"/>
        </a:buClr>
        <a:buFont typeface="Arial" panose="020B0604020202020204" pitchFamily="34" charset="0"/>
        <a:buChar char="•"/>
        <a:tabLst/>
        <a:defRPr sz="1059" b="0" i="0" kern="1200">
          <a:solidFill>
            <a:schemeClr val="accent1"/>
          </a:solidFill>
          <a:latin typeface="+mn-lt"/>
          <a:ea typeface="+mn-ea"/>
          <a:cs typeface="Arial" panose="020B0604020202020204" pitchFamily="34" charset="0"/>
        </a:defRPr>
      </a:lvl3pPr>
      <a:lvl4pPr marL="301273" indent="-54777" algn="l" defTabSz="514425" rtl="0" eaLnBrk="1" latinLnBrk="0" hangingPunct="1">
        <a:lnSpc>
          <a:spcPct val="90000"/>
        </a:lnSpc>
        <a:spcBef>
          <a:spcPts val="0"/>
        </a:spcBef>
        <a:spcAft>
          <a:spcPts val="450"/>
        </a:spcAft>
        <a:buClr>
          <a:schemeClr val="accent1"/>
        </a:buClr>
        <a:buFont typeface="System Font Regular"/>
        <a:buChar char="-"/>
        <a:tabLst/>
        <a:defRPr sz="971" b="0" i="0" kern="1200">
          <a:solidFill>
            <a:schemeClr val="accent1"/>
          </a:solidFill>
          <a:latin typeface="+mn-lt"/>
          <a:ea typeface="+mn-ea"/>
          <a:cs typeface="Arial" panose="020B0604020202020204" pitchFamily="34" charset="0"/>
        </a:defRPr>
      </a:lvl4pPr>
      <a:lvl5pPr marL="390583" indent="-76212" algn="l" defTabSz="514425" rtl="0" eaLnBrk="1" latinLnBrk="0" hangingPunct="1">
        <a:lnSpc>
          <a:spcPct val="90000"/>
        </a:lnSpc>
        <a:spcBef>
          <a:spcPts val="0"/>
        </a:spcBef>
        <a:spcAft>
          <a:spcPts val="450"/>
        </a:spcAft>
        <a:buClr>
          <a:schemeClr val="accent1"/>
        </a:buClr>
        <a:buFont typeface="Arial" panose="020B0604020202020204" pitchFamily="34" charset="0"/>
        <a:buChar char="•"/>
        <a:tabLst/>
        <a:defRPr sz="882" b="0" i="0" kern="1200">
          <a:solidFill>
            <a:schemeClr val="accent1"/>
          </a:solidFill>
          <a:latin typeface="+mn-lt"/>
          <a:ea typeface="+mn-ea"/>
          <a:cs typeface="Arial" panose="020B0604020202020204" pitchFamily="34" charset="0"/>
        </a:defRPr>
      </a:lvl5pPr>
      <a:lvl6pPr marL="1414671" indent="-128606" algn="l" defTabSz="514425"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883" indent="-128606" algn="l" defTabSz="514425"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9096" indent="-128606" algn="l" defTabSz="514425"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6309" indent="-128606" algn="l" defTabSz="514425"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425" rtl="0" eaLnBrk="1" latinLnBrk="0" hangingPunct="1">
        <a:defRPr sz="1013" kern="1200">
          <a:solidFill>
            <a:schemeClr val="tx1"/>
          </a:solidFill>
          <a:latin typeface="+mn-lt"/>
          <a:ea typeface="+mn-ea"/>
          <a:cs typeface="+mn-cs"/>
        </a:defRPr>
      </a:lvl1pPr>
      <a:lvl2pPr marL="257213" algn="l" defTabSz="514425" rtl="0" eaLnBrk="1" latinLnBrk="0" hangingPunct="1">
        <a:defRPr sz="1013" kern="1200">
          <a:solidFill>
            <a:schemeClr val="tx1"/>
          </a:solidFill>
          <a:latin typeface="+mn-lt"/>
          <a:ea typeface="+mn-ea"/>
          <a:cs typeface="+mn-cs"/>
        </a:defRPr>
      </a:lvl2pPr>
      <a:lvl3pPr marL="514425" algn="l" defTabSz="514425" rtl="0" eaLnBrk="1" latinLnBrk="0" hangingPunct="1">
        <a:defRPr sz="1013" kern="1200">
          <a:solidFill>
            <a:schemeClr val="tx1"/>
          </a:solidFill>
          <a:latin typeface="+mn-lt"/>
          <a:ea typeface="+mn-ea"/>
          <a:cs typeface="+mn-cs"/>
        </a:defRPr>
      </a:lvl3pPr>
      <a:lvl4pPr marL="771639" algn="l" defTabSz="514425" rtl="0" eaLnBrk="1" latinLnBrk="0" hangingPunct="1">
        <a:defRPr sz="1013" kern="1200">
          <a:solidFill>
            <a:schemeClr val="tx1"/>
          </a:solidFill>
          <a:latin typeface="+mn-lt"/>
          <a:ea typeface="+mn-ea"/>
          <a:cs typeface="+mn-cs"/>
        </a:defRPr>
      </a:lvl4pPr>
      <a:lvl5pPr marL="1028852" algn="l" defTabSz="514425" rtl="0" eaLnBrk="1" latinLnBrk="0" hangingPunct="1">
        <a:defRPr sz="1013" kern="1200">
          <a:solidFill>
            <a:schemeClr val="tx1"/>
          </a:solidFill>
          <a:latin typeface="+mn-lt"/>
          <a:ea typeface="+mn-ea"/>
          <a:cs typeface="+mn-cs"/>
        </a:defRPr>
      </a:lvl5pPr>
      <a:lvl6pPr marL="1286064" algn="l" defTabSz="514425" rtl="0" eaLnBrk="1" latinLnBrk="0" hangingPunct="1">
        <a:defRPr sz="1013" kern="1200">
          <a:solidFill>
            <a:schemeClr val="tx1"/>
          </a:solidFill>
          <a:latin typeface="+mn-lt"/>
          <a:ea typeface="+mn-ea"/>
          <a:cs typeface="+mn-cs"/>
        </a:defRPr>
      </a:lvl6pPr>
      <a:lvl7pPr marL="1543277" algn="l" defTabSz="514425" rtl="0" eaLnBrk="1" latinLnBrk="0" hangingPunct="1">
        <a:defRPr sz="1013" kern="1200">
          <a:solidFill>
            <a:schemeClr val="tx1"/>
          </a:solidFill>
          <a:latin typeface="+mn-lt"/>
          <a:ea typeface="+mn-ea"/>
          <a:cs typeface="+mn-cs"/>
        </a:defRPr>
      </a:lvl7pPr>
      <a:lvl8pPr marL="1800490" algn="l" defTabSz="514425" rtl="0" eaLnBrk="1" latinLnBrk="0" hangingPunct="1">
        <a:defRPr sz="1013" kern="1200">
          <a:solidFill>
            <a:schemeClr val="tx1"/>
          </a:solidFill>
          <a:latin typeface="+mn-lt"/>
          <a:ea typeface="+mn-ea"/>
          <a:cs typeface="+mn-cs"/>
        </a:defRPr>
      </a:lvl8pPr>
      <a:lvl9pPr marL="2057702" algn="l" defTabSz="514425"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p15:clr>
            <a:srgbClr val="F26B43"/>
          </p15:clr>
        </p15:guide>
        <p15:guide id="2" pos="2448">
          <p15:clr>
            <a:srgbClr val="F26B43"/>
          </p15:clr>
        </p15:guide>
        <p15:guide id="3" pos="262">
          <p15:clr>
            <a:srgbClr val="F26B43"/>
          </p15:clr>
        </p15:guide>
        <p15:guide id="4" orient="horz" pos="5765">
          <p15:clr>
            <a:srgbClr val="F26B43"/>
          </p15:clr>
        </p15:guide>
        <p15:guide id="6" pos="4634">
          <p15:clr>
            <a:srgbClr val="F26B43"/>
          </p15:clr>
        </p15:guide>
        <p15:guide id="7" orient="horz" pos="5984">
          <p15:clr>
            <a:srgbClr val="F26B43"/>
          </p15:clr>
        </p15:guide>
        <p15:guide id="10" pos="1288">
          <p15:clr>
            <a:srgbClr val="F26B43"/>
          </p15:clr>
        </p15:guide>
        <p15:guide id="11" pos="1372">
          <p15:clr>
            <a:srgbClr val="F26B43"/>
          </p15:clr>
        </p15:guide>
        <p15:guide id="12" pos="2404">
          <p15:clr>
            <a:srgbClr val="F26B43"/>
          </p15:clr>
        </p15:guide>
        <p15:guide id="13" pos="2494">
          <p15:clr>
            <a:srgbClr val="F26B43"/>
          </p15:clr>
        </p15:guide>
        <p15:guide id="16" pos="3522">
          <p15:clr>
            <a:srgbClr val="F26B43"/>
          </p15:clr>
        </p15:guide>
        <p15:guide id="17" pos="3606">
          <p15:clr>
            <a:srgbClr val="F26B43"/>
          </p15:clr>
        </p15:guide>
        <p15:guide id="20" orient="horz" pos="344">
          <p15:clr>
            <a:srgbClr val="F26B43"/>
          </p15:clr>
        </p15:guide>
        <p15:guide id="21" orient="horz" pos="48">
          <p15:clr>
            <a:srgbClr val="F26B43"/>
          </p15:clr>
        </p15:guide>
        <p15:guide id="22" orient="horz" pos="90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www.apa.org/helpcenter/choose-therapist.aspx"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hyperlink" Target="https://www.helpguide.org/articles/suicide-prevention/suicide-prevention.htm" TargetMode="External"/><Relationship Id="rId4" Type="http://schemas.openxmlformats.org/officeDocument/2006/relationships/hyperlink" Target="https://www.helpguide.org/articles/depression/depression-symptoms-and-warning-signs.ht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
          <p:cNvSpPr>
            <a:spLocks noGrp="1"/>
          </p:cNvSpPr>
          <p:nvPr>
            <p:ph type="ctrTitle"/>
          </p:nvPr>
        </p:nvSpPr>
        <p:spPr>
          <a:xfrm>
            <a:off x="1056279" y="2413000"/>
            <a:ext cx="5301659" cy="1594555"/>
          </a:xfrm>
        </p:spPr>
        <p:txBody>
          <a:bodyPr/>
          <a:lstStyle/>
          <a:p>
            <a:r>
              <a:rPr lang="en-US" altLang="en-US" dirty="0"/>
              <a:t>How To Beat Fatigue </a:t>
            </a:r>
            <a:br>
              <a:rPr lang="en-US" dirty="0">
                <a:solidFill>
                  <a:schemeClr val="tx1"/>
                </a:solidFill>
                <a:latin typeface="+mj-ea"/>
                <a:cs typeface="+mj-ea"/>
              </a:rPr>
            </a:br>
            <a:r>
              <a:rPr lang="en-US" altLang="en-US" dirty="0"/>
              <a:t>and Sleep Better</a:t>
            </a:r>
          </a:p>
        </p:txBody>
      </p:sp>
      <p:sp>
        <p:nvSpPr>
          <p:cNvPr id="5123" name="Rectangle 11"/>
          <p:cNvSpPr>
            <a:spLocks noGrp="1"/>
          </p:cNvSpPr>
          <p:nvPr>
            <p:ph type="subTitle" idx="1"/>
          </p:nvPr>
        </p:nvSpPr>
        <p:spPr/>
        <p:txBody>
          <a:bodyPr/>
          <a:lstStyle/>
          <a:p>
            <a:r>
              <a:rPr lang="en-US" altLang="en-US" dirty="0"/>
              <a:t>Workbook</a:t>
            </a:r>
          </a:p>
          <a:p>
            <a:endParaRPr lang="en-US" altLang="en-US" dirty="0"/>
          </a:p>
        </p:txBody>
      </p:sp>
    </p:spTree>
    <p:extLst>
      <p:ext uri="{BB962C8B-B14F-4D97-AF65-F5344CB8AC3E}">
        <p14:creationId xmlns:p14="http://schemas.microsoft.com/office/powerpoint/2010/main" val="1076810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5F543-5C33-4B6F-9EC5-06AFF44E6E56}"/>
              </a:ext>
            </a:extLst>
          </p:cNvPr>
          <p:cNvSpPr>
            <a:spLocks noGrp="1"/>
          </p:cNvSpPr>
          <p:nvPr>
            <p:ph type="title"/>
          </p:nvPr>
        </p:nvSpPr>
        <p:spPr/>
        <p:txBody>
          <a:bodyPr/>
          <a:lstStyle/>
          <a:p>
            <a:r>
              <a:rPr lang="en-GB" dirty="0">
                <a:cs typeface="Arial" pitchFamily="34" charset="0"/>
              </a:rPr>
              <a:t>Sleep Diaries</a:t>
            </a:r>
            <a:endParaRPr lang="en-US" dirty="0"/>
          </a:p>
        </p:txBody>
      </p:sp>
      <p:sp>
        <p:nvSpPr>
          <p:cNvPr id="4" name="Rectangle 3">
            <a:extLst>
              <a:ext uri="{FF2B5EF4-FFF2-40B4-BE49-F238E27FC236}">
                <a16:creationId xmlns:a16="http://schemas.microsoft.com/office/drawing/2014/main" id="{0A0597FE-D248-4F1C-9233-3960ED1F7F07}"/>
              </a:ext>
            </a:extLst>
          </p:cNvPr>
          <p:cNvSpPr/>
          <p:nvPr/>
        </p:nvSpPr>
        <p:spPr>
          <a:xfrm>
            <a:off x="444338" y="1630054"/>
            <a:ext cx="5572260" cy="1260217"/>
          </a:xfrm>
          <a:prstGeom prst="rect">
            <a:avLst/>
          </a:prstGeom>
        </p:spPr>
        <p:txBody>
          <a:bodyPr wrap="square">
            <a:spAutoFit/>
          </a:bodyPr>
          <a:lstStyle/>
          <a:p>
            <a:r>
              <a:rPr lang="en-US" sz="1412" dirty="0"/>
              <a:t>Keeping a sleep diary can help you identify what may be getting in your way of a good night sleep.  Keep a daily record of the following information:</a:t>
            </a:r>
          </a:p>
          <a:p>
            <a:endParaRPr lang="en-US" sz="1412" dirty="0"/>
          </a:p>
          <a:p>
            <a:endParaRPr lang="en-US" sz="1941" dirty="0"/>
          </a:p>
        </p:txBody>
      </p:sp>
      <p:sp>
        <p:nvSpPr>
          <p:cNvPr id="5" name="Rectangle 4">
            <a:extLst>
              <a:ext uri="{FF2B5EF4-FFF2-40B4-BE49-F238E27FC236}">
                <a16:creationId xmlns:a16="http://schemas.microsoft.com/office/drawing/2014/main" id="{8536CC6F-1106-42F3-B0F9-BB0F00B51ADA}"/>
              </a:ext>
            </a:extLst>
          </p:cNvPr>
          <p:cNvSpPr/>
          <p:nvPr/>
        </p:nvSpPr>
        <p:spPr bwMode="gray">
          <a:xfrm>
            <a:off x="594400" y="2644315"/>
            <a:ext cx="2588071" cy="5319963"/>
          </a:xfrm>
          <a:prstGeom prst="rect">
            <a:avLst/>
          </a:prstGeom>
          <a:solidFill>
            <a:schemeClr val="accent2"/>
          </a:solidFill>
          <a:ln w="19050">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pPr>
              <a:buClr>
                <a:schemeClr val="accent1"/>
              </a:buClr>
            </a:pPr>
            <a:r>
              <a:rPr lang="en-US" sz="1412" dirty="0"/>
              <a:t>What time did you go to bed?</a:t>
            </a:r>
          </a:p>
          <a:p>
            <a:pPr>
              <a:buClr>
                <a:schemeClr val="accent1"/>
              </a:buClr>
            </a:pPr>
            <a:endParaRPr lang="en-US" sz="1412" dirty="0"/>
          </a:p>
          <a:p>
            <a:pPr>
              <a:buClr>
                <a:schemeClr val="accent1"/>
              </a:buClr>
            </a:pPr>
            <a:r>
              <a:rPr lang="en-US" sz="1412" dirty="0"/>
              <a:t>When did you fall asleep?</a:t>
            </a:r>
          </a:p>
          <a:p>
            <a:pPr>
              <a:buClr>
                <a:schemeClr val="accent1"/>
              </a:buClr>
            </a:pPr>
            <a:endParaRPr lang="en-US" sz="1412" dirty="0"/>
          </a:p>
          <a:p>
            <a:pPr>
              <a:buClr>
                <a:schemeClr val="accent1"/>
              </a:buClr>
            </a:pPr>
            <a:r>
              <a:rPr lang="en-US" sz="1412" dirty="0"/>
              <a:t>When did you wake up?</a:t>
            </a:r>
          </a:p>
          <a:p>
            <a:pPr>
              <a:buClr>
                <a:schemeClr val="accent1"/>
              </a:buClr>
            </a:pPr>
            <a:endParaRPr lang="en-US" sz="1412" dirty="0"/>
          </a:p>
          <a:p>
            <a:pPr>
              <a:buClr>
                <a:schemeClr val="accent1"/>
              </a:buClr>
            </a:pPr>
            <a:r>
              <a:rPr lang="en-US" sz="1412" dirty="0"/>
              <a:t>Did you nap that day? How long? When?</a:t>
            </a:r>
          </a:p>
          <a:p>
            <a:pPr>
              <a:buClr>
                <a:schemeClr val="accent1"/>
              </a:buClr>
            </a:pPr>
            <a:endParaRPr lang="en-US" sz="1412" dirty="0"/>
          </a:p>
          <a:p>
            <a:pPr>
              <a:buClr>
                <a:schemeClr val="accent1"/>
              </a:buClr>
            </a:pPr>
            <a:r>
              <a:rPr lang="en-US" sz="1412" dirty="0"/>
              <a:t>Did you exercise? How much?</a:t>
            </a:r>
          </a:p>
          <a:p>
            <a:pPr>
              <a:buClr>
                <a:schemeClr val="accent1"/>
              </a:buClr>
            </a:pPr>
            <a:endParaRPr lang="en-US" sz="1412" dirty="0"/>
          </a:p>
          <a:p>
            <a:pPr>
              <a:buClr>
                <a:schemeClr val="accent1"/>
              </a:buClr>
            </a:pPr>
            <a:r>
              <a:rPr lang="en-US" sz="1412" dirty="0"/>
              <a:t>Did you drink alcohol? How much?</a:t>
            </a:r>
          </a:p>
          <a:p>
            <a:pPr>
              <a:buClr>
                <a:schemeClr val="accent1"/>
              </a:buClr>
            </a:pPr>
            <a:endParaRPr lang="en-US" sz="1412" dirty="0"/>
          </a:p>
          <a:p>
            <a:pPr>
              <a:buClr>
                <a:schemeClr val="accent1"/>
              </a:buClr>
            </a:pPr>
            <a:r>
              <a:rPr lang="en-US" sz="1412" dirty="0"/>
              <a:t>How many caffeinated beverages did you have?</a:t>
            </a:r>
          </a:p>
          <a:p>
            <a:pPr>
              <a:buClr>
                <a:schemeClr val="accent1"/>
              </a:buClr>
            </a:pPr>
            <a:endParaRPr lang="en-US" sz="1412" dirty="0"/>
          </a:p>
          <a:p>
            <a:pPr>
              <a:buClr>
                <a:schemeClr val="accent1"/>
              </a:buClr>
            </a:pPr>
            <a:r>
              <a:rPr lang="en-US" sz="1412" dirty="0"/>
              <a:t>How sleepy did you feel that day? </a:t>
            </a:r>
          </a:p>
          <a:p>
            <a:pPr>
              <a:buClr>
                <a:schemeClr val="accent1"/>
              </a:buClr>
            </a:pPr>
            <a:endParaRPr lang="en-US" sz="1412" dirty="0"/>
          </a:p>
          <a:p>
            <a:pPr>
              <a:buClr>
                <a:schemeClr val="accent1"/>
              </a:buClr>
            </a:pPr>
            <a:r>
              <a:rPr lang="en-US" sz="1412" dirty="0"/>
              <a:t>How productive were you?</a:t>
            </a:r>
            <a:br>
              <a:rPr lang="en-US" sz="1412" dirty="0"/>
            </a:br>
            <a:endParaRPr lang="en-US" sz="1412" dirty="0"/>
          </a:p>
          <a:p>
            <a:pPr>
              <a:buClr>
                <a:schemeClr val="accent1"/>
              </a:buClr>
            </a:pPr>
            <a:r>
              <a:rPr lang="en-US" sz="1412" dirty="0"/>
              <a:t>Other notes:</a:t>
            </a:r>
          </a:p>
        </p:txBody>
      </p:sp>
      <p:pic>
        <p:nvPicPr>
          <p:cNvPr id="6" name="Picture 5">
            <a:extLst>
              <a:ext uri="{FF2B5EF4-FFF2-40B4-BE49-F238E27FC236}">
                <a16:creationId xmlns:a16="http://schemas.microsoft.com/office/drawing/2014/main" id="{6E972B19-FDC4-4E30-B23A-B441F79ED4EA}"/>
              </a:ext>
            </a:extLst>
          </p:cNvPr>
          <p:cNvPicPr>
            <a:picLocks noChangeAspect="1"/>
          </p:cNvPicPr>
          <p:nvPr/>
        </p:nvPicPr>
        <p:blipFill>
          <a:blip r:embed="rId2"/>
          <a:stretch>
            <a:fillRect/>
          </a:stretch>
        </p:blipFill>
        <p:spPr>
          <a:xfrm>
            <a:off x="3332044" y="2644315"/>
            <a:ext cx="3081618" cy="3248136"/>
          </a:xfrm>
          <a:prstGeom prst="rect">
            <a:avLst/>
          </a:prstGeom>
        </p:spPr>
      </p:pic>
      <p:pic>
        <p:nvPicPr>
          <p:cNvPr id="8" name="Picture 7">
            <a:extLst>
              <a:ext uri="{FF2B5EF4-FFF2-40B4-BE49-F238E27FC236}">
                <a16:creationId xmlns:a16="http://schemas.microsoft.com/office/drawing/2014/main" id="{CAA920B2-A578-4D0A-B543-A111D09CECCF}"/>
              </a:ext>
            </a:extLst>
          </p:cNvPr>
          <p:cNvPicPr>
            <a:picLocks noChangeAspect="1"/>
          </p:cNvPicPr>
          <p:nvPr/>
        </p:nvPicPr>
        <p:blipFill rotWithShape="1">
          <a:blip r:embed="rId2"/>
          <a:srcRect t="34896"/>
          <a:stretch/>
        </p:blipFill>
        <p:spPr>
          <a:xfrm>
            <a:off x="3332044" y="5892451"/>
            <a:ext cx="3081618" cy="2114666"/>
          </a:xfrm>
          <a:prstGeom prst="rect">
            <a:avLst/>
          </a:prstGeom>
        </p:spPr>
      </p:pic>
      <p:sp>
        <p:nvSpPr>
          <p:cNvPr id="7" name="Rectangle 6">
            <a:extLst>
              <a:ext uri="{FF2B5EF4-FFF2-40B4-BE49-F238E27FC236}">
                <a16:creationId xmlns:a16="http://schemas.microsoft.com/office/drawing/2014/main" id="{1A7ECCDB-E81C-4A28-9B06-23A151C29D75}"/>
              </a:ext>
            </a:extLst>
          </p:cNvPr>
          <p:cNvSpPr/>
          <p:nvPr/>
        </p:nvSpPr>
        <p:spPr>
          <a:xfrm>
            <a:off x="6213662" y="1401978"/>
            <a:ext cx="1288676" cy="228076"/>
          </a:xfrm>
          <a:prstGeom prst="rect">
            <a:avLst/>
          </a:prstGeom>
        </p:spPr>
        <p:txBody>
          <a:bodyPr wrap="square">
            <a:spAutoFit/>
          </a:bodyPr>
          <a:lstStyle/>
          <a:p>
            <a:r>
              <a:rPr lang="en-US" altLang="en-US" sz="882" dirty="0"/>
              <a:t>Slide 11</a:t>
            </a:r>
            <a:endParaRPr lang="en-US" sz="882" dirty="0"/>
          </a:p>
        </p:txBody>
      </p:sp>
    </p:spTree>
    <p:extLst>
      <p:ext uri="{BB962C8B-B14F-4D97-AF65-F5344CB8AC3E}">
        <p14:creationId xmlns:p14="http://schemas.microsoft.com/office/powerpoint/2010/main" val="370588095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F13A3-C7AD-438B-8F2F-0D8E609BE7C1}"/>
              </a:ext>
            </a:extLst>
          </p:cNvPr>
          <p:cNvSpPr>
            <a:spLocks noGrp="1"/>
          </p:cNvSpPr>
          <p:nvPr>
            <p:ph type="title"/>
          </p:nvPr>
        </p:nvSpPr>
        <p:spPr/>
        <p:txBody>
          <a:bodyPr/>
          <a:lstStyle/>
          <a:p>
            <a:r>
              <a:rPr lang="en-US" dirty="0"/>
              <a:t>Sleep Consistency</a:t>
            </a:r>
          </a:p>
        </p:txBody>
      </p:sp>
      <p:sp>
        <p:nvSpPr>
          <p:cNvPr id="4" name="Rectangle 3">
            <a:extLst>
              <a:ext uri="{FF2B5EF4-FFF2-40B4-BE49-F238E27FC236}">
                <a16:creationId xmlns:a16="http://schemas.microsoft.com/office/drawing/2014/main" id="{9952363B-B6DE-4636-83F6-286AC77D98A1}"/>
              </a:ext>
            </a:extLst>
          </p:cNvPr>
          <p:cNvSpPr/>
          <p:nvPr/>
        </p:nvSpPr>
        <p:spPr>
          <a:xfrm>
            <a:off x="339100" y="2028752"/>
            <a:ext cx="5532783" cy="1962845"/>
          </a:xfrm>
          <a:prstGeom prst="rect">
            <a:avLst/>
          </a:prstGeom>
        </p:spPr>
        <p:txBody>
          <a:bodyPr wrap="square" anchor="t">
            <a:spAutoFit/>
          </a:bodyPr>
          <a:lstStyle/>
          <a:p>
            <a:pPr marL="302575" indent="-302575">
              <a:lnSpc>
                <a:spcPct val="150000"/>
              </a:lnSpc>
              <a:buClr>
                <a:schemeClr val="accent1"/>
              </a:buClr>
              <a:buFont typeface="Arial" panose="020B0604020202020204" pitchFamily="34" charset="0"/>
              <a:buChar char="•"/>
            </a:pPr>
            <a:r>
              <a:rPr lang="en-US" sz="1412" dirty="0">
                <a:solidFill>
                  <a:srgbClr val="53565A"/>
                </a:solidFill>
                <a:latin typeface="Arial" pitchFamily="34" charset="0"/>
                <a:cs typeface="Arial" pitchFamily="34" charset="0"/>
              </a:rPr>
              <a:t>Maintain a consistent bed time and wake time schedule.</a:t>
            </a:r>
          </a:p>
          <a:p>
            <a:pPr marL="302575" indent="-302575">
              <a:lnSpc>
                <a:spcPct val="150000"/>
              </a:lnSpc>
              <a:buClr>
                <a:schemeClr val="accent1"/>
              </a:buClr>
              <a:buFont typeface="Arial" panose="020B0604020202020204" pitchFamily="34" charset="0"/>
              <a:buChar char="•"/>
            </a:pPr>
            <a:r>
              <a:rPr lang="en-US" sz="1412" dirty="0">
                <a:solidFill>
                  <a:srgbClr val="53565A"/>
                </a:solidFill>
                <a:latin typeface="Arial" pitchFamily="34" charset="0"/>
                <a:cs typeface="Arial" pitchFamily="34" charset="0"/>
              </a:rPr>
              <a:t>Our bodies follow a circadian rhythm.</a:t>
            </a:r>
          </a:p>
          <a:p>
            <a:pPr marL="302575" indent="-302575">
              <a:lnSpc>
                <a:spcPct val="150000"/>
              </a:lnSpc>
              <a:buClr>
                <a:schemeClr val="accent1"/>
              </a:buClr>
              <a:buFont typeface="Arial" panose="020B0604020202020204" pitchFamily="34" charset="0"/>
              <a:buChar char="•"/>
            </a:pPr>
            <a:r>
              <a:rPr lang="en-US" sz="1412" dirty="0">
                <a:solidFill>
                  <a:srgbClr val="53565A"/>
                </a:solidFill>
                <a:latin typeface="Arial" pitchFamily="34" charset="0"/>
                <a:cs typeface="Arial" pitchFamily="34" charset="0"/>
              </a:rPr>
              <a:t>Synchronize with your melatonin wave.</a:t>
            </a:r>
          </a:p>
          <a:p>
            <a:pPr marL="302575" indent="-302575">
              <a:lnSpc>
                <a:spcPct val="150000"/>
              </a:lnSpc>
              <a:buClr>
                <a:schemeClr val="accent1"/>
              </a:buClr>
              <a:buFont typeface="Arial" panose="020B0604020202020204" pitchFamily="34" charset="0"/>
              <a:buChar char="•"/>
            </a:pPr>
            <a:r>
              <a:rPr lang="en-US" sz="1412" dirty="0">
                <a:solidFill>
                  <a:srgbClr val="53565A"/>
                </a:solidFill>
                <a:latin typeface="Arial" pitchFamily="34" charset="0"/>
                <a:cs typeface="Arial" pitchFamily="34" charset="0"/>
              </a:rPr>
              <a:t>Avoid the snooze button.</a:t>
            </a:r>
          </a:p>
          <a:p>
            <a:pPr marL="302575" indent="-302575">
              <a:lnSpc>
                <a:spcPct val="95000"/>
              </a:lnSpc>
              <a:spcBef>
                <a:spcPts val="529"/>
              </a:spcBef>
              <a:spcAft>
                <a:spcPts val="397"/>
              </a:spcAft>
              <a:buClr>
                <a:schemeClr val="accent1"/>
              </a:buClr>
              <a:buFont typeface="Arial" panose="020B0604020202020204" pitchFamily="34" charset="0"/>
              <a:buChar char="•"/>
            </a:pPr>
            <a:endParaRPr lang="en-US" sz="1235" dirty="0">
              <a:solidFill>
                <a:srgbClr val="53565A"/>
              </a:solidFill>
              <a:latin typeface="Arial" pitchFamily="34" charset="0"/>
              <a:cs typeface="Arial" pitchFamily="34" charset="0"/>
            </a:endParaRPr>
          </a:p>
          <a:p>
            <a:pPr>
              <a:lnSpc>
                <a:spcPct val="95000"/>
              </a:lnSpc>
              <a:spcBef>
                <a:spcPts val="529"/>
              </a:spcBef>
              <a:spcAft>
                <a:spcPts val="397"/>
              </a:spcAft>
              <a:buClr>
                <a:schemeClr val="accent1"/>
              </a:buClr>
            </a:pPr>
            <a:endParaRPr lang="en-US" sz="1412" dirty="0">
              <a:solidFill>
                <a:srgbClr val="53565A"/>
              </a:solidFill>
              <a:latin typeface="Arial" pitchFamily="34" charset="0"/>
              <a:cs typeface="Arial" pitchFamily="34" charset="0"/>
            </a:endParaRPr>
          </a:p>
        </p:txBody>
      </p:sp>
      <p:sp>
        <p:nvSpPr>
          <p:cNvPr id="5" name="Rectangle 4">
            <a:extLst>
              <a:ext uri="{FF2B5EF4-FFF2-40B4-BE49-F238E27FC236}">
                <a16:creationId xmlns:a16="http://schemas.microsoft.com/office/drawing/2014/main" id="{88217DF6-2ADF-4456-A08B-722E36B666B5}"/>
              </a:ext>
            </a:extLst>
          </p:cNvPr>
          <p:cNvSpPr/>
          <p:nvPr/>
        </p:nvSpPr>
        <p:spPr bwMode="gray">
          <a:xfrm>
            <a:off x="476799" y="4348162"/>
            <a:ext cx="2328874" cy="3248136"/>
          </a:xfrm>
          <a:prstGeom prst="rect">
            <a:avLst/>
          </a:prstGeom>
          <a:solidFill>
            <a:schemeClr val="accent2"/>
          </a:solidFill>
          <a:ln w="19050">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pPr>
              <a:lnSpc>
                <a:spcPct val="95000"/>
              </a:lnSpc>
              <a:spcBef>
                <a:spcPts val="529"/>
              </a:spcBef>
              <a:spcAft>
                <a:spcPts val="397"/>
              </a:spcAft>
              <a:buClr>
                <a:schemeClr val="accent1"/>
              </a:buClr>
            </a:pPr>
            <a:r>
              <a:rPr lang="en-US" sz="1412" dirty="0">
                <a:solidFill>
                  <a:schemeClr val="bg1"/>
                </a:solidFill>
                <a:latin typeface="Arial" pitchFamily="34" charset="0"/>
                <a:cs typeface="Arial" pitchFamily="34" charset="0"/>
              </a:rPr>
              <a:t>What is your normal bedtime?</a:t>
            </a:r>
          </a:p>
          <a:p>
            <a:pPr>
              <a:lnSpc>
                <a:spcPct val="95000"/>
              </a:lnSpc>
              <a:spcBef>
                <a:spcPts val="529"/>
              </a:spcBef>
              <a:spcAft>
                <a:spcPts val="397"/>
              </a:spcAft>
              <a:buClr>
                <a:schemeClr val="accent1"/>
              </a:buClr>
            </a:pPr>
            <a:r>
              <a:rPr lang="en-US" sz="1412" dirty="0">
                <a:solidFill>
                  <a:schemeClr val="bg1"/>
                </a:solidFill>
                <a:latin typeface="Arial" pitchFamily="34" charset="0"/>
                <a:cs typeface="Arial" pitchFamily="34" charset="0"/>
              </a:rPr>
              <a:t>What is your normal wake time?</a:t>
            </a:r>
          </a:p>
          <a:p>
            <a:pPr>
              <a:lnSpc>
                <a:spcPct val="95000"/>
              </a:lnSpc>
              <a:spcBef>
                <a:spcPts val="529"/>
              </a:spcBef>
              <a:spcAft>
                <a:spcPts val="397"/>
              </a:spcAft>
              <a:buClr>
                <a:schemeClr val="accent1"/>
              </a:buClr>
            </a:pPr>
            <a:r>
              <a:rPr lang="en-US" sz="1412" dirty="0">
                <a:solidFill>
                  <a:schemeClr val="bg1"/>
                </a:solidFill>
                <a:latin typeface="Arial" pitchFamily="34" charset="0"/>
                <a:cs typeface="Arial" pitchFamily="34" charset="0"/>
              </a:rPr>
              <a:t>Do you snooze? How long? Why?</a:t>
            </a:r>
          </a:p>
          <a:p>
            <a:pPr>
              <a:lnSpc>
                <a:spcPct val="95000"/>
              </a:lnSpc>
              <a:spcBef>
                <a:spcPts val="529"/>
              </a:spcBef>
              <a:spcAft>
                <a:spcPts val="397"/>
              </a:spcAft>
              <a:buClr>
                <a:schemeClr val="accent1"/>
              </a:buClr>
            </a:pPr>
            <a:r>
              <a:rPr lang="en-US" sz="1412" dirty="0">
                <a:solidFill>
                  <a:schemeClr val="bg1"/>
                </a:solidFill>
                <a:latin typeface="Arial" pitchFamily="34" charset="0"/>
                <a:cs typeface="Arial" pitchFamily="34" charset="0"/>
              </a:rPr>
              <a:t>Do you try to make up for lost sleep on the weekends?</a:t>
            </a:r>
          </a:p>
        </p:txBody>
      </p:sp>
      <p:pic>
        <p:nvPicPr>
          <p:cNvPr id="7" name="Picture 6">
            <a:extLst>
              <a:ext uri="{FF2B5EF4-FFF2-40B4-BE49-F238E27FC236}">
                <a16:creationId xmlns:a16="http://schemas.microsoft.com/office/drawing/2014/main" id="{9B2FA17D-2332-4FE6-A97D-BC41B9C11733}"/>
              </a:ext>
            </a:extLst>
          </p:cNvPr>
          <p:cNvPicPr>
            <a:picLocks noChangeAspect="1"/>
          </p:cNvPicPr>
          <p:nvPr/>
        </p:nvPicPr>
        <p:blipFill>
          <a:blip r:embed="rId2"/>
          <a:stretch>
            <a:fillRect/>
          </a:stretch>
        </p:blipFill>
        <p:spPr>
          <a:xfrm>
            <a:off x="2905958" y="4348161"/>
            <a:ext cx="3472362" cy="3248136"/>
          </a:xfrm>
          <a:prstGeom prst="rect">
            <a:avLst/>
          </a:prstGeom>
        </p:spPr>
      </p:pic>
      <p:sp>
        <p:nvSpPr>
          <p:cNvPr id="8" name="Rectangle 7">
            <a:extLst>
              <a:ext uri="{FF2B5EF4-FFF2-40B4-BE49-F238E27FC236}">
                <a16:creationId xmlns:a16="http://schemas.microsoft.com/office/drawing/2014/main" id="{BBDBBFAE-C696-478E-B11C-31E0818B02D4}"/>
              </a:ext>
            </a:extLst>
          </p:cNvPr>
          <p:cNvSpPr/>
          <p:nvPr/>
        </p:nvSpPr>
        <p:spPr>
          <a:xfrm>
            <a:off x="6177121" y="1439076"/>
            <a:ext cx="1154206" cy="228076"/>
          </a:xfrm>
          <a:prstGeom prst="rect">
            <a:avLst/>
          </a:prstGeom>
        </p:spPr>
        <p:txBody>
          <a:bodyPr wrap="square">
            <a:spAutoFit/>
          </a:bodyPr>
          <a:lstStyle/>
          <a:p>
            <a:r>
              <a:rPr lang="en-US" altLang="en-US" sz="882" dirty="0"/>
              <a:t>Slide 12</a:t>
            </a:r>
            <a:endParaRPr lang="en-US" sz="882" dirty="0"/>
          </a:p>
        </p:txBody>
      </p:sp>
    </p:spTree>
    <p:extLst>
      <p:ext uri="{BB962C8B-B14F-4D97-AF65-F5344CB8AC3E}">
        <p14:creationId xmlns:p14="http://schemas.microsoft.com/office/powerpoint/2010/main" val="221639519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B3B11-817F-455D-A486-9EC9BA3EE96E}"/>
              </a:ext>
            </a:extLst>
          </p:cNvPr>
          <p:cNvSpPr>
            <a:spLocks noGrp="1"/>
          </p:cNvSpPr>
          <p:nvPr>
            <p:ph type="title"/>
          </p:nvPr>
        </p:nvSpPr>
        <p:spPr/>
        <p:txBody>
          <a:bodyPr/>
          <a:lstStyle/>
          <a:p>
            <a:r>
              <a:rPr lang="en-US" dirty="0"/>
              <a:t>Behavioral Factors</a:t>
            </a:r>
          </a:p>
        </p:txBody>
      </p:sp>
      <p:sp>
        <p:nvSpPr>
          <p:cNvPr id="4" name="Rectangle 3">
            <a:extLst>
              <a:ext uri="{FF2B5EF4-FFF2-40B4-BE49-F238E27FC236}">
                <a16:creationId xmlns:a16="http://schemas.microsoft.com/office/drawing/2014/main" id="{1633F51C-0315-4687-B42E-7804F1567B74}"/>
              </a:ext>
            </a:extLst>
          </p:cNvPr>
          <p:cNvSpPr/>
          <p:nvPr/>
        </p:nvSpPr>
        <p:spPr>
          <a:xfrm>
            <a:off x="296176" y="2033868"/>
            <a:ext cx="6363310" cy="4004109"/>
          </a:xfrm>
          <a:prstGeom prst="rect">
            <a:avLst/>
          </a:prstGeom>
        </p:spPr>
        <p:txBody>
          <a:bodyPr wrap="square" anchor="t">
            <a:spAutoFit/>
          </a:bodyPr>
          <a:lstStyle/>
          <a:p>
            <a:r>
              <a:rPr lang="en-US" altLang="en-US" sz="1412" dirty="0"/>
              <a:t>Behavioral changes to help with sleep:</a:t>
            </a:r>
          </a:p>
          <a:p>
            <a:r>
              <a:rPr lang="en-US" altLang="en-US" sz="1412" dirty="0"/>
              <a:t> </a:t>
            </a:r>
          </a:p>
          <a:p>
            <a:pPr marL="242060" lvl="1" indent="-252146">
              <a:lnSpc>
                <a:spcPct val="150000"/>
              </a:lnSpc>
              <a:buClr>
                <a:schemeClr val="accent1"/>
              </a:buClr>
              <a:buFont typeface="Arial" panose="020B0604020202020204" pitchFamily="34" charset="0"/>
              <a:buChar char="•"/>
            </a:pPr>
            <a:r>
              <a:rPr lang="en-US" altLang="en-US" sz="1412" dirty="0"/>
              <a:t>Avoid going to bed hungry or overeating close to bedtime</a:t>
            </a:r>
            <a:r>
              <a:rPr lang="en-US" altLang="en-US" sz="1412" dirty="0">
                <a:cs typeface="Arial"/>
              </a:rPr>
              <a:t>.</a:t>
            </a:r>
          </a:p>
          <a:p>
            <a:pPr marL="242060" lvl="1" indent="-252146">
              <a:lnSpc>
                <a:spcPct val="150000"/>
              </a:lnSpc>
              <a:buClr>
                <a:schemeClr val="accent1"/>
              </a:buClr>
              <a:buFont typeface="Arial" panose="020B0604020202020204" pitchFamily="34" charset="0"/>
              <a:buChar char="•"/>
            </a:pPr>
            <a:r>
              <a:rPr lang="en-US" altLang="en-US" sz="1412" dirty="0"/>
              <a:t>Limit alcohol</a:t>
            </a:r>
            <a:r>
              <a:rPr lang="en-US" altLang="en-US" sz="1412" dirty="0">
                <a:cs typeface="Arial"/>
              </a:rPr>
              <a:t>.</a:t>
            </a:r>
          </a:p>
          <a:p>
            <a:pPr marL="242060" lvl="1" indent="-252146">
              <a:lnSpc>
                <a:spcPct val="150000"/>
              </a:lnSpc>
              <a:buClr>
                <a:schemeClr val="accent1"/>
              </a:buClr>
              <a:buFont typeface="Arial" panose="020B0604020202020204" pitchFamily="34" charset="0"/>
              <a:buChar char="•"/>
            </a:pPr>
            <a:r>
              <a:rPr lang="en-US" altLang="en-US" sz="1412" dirty="0"/>
              <a:t>Exercise regularly, preferably at least three hours before bed</a:t>
            </a:r>
            <a:r>
              <a:rPr lang="en-US" altLang="en-US" sz="1412" dirty="0">
                <a:cs typeface="Arial"/>
              </a:rPr>
              <a:t>.</a:t>
            </a:r>
          </a:p>
          <a:p>
            <a:pPr marL="242060" lvl="1" indent="-252146">
              <a:lnSpc>
                <a:spcPct val="150000"/>
              </a:lnSpc>
              <a:buClr>
                <a:schemeClr val="accent1"/>
              </a:buClr>
              <a:buFont typeface="Arial" panose="020B0604020202020204" pitchFamily="34" charset="0"/>
              <a:buChar char="•"/>
            </a:pPr>
            <a:r>
              <a:rPr lang="en-US" altLang="en-US" sz="1412" dirty="0"/>
              <a:t>Don’t smoke, especially in the evening hours</a:t>
            </a:r>
            <a:r>
              <a:rPr lang="en-US" altLang="en-US" sz="1412" dirty="0">
                <a:cs typeface="Arial"/>
              </a:rPr>
              <a:t>.</a:t>
            </a:r>
          </a:p>
          <a:p>
            <a:pPr marL="242060" lvl="1" indent="-252146">
              <a:lnSpc>
                <a:spcPct val="150000"/>
              </a:lnSpc>
              <a:buClr>
                <a:schemeClr val="accent1"/>
              </a:buClr>
              <a:buFont typeface="Arial" panose="020B0604020202020204" pitchFamily="34" charset="0"/>
              <a:buChar char="•"/>
            </a:pPr>
            <a:r>
              <a:rPr lang="en-US" altLang="en-US" sz="1412" dirty="0"/>
              <a:t>Avoid or minimize caffeinated beverages, especially later in the day</a:t>
            </a:r>
            <a:r>
              <a:rPr lang="en-US" altLang="en-US" sz="1412" dirty="0">
                <a:cs typeface="Arial"/>
              </a:rPr>
              <a:t>.</a:t>
            </a:r>
          </a:p>
          <a:p>
            <a:pPr marL="242060" lvl="1" indent="-252146">
              <a:lnSpc>
                <a:spcPct val="150000"/>
              </a:lnSpc>
              <a:buClr>
                <a:schemeClr val="accent1"/>
              </a:buClr>
              <a:buFont typeface="Arial" panose="020B0604020202020204" pitchFamily="34" charset="0"/>
              <a:buChar char="•"/>
            </a:pPr>
            <a:r>
              <a:rPr lang="en-US" altLang="en-US" sz="1412" dirty="0"/>
              <a:t>Limit screen time – decrease light stimulation from TV, phone, and computer before bed</a:t>
            </a:r>
            <a:r>
              <a:rPr lang="en-US" altLang="en-US" sz="1412" dirty="0">
                <a:cs typeface="Arial"/>
              </a:rPr>
              <a:t>.</a:t>
            </a:r>
          </a:p>
          <a:p>
            <a:pPr marL="242060" lvl="1" indent="-252146">
              <a:lnSpc>
                <a:spcPct val="150000"/>
              </a:lnSpc>
              <a:buClr>
                <a:schemeClr val="accent1"/>
              </a:buClr>
              <a:buFont typeface="Arial" panose="020B0604020202020204" pitchFamily="34" charset="0"/>
              <a:buChar char="•"/>
            </a:pPr>
            <a:r>
              <a:rPr lang="en-US" altLang="en-US" sz="1412" dirty="0"/>
              <a:t>Journal</a:t>
            </a:r>
            <a:r>
              <a:rPr lang="en-US" altLang="en-US" sz="1412" dirty="0">
                <a:cs typeface="Arial"/>
              </a:rPr>
              <a:t>.</a:t>
            </a:r>
          </a:p>
          <a:p>
            <a:pPr marL="242060" lvl="1" indent="-252146">
              <a:lnSpc>
                <a:spcPct val="150000"/>
              </a:lnSpc>
              <a:buClr>
                <a:schemeClr val="accent1"/>
              </a:buClr>
              <a:buFont typeface="Arial" panose="020B0604020202020204" pitchFamily="34" charset="0"/>
              <a:buChar char="•"/>
            </a:pPr>
            <a:r>
              <a:rPr lang="en-US" altLang="en-US" sz="1412" dirty="0"/>
              <a:t>Listen to relaxing music</a:t>
            </a:r>
            <a:r>
              <a:rPr lang="en-US" altLang="en-US" sz="1412" dirty="0">
                <a:cs typeface="Arial"/>
              </a:rPr>
              <a:t>.</a:t>
            </a:r>
          </a:p>
          <a:p>
            <a:pPr marL="242060" lvl="1" indent="-252146">
              <a:lnSpc>
                <a:spcPct val="150000"/>
              </a:lnSpc>
              <a:buClr>
                <a:schemeClr val="accent1"/>
              </a:buClr>
              <a:buFont typeface="Arial" panose="020B0604020202020204" pitchFamily="34" charset="0"/>
              <a:buChar char="•"/>
            </a:pPr>
            <a:r>
              <a:rPr lang="en-US" altLang="en-US" sz="1412" dirty="0"/>
              <a:t>Read</a:t>
            </a:r>
            <a:r>
              <a:rPr lang="en-US" altLang="en-US" sz="1412" dirty="0">
                <a:cs typeface="Arial"/>
              </a:rPr>
              <a:t>.</a:t>
            </a:r>
          </a:p>
          <a:p>
            <a:pPr marL="449380" lvl="1"/>
            <a:endParaRPr lang="en-US" altLang="en-US" sz="1412" dirty="0">
              <a:cs typeface="Arial"/>
            </a:endParaRPr>
          </a:p>
        </p:txBody>
      </p:sp>
      <p:sp>
        <p:nvSpPr>
          <p:cNvPr id="5" name="Rectangle 4">
            <a:extLst>
              <a:ext uri="{FF2B5EF4-FFF2-40B4-BE49-F238E27FC236}">
                <a16:creationId xmlns:a16="http://schemas.microsoft.com/office/drawing/2014/main" id="{3E1088C5-A918-4631-9F5E-FEA664243E2A}"/>
              </a:ext>
            </a:extLst>
          </p:cNvPr>
          <p:cNvSpPr/>
          <p:nvPr/>
        </p:nvSpPr>
        <p:spPr>
          <a:xfrm>
            <a:off x="6079972" y="1473877"/>
            <a:ext cx="986117" cy="228076"/>
          </a:xfrm>
          <a:prstGeom prst="rect">
            <a:avLst/>
          </a:prstGeom>
        </p:spPr>
        <p:txBody>
          <a:bodyPr wrap="square">
            <a:spAutoFit/>
          </a:bodyPr>
          <a:lstStyle/>
          <a:p>
            <a:r>
              <a:rPr lang="en-US" altLang="en-US" sz="882" dirty="0"/>
              <a:t>Slide 13- 14</a:t>
            </a:r>
            <a:endParaRPr lang="en-US" sz="882" dirty="0"/>
          </a:p>
        </p:txBody>
      </p:sp>
    </p:spTree>
    <p:extLst>
      <p:ext uri="{BB962C8B-B14F-4D97-AF65-F5344CB8AC3E}">
        <p14:creationId xmlns:p14="http://schemas.microsoft.com/office/powerpoint/2010/main" val="229861287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D30B2-F7D7-43A5-829D-140E5A5D684B}"/>
              </a:ext>
            </a:extLst>
          </p:cNvPr>
          <p:cNvSpPr>
            <a:spLocks noGrp="1"/>
          </p:cNvSpPr>
          <p:nvPr>
            <p:ph type="title"/>
          </p:nvPr>
        </p:nvSpPr>
        <p:spPr/>
        <p:txBody>
          <a:bodyPr/>
          <a:lstStyle/>
          <a:p>
            <a:r>
              <a:rPr lang="en-US" dirty="0"/>
              <a:t>Behavioral Factors - Sleep Routines</a:t>
            </a:r>
          </a:p>
        </p:txBody>
      </p:sp>
      <p:sp>
        <p:nvSpPr>
          <p:cNvPr id="4" name="Rectangle 3">
            <a:extLst>
              <a:ext uri="{FF2B5EF4-FFF2-40B4-BE49-F238E27FC236}">
                <a16:creationId xmlns:a16="http://schemas.microsoft.com/office/drawing/2014/main" id="{0898338D-6A8A-4696-8024-97483657C8D7}"/>
              </a:ext>
            </a:extLst>
          </p:cNvPr>
          <p:cNvSpPr/>
          <p:nvPr/>
        </p:nvSpPr>
        <p:spPr>
          <a:xfrm>
            <a:off x="304021" y="1970286"/>
            <a:ext cx="6208197" cy="2916761"/>
          </a:xfrm>
          <a:prstGeom prst="rect">
            <a:avLst/>
          </a:prstGeom>
        </p:spPr>
        <p:txBody>
          <a:bodyPr wrap="square" anchor="t">
            <a:spAutoFit/>
          </a:bodyPr>
          <a:lstStyle/>
          <a:p>
            <a:pPr marL="252146" indent="-252146">
              <a:buClr>
                <a:schemeClr val="accent1"/>
              </a:buClr>
              <a:buFont typeface="Arial" panose="020B0604020202020204" pitchFamily="34" charset="0"/>
              <a:buChar char="•"/>
            </a:pPr>
            <a:r>
              <a:rPr lang="en-GB" sz="1412" dirty="0"/>
              <a:t>Sleep routines are not just for babies</a:t>
            </a:r>
            <a:r>
              <a:rPr lang="en-GB" sz="1412" dirty="0">
                <a:cs typeface="Arial"/>
              </a:rPr>
              <a:t>.</a:t>
            </a:r>
            <a:endParaRPr lang="en-GB" sz="1412" dirty="0"/>
          </a:p>
          <a:p>
            <a:pPr marL="252146" indent="-252146">
              <a:buClr>
                <a:schemeClr val="accent1"/>
              </a:buClr>
              <a:buFont typeface="Arial" panose="020B0604020202020204" pitchFamily="34" charset="0"/>
              <a:buChar char="•"/>
            </a:pPr>
            <a:endParaRPr lang="en-GB" sz="1412" dirty="0"/>
          </a:p>
          <a:p>
            <a:pPr marL="252146" indent="-252146">
              <a:buClr>
                <a:schemeClr val="accent1"/>
              </a:buClr>
              <a:buFont typeface="Arial" panose="020B0604020202020204" pitchFamily="34" charset="0"/>
              <a:buChar char="•"/>
            </a:pPr>
            <a:r>
              <a:rPr lang="en-GB" sz="1412" dirty="0"/>
              <a:t>You are just a grown up baby!</a:t>
            </a:r>
          </a:p>
          <a:p>
            <a:pPr marL="252146" indent="-252146">
              <a:buClr>
                <a:schemeClr val="accent1"/>
              </a:buClr>
              <a:buFont typeface="Arial" panose="020B0604020202020204" pitchFamily="34" charset="0"/>
              <a:buChar char="•"/>
            </a:pPr>
            <a:endParaRPr lang="en-GB" sz="1412" dirty="0"/>
          </a:p>
          <a:p>
            <a:pPr marL="252146" indent="-252146">
              <a:buClr>
                <a:schemeClr val="accent1"/>
              </a:buClr>
              <a:buFont typeface="Arial" panose="020B0604020202020204" pitchFamily="34" charset="0"/>
              <a:buChar char="•"/>
            </a:pPr>
            <a:r>
              <a:rPr lang="en-GB" sz="1412" dirty="0"/>
              <a:t>For a good night’s sleep, you need to wind down from your busy day</a:t>
            </a:r>
            <a:r>
              <a:rPr lang="en-GB" sz="1412" dirty="0">
                <a:cs typeface="Arial"/>
              </a:rPr>
              <a:t>.</a:t>
            </a:r>
          </a:p>
          <a:p>
            <a:pPr marL="252146" indent="-252146">
              <a:buClr>
                <a:schemeClr val="accent1"/>
              </a:buClr>
              <a:buFont typeface="Arial" panose="020B0604020202020204" pitchFamily="34" charset="0"/>
              <a:buChar char="•"/>
            </a:pPr>
            <a:endParaRPr lang="en-GB" sz="1412" dirty="0"/>
          </a:p>
          <a:p>
            <a:pPr marL="252146" indent="-252146">
              <a:buClr>
                <a:schemeClr val="accent1"/>
              </a:buClr>
              <a:buFont typeface="Arial" panose="020B0604020202020204" pitchFamily="34" charset="0"/>
              <a:buChar char="•"/>
            </a:pPr>
            <a:r>
              <a:rPr lang="en-GB" sz="1412" dirty="0"/>
              <a:t>What is your sleep routine?</a:t>
            </a:r>
          </a:p>
          <a:p>
            <a:pPr marL="252146" indent="-252146">
              <a:buClr>
                <a:schemeClr val="accent1"/>
              </a:buClr>
              <a:buFont typeface="Arial" panose="020B0604020202020204" pitchFamily="34" charset="0"/>
              <a:buChar char="•"/>
            </a:pPr>
            <a:endParaRPr lang="en-GB" sz="1059" dirty="0"/>
          </a:p>
          <a:p>
            <a:pPr>
              <a:buClr>
                <a:schemeClr val="accent1"/>
              </a:buClr>
            </a:pPr>
            <a:endParaRPr lang="en-GB" sz="1235" dirty="0"/>
          </a:p>
          <a:p>
            <a:pPr>
              <a:buClr>
                <a:schemeClr val="accent1"/>
              </a:buClr>
            </a:pPr>
            <a:endParaRPr lang="en-GB" sz="1235" dirty="0"/>
          </a:p>
          <a:p>
            <a:pPr>
              <a:buClr>
                <a:schemeClr val="accent1"/>
              </a:buClr>
            </a:pPr>
            <a:endParaRPr lang="en-GB" sz="1235" dirty="0"/>
          </a:p>
          <a:p>
            <a:pPr>
              <a:buClr>
                <a:schemeClr val="accent1"/>
              </a:buClr>
            </a:pPr>
            <a:endParaRPr lang="en-GB" sz="1235" dirty="0"/>
          </a:p>
          <a:p>
            <a:pPr>
              <a:buClr>
                <a:schemeClr val="accent1"/>
              </a:buClr>
            </a:pPr>
            <a:endParaRPr lang="en-GB" sz="1235" dirty="0"/>
          </a:p>
          <a:p>
            <a:pPr>
              <a:buClr>
                <a:schemeClr val="accent1"/>
              </a:buClr>
            </a:pPr>
            <a:endParaRPr lang="en-GB" sz="1235" dirty="0"/>
          </a:p>
        </p:txBody>
      </p:sp>
      <p:sp>
        <p:nvSpPr>
          <p:cNvPr id="5" name="Rectangle 4">
            <a:extLst>
              <a:ext uri="{FF2B5EF4-FFF2-40B4-BE49-F238E27FC236}">
                <a16:creationId xmlns:a16="http://schemas.microsoft.com/office/drawing/2014/main" id="{1FFE5502-6D1B-4594-9EC3-A1BACA68D05B}"/>
              </a:ext>
            </a:extLst>
          </p:cNvPr>
          <p:cNvSpPr/>
          <p:nvPr/>
        </p:nvSpPr>
        <p:spPr bwMode="gray">
          <a:xfrm>
            <a:off x="713766" y="4734320"/>
            <a:ext cx="1941053" cy="3085817"/>
          </a:xfrm>
          <a:prstGeom prst="rect">
            <a:avLst/>
          </a:prstGeom>
          <a:solidFill>
            <a:schemeClr val="accent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pPr>
              <a:lnSpc>
                <a:spcPct val="95000"/>
              </a:lnSpc>
              <a:spcBef>
                <a:spcPts val="529"/>
              </a:spcBef>
              <a:spcAft>
                <a:spcPts val="397"/>
              </a:spcAft>
              <a:buClr>
                <a:schemeClr val="accent1"/>
              </a:buClr>
            </a:pPr>
            <a:r>
              <a:rPr lang="en-US" sz="1412" dirty="0">
                <a:solidFill>
                  <a:schemeClr val="bg1"/>
                </a:solidFill>
                <a:latin typeface="Arial" pitchFamily="34" charset="0"/>
                <a:cs typeface="Arial" pitchFamily="34" charset="0"/>
              </a:rPr>
              <a:t>What is your current sleep routine? </a:t>
            </a:r>
          </a:p>
        </p:txBody>
      </p:sp>
      <p:pic>
        <p:nvPicPr>
          <p:cNvPr id="6" name="Picture 5">
            <a:extLst>
              <a:ext uri="{FF2B5EF4-FFF2-40B4-BE49-F238E27FC236}">
                <a16:creationId xmlns:a16="http://schemas.microsoft.com/office/drawing/2014/main" id="{46F40730-F4BC-4521-8E93-6370C7093AC4}"/>
              </a:ext>
            </a:extLst>
          </p:cNvPr>
          <p:cNvPicPr>
            <a:picLocks noChangeAspect="1"/>
          </p:cNvPicPr>
          <p:nvPr/>
        </p:nvPicPr>
        <p:blipFill>
          <a:blip r:embed="rId2"/>
          <a:stretch>
            <a:fillRect/>
          </a:stretch>
        </p:blipFill>
        <p:spPr>
          <a:xfrm>
            <a:off x="2805673" y="4572001"/>
            <a:ext cx="3472362" cy="3248136"/>
          </a:xfrm>
          <a:prstGeom prst="rect">
            <a:avLst/>
          </a:prstGeom>
        </p:spPr>
      </p:pic>
      <p:sp>
        <p:nvSpPr>
          <p:cNvPr id="7" name="Rectangle 6">
            <a:extLst>
              <a:ext uri="{FF2B5EF4-FFF2-40B4-BE49-F238E27FC236}">
                <a16:creationId xmlns:a16="http://schemas.microsoft.com/office/drawing/2014/main" id="{919B7959-BB80-42A4-B51F-AFD3E277C633}"/>
              </a:ext>
            </a:extLst>
          </p:cNvPr>
          <p:cNvSpPr/>
          <p:nvPr/>
        </p:nvSpPr>
        <p:spPr>
          <a:xfrm>
            <a:off x="6096000" y="1419779"/>
            <a:ext cx="1882588" cy="228076"/>
          </a:xfrm>
          <a:prstGeom prst="rect">
            <a:avLst/>
          </a:prstGeom>
        </p:spPr>
        <p:txBody>
          <a:bodyPr wrap="square">
            <a:spAutoFit/>
          </a:bodyPr>
          <a:lstStyle/>
          <a:p>
            <a:r>
              <a:rPr lang="en-US" altLang="en-US" sz="882" dirty="0"/>
              <a:t>Slide 15</a:t>
            </a:r>
            <a:endParaRPr lang="en-US" sz="882" dirty="0"/>
          </a:p>
        </p:txBody>
      </p:sp>
    </p:spTree>
    <p:extLst>
      <p:ext uri="{BB962C8B-B14F-4D97-AF65-F5344CB8AC3E}">
        <p14:creationId xmlns:p14="http://schemas.microsoft.com/office/powerpoint/2010/main" val="36916525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A3891-15DA-41B6-AD9F-75A3C9361C30}"/>
              </a:ext>
            </a:extLst>
          </p:cNvPr>
          <p:cNvSpPr>
            <a:spLocks noGrp="1"/>
          </p:cNvSpPr>
          <p:nvPr>
            <p:ph type="title"/>
          </p:nvPr>
        </p:nvSpPr>
        <p:spPr/>
        <p:txBody>
          <a:bodyPr/>
          <a:lstStyle/>
          <a:p>
            <a:r>
              <a:rPr lang="en-US" dirty="0"/>
              <a:t>Create a Bedtime Routine</a:t>
            </a:r>
          </a:p>
        </p:txBody>
      </p:sp>
      <p:sp>
        <p:nvSpPr>
          <p:cNvPr id="8" name="Rectangle 7">
            <a:extLst>
              <a:ext uri="{FF2B5EF4-FFF2-40B4-BE49-F238E27FC236}">
                <a16:creationId xmlns:a16="http://schemas.microsoft.com/office/drawing/2014/main" id="{427E494B-2F64-4213-8D1A-DA52273ED8BA}"/>
              </a:ext>
            </a:extLst>
          </p:cNvPr>
          <p:cNvSpPr/>
          <p:nvPr/>
        </p:nvSpPr>
        <p:spPr>
          <a:xfrm>
            <a:off x="439157" y="1952377"/>
            <a:ext cx="5511168" cy="5688032"/>
          </a:xfrm>
          <a:prstGeom prst="rect">
            <a:avLst/>
          </a:prstGeom>
        </p:spPr>
        <p:txBody>
          <a:bodyPr wrap="square" anchor="t">
            <a:spAutoFit/>
          </a:bodyPr>
          <a:lstStyle/>
          <a:p>
            <a:pPr>
              <a:buClr>
                <a:schemeClr val="accent1"/>
              </a:buClr>
            </a:pPr>
            <a:r>
              <a:rPr lang="en-GB" sz="1412" dirty="0">
                <a:latin typeface="Arial" panose="020B0604020202020204" pitchFamily="34" charset="0"/>
                <a:cs typeface="Arial" panose="020B0604020202020204" pitchFamily="34" charset="0"/>
              </a:rPr>
              <a:t>About an hour before you want to be asleep, start your wind down routine. A routine trains your brain to switch off and associates your bed with sleep. Aim to fill that time with activities that put your mind at ease and don’t require a great deal of attention or energy. Consider these ideas:</a:t>
            </a:r>
            <a:endParaRPr lang="en-GB" sz="1412" dirty="0"/>
          </a:p>
          <a:p>
            <a:pPr>
              <a:buClr>
                <a:schemeClr val="accent1"/>
              </a:buClr>
            </a:pPr>
            <a:endParaRPr lang="en-GB" sz="1412" dirty="0"/>
          </a:p>
          <a:p>
            <a:pPr marL="252146" indent="-252146">
              <a:lnSpc>
                <a:spcPct val="150000"/>
              </a:lnSpc>
              <a:buClr>
                <a:schemeClr val="accent1"/>
              </a:buClr>
              <a:buFont typeface="Arial" panose="020B0604020202020204" pitchFamily="34" charset="0"/>
              <a:buChar char="•"/>
            </a:pPr>
            <a:r>
              <a:rPr lang="en-GB" sz="1412" dirty="0"/>
              <a:t>Take a nice warm shower or bath</a:t>
            </a:r>
            <a:r>
              <a:rPr lang="en-GB" sz="1412" dirty="0">
                <a:cs typeface="Arial"/>
              </a:rPr>
              <a:t>.</a:t>
            </a:r>
          </a:p>
          <a:p>
            <a:pPr marL="252146" indent="-252146">
              <a:lnSpc>
                <a:spcPct val="150000"/>
              </a:lnSpc>
              <a:buClr>
                <a:schemeClr val="accent1"/>
              </a:buClr>
              <a:buFont typeface="Arial" panose="020B0604020202020204" pitchFamily="34" charset="0"/>
              <a:buChar char="•"/>
            </a:pPr>
            <a:r>
              <a:rPr lang="en-GB" sz="1412" dirty="0"/>
              <a:t>Put on comfortable sleepwear</a:t>
            </a:r>
            <a:r>
              <a:rPr lang="en-GB" sz="1412" dirty="0">
                <a:cs typeface="Arial"/>
              </a:rPr>
              <a:t>.</a:t>
            </a:r>
          </a:p>
          <a:p>
            <a:pPr marL="252146" indent="-252146">
              <a:lnSpc>
                <a:spcPct val="150000"/>
              </a:lnSpc>
              <a:buClr>
                <a:schemeClr val="accent1"/>
              </a:buClr>
              <a:buFont typeface="Arial" panose="020B0604020202020204" pitchFamily="34" charset="0"/>
              <a:buChar char="•"/>
            </a:pPr>
            <a:r>
              <a:rPr lang="en-GB" sz="1412" dirty="0"/>
              <a:t>Drink some herbal tea or warm milk</a:t>
            </a:r>
            <a:r>
              <a:rPr lang="en-GB" sz="1412" dirty="0">
                <a:cs typeface="Arial"/>
              </a:rPr>
              <a:t>.</a:t>
            </a:r>
          </a:p>
          <a:p>
            <a:pPr marL="252146" indent="-252146">
              <a:lnSpc>
                <a:spcPct val="150000"/>
              </a:lnSpc>
              <a:buClr>
                <a:schemeClr val="accent1"/>
              </a:buClr>
              <a:buFont typeface="Arial" panose="020B0604020202020204" pitchFamily="34" charset="0"/>
              <a:buChar char="•"/>
            </a:pPr>
            <a:r>
              <a:rPr lang="en-GB" sz="1412" dirty="0"/>
              <a:t>Engage in a relaxing hobby</a:t>
            </a:r>
            <a:r>
              <a:rPr lang="en-GB" sz="1412" dirty="0">
                <a:cs typeface="Arial"/>
              </a:rPr>
              <a:t>.</a:t>
            </a:r>
          </a:p>
          <a:p>
            <a:pPr marL="252146" indent="-252146">
              <a:lnSpc>
                <a:spcPct val="150000"/>
              </a:lnSpc>
              <a:buClr>
                <a:schemeClr val="accent1"/>
              </a:buClr>
              <a:buFont typeface="Arial" panose="020B0604020202020204" pitchFamily="34" charset="0"/>
              <a:buChar char="•"/>
            </a:pPr>
            <a:r>
              <a:rPr lang="en-GB" sz="1412" dirty="0"/>
              <a:t>Read or listen to an audio book</a:t>
            </a:r>
            <a:r>
              <a:rPr lang="en-GB" sz="1412" dirty="0">
                <a:cs typeface="Arial"/>
              </a:rPr>
              <a:t>.</a:t>
            </a:r>
          </a:p>
          <a:p>
            <a:pPr marL="252146" indent="-252146">
              <a:lnSpc>
                <a:spcPct val="150000"/>
              </a:lnSpc>
              <a:buClr>
                <a:schemeClr val="accent1"/>
              </a:buClr>
              <a:buFont typeface="Arial" panose="020B0604020202020204" pitchFamily="34" charset="0"/>
              <a:buChar char="•"/>
            </a:pPr>
            <a:r>
              <a:rPr lang="en-GB" sz="1412" dirty="0"/>
              <a:t>Listen to calming music</a:t>
            </a:r>
            <a:r>
              <a:rPr lang="en-GB" sz="1412" dirty="0">
                <a:cs typeface="Arial"/>
              </a:rPr>
              <a:t>.</a:t>
            </a:r>
          </a:p>
          <a:p>
            <a:pPr marL="252146" indent="-252146">
              <a:lnSpc>
                <a:spcPct val="150000"/>
              </a:lnSpc>
              <a:buClr>
                <a:schemeClr val="accent1"/>
              </a:buClr>
              <a:buFont typeface="Arial" panose="020B0604020202020204" pitchFamily="34" charset="0"/>
              <a:buChar char="•"/>
            </a:pPr>
            <a:r>
              <a:rPr lang="en-GB" sz="1412" dirty="0"/>
              <a:t>Practice relaxation techniques like deep breathing, meditation, mindfulness or visualizations, yoga, tai chi, stretches</a:t>
            </a:r>
            <a:r>
              <a:rPr lang="en-GB" sz="1412" dirty="0">
                <a:cs typeface="Arial"/>
              </a:rPr>
              <a:t>.</a:t>
            </a:r>
          </a:p>
          <a:p>
            <a:pPr marL="252146" indent="-252146">
              <a:lnSpc>
                <a:spcPct val="150000"/>
              </a:lnSpc>
              <a:buClr>
                <a:schemeClr val="accent1"/>
              </a:buClr>
              <a:buFont typeface="Arial" panose="020B0604020202020204" pitchFamily="34" charset="0"/>
              <a:buChar char="•"/>
            </a:pPr>
            <a:r>
              <a:rPr lang="en-GB" sz="1412" dirty="0"/>
              <a:t>Journal</a:t>
            </a:r>
            <a:r>
              <a:rPr lang="en-GB" sz="1412" dirty="0">
                <a:cs typeface="Arial"/>
              </a:rPr>
              <a:t>.</a:t>
            </a:r>
          </a:p>
          <a:p>
            <a:pPr marL="252146" indent="-252146">
              <a:lnSpc>
                <a:spcPct val="150000"/>
              </a:lnSpc>
              <a:buClr>
                <a:schemeClr val="accent1"/>
              </a:buClr>
              <a:buFont typeface="Arial" panose="020B0604020202020204" pitchFamily="34" charset="0"/>
              <a:buChar char="•"/>
            </a:pPr>
            <a:r>
              <a:rPr lang="en-GB" sz="1412" dirty="0"/>
              <a:t>Aromatherapy</a:t>
            </a:r>
            <a:r>
              <a:rPr lang="en-GB" sz="1412" dirty="0">
                <a:cs typeface="Arial"/>
              </a:rPr>
              <a:t>.</a:t>
            </a:r>
          </a:p>
          <a:p>
            <a:pPr>
              <a:buClr>
                <a:schemeClr val="accent1"/>
              </a:buClr>
            </a:pPr>
            <a:endParaRPr lang="en-GB" sz="1235" dirty="0"/>
          </a:p>
          <a:p>
            <a:pPr>
              <a:buClr>
                <a:schemeClr val="accent1"/>
              </a:buClr>
            </a:pPr>
            <a:endParaRPr lang="en-GB" sz="1235" dirty="0"/>
          </a:p>
          <a:p>
            <a:endParaRPr lang="en-GB" sz="1412" dirty="0">
              <a:latin typeface="Arial" panose="020B0604020202020204" pitchFamily="34" charset="0"/>
              <a:cs typeface="Arial" panose="020B0604020202020204" pitchFamily="34" charset="0"/>
            </a:endParaRPr>
          </a:p>
          <a:p>
            <a:endParaRPr lang="en-GB" sz="1412" dirty="0">
              <a:latin typeface="Arial" panose="020B0604020202020204" pitchFamily="34" charset="0"/>
              <a:cs typeface="Arial" panose="020B0604020202020204" pitchFamily="34" charset="0"/>
            </a:endParaRPr>
          </a:p>
          <a:p>
            <a:r>
              <a:rPr lang="en-US" sz="1412" dirty="0">
                <a:latin typeface="Arial" panose="020B0604020202020204" pitchFamily="34" charset="0"/>
                <a:cs typeface="Arial" panose="020B0604020202020204" pitchFamily="34" charset="0"/>
              </a:rPr>
              <a:t> </a:t>
            </a:r>
            <a:endParaRPr lang="en-GB" sz="1412"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880154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dirty="0"/>
              <a:t>Behavioral Factors - Electronics</a:t>
            </a:r>
          </a:p>
        </p:txBody>
      </p:sp>
      <p:sp>
        <p:nvSpPr>
          <p:cNvPr id="15363" name="Text Placeholder 5"/>
          <p:cNvSpPr txBox="1">
            <a:spLocks/>
          </p:cNvSpPr>
          <p:nvPr/>
        </p:nvSpPr>
        <p:spPr bwMode="auto">
          <a:xfrm>
            <a:off x="406216" y="1682284"/>
            <a:ext cx="5734608" cy="2839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defPPr>
              <a:defRPr lang="en-US"/>
            </a:defPPr>
            <a:lvl1pPr indent="0">
              <a:spcBef>
                <a:spcPct val="0"/>
              </a:spcBef>
              <a:spcAft>
                <a:spcPts val="669"/>
              </a:spcAft>
              <a:buClr>
                <a:schemeClr val="tx2"/>
              </a:buClr>
              <a:buSzTx/>
              <a:defRPr sz="1600">
                <a:solidFill>
                  <a:srgbClr val="646D72"/>
                </a:solidFill>
                <a:latin typeface="Arial" charset="0"/>
                <a:ea typeface="ＭＳ Ｐゴシック" pitchFamily="34" charset="-128"/>
                <a:cs typeface="Times New Roman" pitchFamily="18" charset="0"/>
              </a:defRPr>
            </a:lvl1pPr>
            <a:lvl2pPr marL="285750" lvl="1" indent="-285750">
              <a:spcBef>
                <a:spcPct val="0"/>
              </a:spcBef>
              <a:spcAft>
                <a:spcPts val="669"/>
              </a:spcAft>
              <a:buClr>
                <a:schemeClr val="accent1"/>
              </a:buClr>
              <a:buFont typeface="Arial" panose="020B0604020202020204" pitchFamily="34" charset="0"/>
              <a:buChar char="•"/>
              <a:defRPr sz="1600">
                <a:solidFill>
                  <a:srgbClr val="646D72"/>
                </a:solidFill>
                <a:latin typeface="Arial" charset="0"/>
                <a:ea typeface="ＭＳ Ｐゴシック" pitchFamily="34" charset="-128"/>
                <a:cs typeface="Times New Roman" pitchFamily="18" charset="0"/>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marL="151287" indent="-151287" defTabSz="806867">
              <a:spcBef>
                <a:spcPts val="529"/>
              </a:spcBef>
              <a:spcAft>
                <a:spcPts val="265"/>
              </a:spcAft>
              <a:buClr>
                <a:schemeClr val="accent1"/>
              </a:buClr>
              <a:buFont typeface="Arial" pitchFamily="34" charset="0"/>
              <a:buChar char="•"/>
            </a:pPr>
            <a:endParaRPr lang="en-GB" sz="1412" dirty="0">
              <a:solidFill>
                <a:srgbClr val="53565A"/>
              </a:solidFill>
              <a:latin typeface="Arial" pitchFamily="34" charset="0"/>
              <a:cs typeface="Arial" pitchFamily="34" charset="0"/>
            </a:endParaRPr>
          </a:p>
          <a:p>
            <a:pPr defTabSz="806867">
              <a:spcBef>
                <a:spcPts val="529"/>
              </a:spcBef>
              <a:spcAft>
                <a:spcPts val="265"/>
              </a:spcAft>
              <a:buClr>
                <a:schemeClr val="accent1"/>
              </a:buClr>
            </a:pPr>
            <a:r>
              <a:rPr lang="en-GB" sz="1412" dirty="0">
                <a:solidFill>
                  <a:srgbClr val="53565A"/>
                </a:solidFill>
                <a:latin typeface="Arial" pitchFamily="34" charset="0"/>
                <a:cs typeface="Arial" pitchFamily="34" charset="0"/>
              </a:rPr>
              <a:t>Our gadgets are inhibitors of sleep.  They stimulate us with a constant rush of information and activity. Even when they are silenced, our brain is still affected by them and stays “on.”</a:t>
            </a:r>
          </a:p>
          <a:p>
            <a:pPr defTabSz="806867">
              <a:spcBef>
                <a:spcPts val="529"/>
              </a:spcBef>
              <a:spcAft>
                <a:spcPts val="265"/>
              </a:spcAft>
              <a:buClr>
                <a:schemeClr val="accent1"/>
              </a:buClr>
            </a:pPr>
            <a:endParaRPr lang="en-GB" sz="1412" dirty="0">
              <a:solidFill>
                <a:srgbClr val="53565A"/>
              </a:solidFill>
              <a:latin typeface="Arial" pitchFamily="34" charset="0"/>
              <a:cs typeface="Arial" pitchFamily="34" charset="0"/>
            </a:endParaRPr>
          </a:p>
          <a:p>
            <a:pPr marL="252146" indent="-252146">
              <a:buClr>
                <a:schemeClr val="accent1"/>
              </a:buClr>
              <a:buFont typeface="Arial" panose="020B0604020202020204" pitchFamily="34" charset="0"/>
              <a:buChar char="•"/>
            </a:pPr>
            <a:r>
              <a:rPr lang="en-US" sz="1412" dirty="0">
                <a:latin typeface="Arial" panose="020B0604020202020204" pitchFamily="34" charset="0"/>
                <a:cs typeface="Arial" panose="020B0604020202020204" pitchFamily="34" charset="0"/>
              </a:rPr>
              <a:t>Our gadgets inhibit our sleep, they stimulate us.</a:t>
            </a:r>
          </a:p>
          <a:p>
            <a:pPr marL="252146" indent="-252146">
              <a:buClr>
                <a:schemeClr val="accent1"/>
              </a:buClr>
              <a:buFont typeface="Arial" panose="020B0604020202020204" pitchFamily="34" charset="0"/>
              <a:buChar char="•"/>
            </a:pPr>
            <a:r>
              <a:rPr lang="en-US" sz="1412" dirty="0">
                <a:latin typeface="Arial" panose="020B0604020202020204" pitchFamily="34" charset="0"/>
                <a:cs typeface="Arial" panose="020B0604020202020204" pitchFamily="34" charset="0"/>
              </a:rPr>
              <a:t>Blue light suppresses the release of melatonin.</a:t>
            </a:r>
          </a:p>
          <a:p>
            <a:pPr marL="252146" indent="-252146">
              <a:buClr>
                <a:schemeClr val="accent1"/>
              </a:buClr>
              <a:buFont typeface="Arial" panose="020B0604020202020204" pitchFamily="34" charset="0"/>
              <a:buChar char="•"/>
            </a:pPr>
            <a:r>
              <a:rPr lang="en-US" sz="1412" dirty="0">
                <a:latin typeface="Arial" panose="020B0604020202020204" pitchFamily="34" charset="0"/>
                <a:cs typeface="Arial" panose="020B0604020202020204" pitchFamily="34" charset="0"/>
              </a:rPr>
              <a:t>Delays and reduces REM sleep.</a:t>
            </a:r>
          </a:p>
          <a:p>
            <a:pPr marL="252146" indent="-252146">
              <a:buFont typeface="Arial" panose="020B0604020202020204" pitchFamily="34" charset="0"/>
              <a:buChar char="•"/>
            </a:pPr>
            <a:endParaRPr lang="en-US" sz="1412" dirty="0">
              <a:latin typeface="Arial" panose="020B0604020202020204" pitchFamily="34" charset="0"/>
              <a:cs typeface="Arial" panose="020B0604020202020204" pitchFamily="34" charset="0"/>
            </a:endParaRPr>
          </a:p>
          <a:p>
            <a:pPr marL="151287" indent="-151287" defTabSz="806867">
              <a:spcBef>
                <a:spcPts val="529"/>
              </a:spcBef>
              <a:spcAft>
                <a:spcPts val="265"/>
              </a:spcAft>
              <a:buClr>
                <a:schemeClr val="accent1"/>
              </a:buClr>
              <a:buFont typeface="Arial" pitchFamily="34" charset="0"/>
              <a:buChar char="•"/>
            </a:pPr>
            <a:endParaRPr lang="en-GB" sz="1412" dirty="0">
              <a:solidFill>
                <a:srgbClr val="53565A"/>
              </a:solidFill>
              <a:latin typeface="Arial" pitchFamily="34" charset="0"/>
              <a:cs typeface="Arial" pitchFamily="34" charset="0"/>
            </a:endParaRPr>
          </a:p>
        </p:txBody>
      </p:sp>
      <p:sp>
        <p:nvSpPr>
          <p:cNvPr id="3" name="Rectangle 2">
            <a:extLst>
              <a:ext uri="{FF2B5EF4-FFF2-40B4-BE49-F238E27FC236}">
                <a16:creationId xmlns:a16="http://schemas.microsoft.com/office/drawing/2014/main" id="{2F1AA413-B7A5-43EE-997B-156952B08E3E}"/>
              </a:ext>
            </a:extLst>
          </p:cNvPr>
          <p:cNvSpPr/>
          <p:nvPr/>
        </p:nvSpPr>
        <p:spPr>
          <a:xfrm>
            <a:off x="6140823" y="1454141"/>
            <a:ext cx="896471" cy="228076"/>
          </a:xfrm>
          <a:prstGeom prst="rect">
            <a:avLst/>
          </a:prstGeom>
        </p:spPr>
        <p:txBody>
          <a:bodyPr wrap="square">
            <a:spAutoFit/>
          </a:bodyPr>
          <a:lstStyle/>
          <a:p>
            <a:r>
              <a:rPr lang="en-US" altLang="en-US" sz="882" dirty="0"/>
              <a:t>Slide 16</a:t>
            </a:r>
            <a:endParaRPr lang="en-US" sz="882" dirty="0"/>
          </a:p>
        </p:txBody>
      </p:sp>
    </p:spTree>
    <p:extLst>
      <p:ext uri="{BB962C8B-B14F-4D97-AF65-F5344CB8AC3E}">
        <p14:creationId xmlns:p14="http://schemas.microsoft.com/office/powerpoint/2010/main" val="327311095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Placeholder 5"/>
          <p:cNvSpPr txBox="1">
            <a:spLocks/>
          </p:cNvSpPr>
          <p:nvPr/>
        </p:nvSpPr>
        <p:spPr bwMode="auto">
          <a:xfrm>
            <a:off x="406213" y="2129118"/>
            <a:ext cx="6209828" cy="3236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defPPr>
              <a:defRPr lang="en-US"/>
            </a:defPPr>
            <a:lvl1pPr indent="0">
              <a:spcBef>
                <a:spcPct val="0"/>
              </a:spcBef>
              <a:spcAft>
                <a:spcPts val="669"/>
              </a:spcAft>
              <a:buClr>
                <a:schemeClr val="tx2"/>
              </a:buClr>
              <a:buSzTx/>
              <a:defRPr sz="1600">
                <a:solidFill>
                  <a:srgbClr val="646D72"/>
                </a:solidFill>
                <a:latin typeface="Arial" charset="0"/>
                <a:ea typeface="ＭＳ Ｐゴシック" pitchFamily="34" charset="-128"/>
                <a:cs typeface="Times New Roman" pitchFamily="18" charset="0"/>
              </a:defRPr>
            </a:lvl1pPr>
            <a:lvl2pPr marL="285750" lvl="1" indent="-285750">
              <a:spcBef>
                <a:spcPct val="0"/>
              </a:spcBef>
              <a:spcAft>
                <a:spcPts val="669"/>
              </a:spcAft>
              <a:buClr>
                <a:schemeClr val="accent1"/>
              </a:buClr>
              <a:buFont typeface="Arial" panose="020B0604020202020204" pitchFamily="34" charset="0"/>
              <a:buChar char="•"/>
              <a:defRPr sz="1600">
                <a:solidFill>
                  <a:srgbClr val="646D72"/>
                </a:solidFill>
                <a:latin typeface="Arial" charset="0"/>
                <a:ea typeface="ＭＳ Ｐゴシック" pitchFamily="34" charset="-128"/>
                <a:cs typeface="Times New Roman" pitchFamily="18" charset="0"/>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buClr>
                <a:schemeClr val="accent1"/>
              </a:buClr>
            </a:pPr>
            <a:r>
              <a:rPr lang="en-US" altLang="en-US" sz="1412" dirty="0"/>
              <a:t>Some people have no trouble falling asleep at bedtime but then find themselves waking up during the night.  Sometimes we can get ourselves back to sleep quickly, other nights we can’t. Laying in bed tossing and turning, getting worried and anxious about not being able to sleep will not help matters.  </a:t>
            </a:r>
            <a:r>
              <a:rPr lang="en-GB" sz="1412" dirty="0"/>
              <a:t>If you wake up during the night and can’t go back to sleep, either:</a:t>
            </a:r>
          </a:p>
          <a:p>
            <a:pPr marL="554721" lvl="1"/>
            <a:r>
              <a:rPr lang="en-GB" sz="1412" dirty="0"/>
              <a:t>Get up for 15- 20 mins and repeat your going to bed routine</a:t>
            </a:r>
            <a:r>
              <a:rPr lang="en-GB" sz="1412" dirty="0">
                <a:cs typeface="Arial"/>
              </a:rPr>
              <a:t>.</a:t>
            </a:r>
          </a:p>
          <a:p>
            <a:pPr marL="554721" lvl="1"/>
            <a:r>
              <a:rPr lang="en-GB" sz="1412" dirty="0"/>
              <a:t>Try to meditate in bed</a:t>
            </a:r>
            <a:r>
              <a:rPr lang="en-GB" sz="1412" dirty="0">
                <a:cs typeface="Arial"/>
              </a:rPr>
              <a:t>.</a:t>
            </a:r>
          </a:p>
          <a:p>
            <a:pPr marL="554721" lvl="1"/>
            <a:r>
              <a:rPr lang="en-GB" sz="1412" dirty="0"/>
              <a:t>Use sleep apps</a:t>
            </a:r>
            <a:r>
              <a:rPr lang="en-GB" sz="1412" dirty="0">
                <a:cs typeface="Arial"/>
              </a:rPr>
              <a:t>.</a:t>
            </a:r>
          </a:p>
          <a:p>
            <a:pPr marL="554721" lvl="1"/>
            <a:r>
              <a:rPr lang="en-GB" sz="1412" dirty="0"/>
              <a:t>Have a plan to avoid worry</a:t>
            </a:r>
            <a:r>
              <a:rPr lang="en-GB" sz="1412" dirty="0">
                <a:cs typeface="Arial"/>
              </a:rPr>
              <a:t>.</a:t>
            </a:r>
          </a:p>
          <a:p>
            <a:pPr marL="554721" lvl="1"/>
            <a:r>
              <a:rPr lang="en-GB" sz="1412" dirty="0"/>
              <a:t>Do a gratitude exercise. </a:t>
            </a:r>
            <a:endParaRPr lang="en-GB" sz="1412" dirty="0">
              <a:cs typeface="Arial"/>
            </a:endParaRPr>
          </a:p>
          <a:p>
            <a:endParaRPr lang="en-GB" sz="1412" dirty="0"/>
          </a:p>
          <a:p>
            <a:endParaRPr lang="en-US" altLang="en-US" sz="1412" dirty="0"/>
          </a:p>
        </p:txBody>
      </p:sp>
      <p:sp>
        <p:nvSpPr>
          <p:cNvPr id="2" name="Title 1"/>
          <p:cNvSpPr>
            <a:spLocks noGrp="1"/>
          </p:cNvSpPr>
          <p:nvPr>
            <p:ph type="title"/>
          </p:nvPr>
        </p:nvSpPr>
        <p:spPr/>
        <p:txBody>
          <a:bodyPr/>
          <a:lstStyle/>
          <a:p>
            <a:r>
              <a:rPr lang="en-GB" dirty="0">
                <a:cs typeface="Arial" pitchFamily="34" charset="0"/>
              </a:rPr>
              <a:t>Disrupted Sleep - Waking Up During the Night</a:t>
            </a:r>
            <a:endParaRPr lang="en-US" dirty="0"/>
          </a:p>
        </p:txBody>
      </p:sp>
      <p:sp>
        <p:nvSpPr>
          <p:cNvPr id="4" name="Rectangle 3">
            <a:extLst>
              <a:ext uri="{FF2B5EF4-FFF2-40B4-BE49-F238E27FC236}">
                <a16:creationId xmlns:a16="http://schemas.microsoft.com/office/drawing/2014/main" id="{80557A02-72E6-4A81-88F8-C8DD7AE37B4B}"/>
              </a:ext>
            </a:extLst>
          </p:cNvPr>
          <p:cNvSpPr/>
          <p:nvPr/>
        </p:nvSpPr>
        <p:spPr>
          <a:xfrm>
            <a:off x="6152029" y="1390525"/>
            <a:ext cx="1703294" cy="228076"/>
          </a:xfrm>
          <a:prstGeom prst="rect">
            <a:avLst/>
          </a:prstGeom>
        </p:spPr>
        <p:txBody>
          <a:bodyPr wrap="square">
            <a:spAutoFit/>
          </a:bodyPr>
          <a:lstStyle/>
          <a:p>
            <a:r>
              <a:rPr lang="en-US" altLang="en-US" sz="882" dirty="0"/>
              <a:t>Slide 17</a:t>
            </a:r>
            <a:endParaRPr lang="en-US" sz="882" dirty="0"/>
          </a:p>
        </p:txBody>
      </p:sp>
    </p:spTree>
    <p:extLst>
      <p:ext uri="{BB962C8B-B14F-4D97-AF65-F5344CB8AC3E}">
        <p14:creationId xmlns:p14="http://schemas.microsoft.com/office/powerpoint/2010/main" val="239450348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62A1F-0C5D-4E6D-802B-B8FBBC13D525}"/>
              </a:ext>
            </a:extLst>
          </p:cNvPr>
          <p:cNvSpPr>
            <a:spLocks noGrp="1"/>
          </p:cNvSpPr>
          <p:nvPr>
            <p:ph type="title"/>
          </p:nvPr>
        </p:nvSpPr>
        <p:spPr/>
        <p:txBody>
          <a:bodyPr/>
          <a:lstStyle/>
          <a:p>
            <a:r>
              <a:rPr lang="en-US" dirty="0"/>
              <a:t>Environmental Factors</a:t>
            </a:r>
          </a:p>
        </p:txBody>
      </p:sp>
      <p:sp>
        <p:nvSpPr>
          <p:cNvPr id="5" name="Rectangle 4">
            <a:extLst>
              <a:ext uri="{FF2B5EF4-FFF2-40B4-BE49-F238E27FC236}">
                <a16:creationId xmlns:a16="http://schemas.microsoft.com/office/drawing/2014/main" id="{C7653948-81EB-4022-8BDF-B19545323292}"/>
              </a:ext>
            </a:extLst>
          </p:cNvPr>
          <p:cNvSpPr/>
          <p:nvPr/>
        </p:nvSpPr>
        <p:spPr>
          <a:xfrm>
            <a:off x="425824" y="1949824"/>
            <a:ext cx="4930587" cy="526939"/>
          </a:xfrm>
          <a:prstGeom prst="rect">
            <a:avLst/>
          </a:prstGeom>
        </p:spPr>
        <p:txBody>
          <a:bodyPr wrap="square">
            <a:spAutoFit/>
          </a:bodyPr>
          <a:lstStyle/>
          <a:p>
            <a:r>
              <a:rPr lang="en-US" sz="1412" dirty="0"/>
              <a:t>Your sleep environment will have a huge effect on your quality of sleep.   </a:t>
            </a:r>
          </a:p>
        </p:txBody>
      </p:sp>
      <p:sp>
        <p:nvSpPr>
          <p:cNvPr id="7" name="Rectangle 6">
            <a:extLst>
              <a:ext uri="{FF2B5EF4-FFF2-40B4-BE49-F238E27FC236}">
                <a16:creationId xmlns:a16="http://schemas.microsoft.com/office/drawing/2014/main" id="{62D3AB3F-5C4B-4E40-B8B3-8E6FEC7B0373}"/>
              </a:ext>
            </a:extLst>
          </p:cNvPr>
          <p:cNvSpPr/>
          <p:nvPr/>
        </p:nvSpPr>
        <p:spPr bwMode="gray">
          <a:xfrm>
            <a:off x="540163" y="3048000"/>
            <a:ext cx="2145407" cy="3507441"/>
          </a:xfrm>
          <a:prstGeom prst="rect">
            <a:avLst/>
          </a:prstGeom>
          <a:solidFill>
            <a:schemeClr val="accent2"/>
          </a:solidFill>
          <a:ln w="1905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pPr>
              <a:lnSpc>
                <a:spcPct val="95000"/>
              </a:lnSpc>
              <a:spcBef>
                <a:spcPts val="529"/>
              </a:spcBef>
              <a:spcAft>
                <a:spcPts val="397"/>
              </a:spcAft>
              <a:buClr>
                <a:schemeClr val="accent1"/>
              </a:buClr>
            </a:pPr>
            <a:r>
              <a:rPr lang="en-US" sz="1412" dirty="0">
                <a:solidFill>
                  <a:schemeClr val="bg1"/>
                </a:solidFill>
                <a:latin typeface="Arial" pitchFamily="34" charset="0"/>
                <a:cs typeface="Arial" pitchFamily="34" charset="0"/>
              </a:rPr>
              <a:t>Picture your bedroom right now, what does it look like? </a:t>
            </a:r>
          </a:p>
          <a:p>
            <a:pPr>
              <a:lnSpc>
                <a:spcPct val="95000"/>
              </a:lnSpc>
              <a:spcBef>
                <a:spcPts val="529"/>
              </a:spcBef>
              <a:spcAft>
                <a:spcPts val="397"/>
              </a:spcAft>
              <a:buClr>
                <a:schemeClr val="accent1"/>
              </a:buClr>
            </a:pPr>
            <a:endParaRPr lang="en-US" sz="1412" dirty="0">
              <a:solidFill>
                <a:schemeClr val="bg1"/>
              </a:solidFill>
              <a:latin typeface="Arial" pitchFamily="34" charset="0"/>
              <a:cs typeface="Arial" pitchFamily="34" charset="0"/>
            </a:endParaRPr>
          </a:p>
          <a:p>
            <a:pPr>
              <a:lnSpc>
                <a:spcPct val="95000"/>
              </a:lnSpc>
              <a:spcBef>
                <a:spcPts val="529"/>
              </a:spcBef>
              <a:spcAft>
                <a:spcPts val="397"/>
              </a:spcAft>
              <a:buClr>
                <a:schemeClr val="accent1"/>
              </a:buClr>
            </a:pPr>
            <a:r>
              <a:rPr lang="en-US" sz="1412" dirty="0">
                <a:solidFill>
                  <a:schemeClr val="bg1"/>
                </a:solidFill>
                <a:latin typeface="Arial" pitchFamily="34" charset="0"/>
                <a:cs typeface="Arial" pitchFamily="34" charset="0"/>
              </a:rPr>
              <a:t>How does it make you feel? </a:t>
            </a:r>
          </a:p>
        </p:txBody>
      </p:sp>
      <p:pic>
        <p:nvPicPr>
          <p:cNvPr id="8" name="Picture 7">
            <a:extLst>
              <a:ext uri="{FF2B5EF4-FFF2-40B4-BE49-F238E27FC236}">
                <a16:creationId xmlns:a16="http://schemas.microsoft.com/office/drawing/2014/main" id="{A9CF16E7-48A3-4660-ADAB-BD350695ED2A}"/>
              </a:ext>
            </a:extLst>
          </p:cNvPr>
          <p:cNvPicPr>
            <a:picLocks noChangeAspect="1"/>
          </p:cNvPicPr>
          <p:nvPr/>
        </p:nvPicPr>
        <p:blipFill>
          <a:blip r:embed="rId2"/>
          <a:stretch>
            <a:fillRect/>
          </a:stretch>
        </p:blipFill>
        <p:spPr>
          <a:xfrm>
            <a:off x="2685569" y="2919133"/>
            <a:ext cx="3547158" cy="3765176"/>
          </a:xfrm>
          <a:prstGeom prst="rect">
            <a:avLst/>
          </a:prstGeom>
        </p:spPr>
      </p:pic>
      <p:sp>
        <p:nvSpPr>
          <p:cNvPr id="9" name="Rectangle 8">
            <a:extLst>
              <a:ext uri="{FF2B5EF4-FFF2-40B4-BE49-F238E27FC236}">
                <a16:creationId xmlns:a16="http://schemas.microsoft.com/office/drawing/2014/main" id="{F4ECE8FE-7FF9-4C12-A65F-265EA6E4C69B}"/>
              </a:ext>
            </a:extLst>
          </p:cNvPr>
          <p:cNvSpPr/>
          <p:nvPr/>
        </p:nvSpPr>
        <p:spPr>
          <a:xfrm>
            <a:off x="6140824" y="1403600"/>
            <a:ext cx="1014132" cy="228076"/>
          </a:xfrm>
          <a:prstGeom prst="rect">
            <a:avLst/>
          </a:prstGeom>
        </p:spPr>
        <p:txBody>
          <a:bodyPr wrap="square">
            <a:spAutoFit/>
          </a:bodyPr>
          <a:lstStyle/>
          <a:p>
            <a:r>
              <a:rPr lang="en-US" altLang="en-US" sz="882" dirty="0"/>
              <a:t>Slide 18</a:t>
            </a:r>
            <a:endParaRPr lang="en-US" sz="882" dirty="0"/>
          </a:p>
        </p:txBody>
      </p:sp>
    </p:spTree>
    <p:extLst>
      <p:ext uri="{BB962C8B-B14F-4D97-AF65-F5344CB8AC3E}">
        <p14:creationId xmlns:p14="http://schemas.microsoft.com/office/powerpoint/2010/main" val="102190249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FB3D6-DEB6-4F88-949C-FB68B70C126E}"/>
              </a:ext>
            </a:extLst>
          </p:cNvPr>
          <p:cNvSpPr>
            <a:spLocks noGrp="1"/>
          </p:cNvSpPr>
          <p:nvPr>
            <p:ph type="title"/>
          </p:nvPr>
        </p:nvSpPr>
        <p:spPr/>
        <p:txBody>
          <a:bodyPr/>
          <a:lstStyle/>
          <a:p>
            <a:r>
              <a:rPr lang="en-US" dirty="0"/>
              <a:t>Environmental Factors - Light</a:t>
            </a:r>
          </a:p>
        </p:txBody>
      </p:sp>
      <p:sp>
        <p:nvSpPr>
          <p:cNvPr id="4" name="Rectangle 3">
            <a:extLst>
              <a:ext uri="{FF2B5EF4-FFF2-40B4-BE49-F238E27FC236}">
                <a16:creationId xmlns:a16="http://schemas.microsoft.com/office/drawing/2014/main" id="{73069096-78EE-4C93-B746-64D6A616B479}"/>
              </a:ext>
            </a:extLst>
          </p:cNvPr>
          <p:cNvSpPr/>
          <p:nvPr/>
        </p:nvSpPr>
        <p:spPr>
          <a:xfrm>
            <a:off x="388094" y="2024861"/>
            <a:ext cx="6245789" cy="2343719"/>
          </a:xfrm>
          <a:prstGeom prst="rect">
            <a:avLst/>
          </a:prstGeom>
        </p:spPr>
        <p:txBody>
          <a:bodyPr wrap="square" anchor="t">
            <a:spAutoFit/>
          </a:bodyPr>
          <a:lstStyle/>
          <a:p>
            <a:pPr marL="151287" indent="-151287" defTabSz="806867">
              <a:spcBef>
                <a:spcPts val="529"/>
              </a:spcBef>
              <a:spcAft>
                <a:spcPts val="265"/>
              </a:spcAft>
              <a:buClr>
                <a:schemeClr val="accent1"/>
              </a:buClr>
              <a:buFont typeface="Arial" pitchFamily="34" charset="0"/>
              <a:buChar char="•"/>
            </a:pPr>
            <a:r>
              <a:rPr lang="en-GB" sz="1412" dirty="0">
                <a:solidFill>
                  <a:srgbClr val="53565A"/>
                </a:solidFill>
                <a:latin typeface="Arial" pitchFamily="34" charset="0"/>
                <a:cs typeface="Arial" pitchFamily="34" charset="0"/>
              </a:rPr>
              <a:t>Light suppresses sleep hormones.</a:t>
            </a:r>
          </a:p>
          <a:p>
            <a:pPr marL="151287" indent="-151287" defTabSz="806867">
              <a:spcBef>
                <a:spcPts val="529"/>
              </a:spcBef>
              <a:spcAft>
                <a:spcPts val="265"/>
              </a:spcAft>
              <a:buClr>
                <a:schemeClr val="accent1"/>
              </a:buClr>
              <a:buFont typeface="Arial" pitchFamily="34" charset="0"/>
              <a:buChar char="•"/>
            </a:pPr>
            <a:r>
              <a:rPr lang="en-GB" sz="1412" dirty="0">
                <a:solidFill>
                  <a:srgbClr val="53565A"/>
                </a:solidFill>
                <a:latin typeface="Arial" pitchFamily="34" charset="0"/>
                <a:cs typeface="Arial" pitchFamily="34" charset="0"/>
              </a:rPr>
              <a:t>Blue light is the worst, it inhibits melatonin production.</a:t>
            </a:r>
          </a:p>
          <a:p>
            <a:pPr marL="151287" indent="-151287" defTabSz="806867">
              <a:spcBef>
                <a:spcPts val="529"/>
              </a:spcBef>
              <a:spcAft>
                <a:spcPts val="265"/>
              </a:spcAft>
              <a:buClr>
                <a:schemeClr val="accent1"/>
              </a:buClr>
              <a:buFont typeface="Arial" pitchFamily="34" charset="0"/>
              <a:buChar char="•"/>
            </a:pPr>
            <a:r>
              <a:rPr lang="en-GB" sz="1412" dirty="0">
                <a:solidFill>
                  <a:srgbClr val="53565A"/>
                </a:solidFill>
                <a:latin typeface="Arial" pitchFamily="34" charset="0"/>
                <a:cs typeface="Arial" pitchFamily="34" charset="0"/>
              </a:rPr>
              <a:t>Red light has the least effect.</a:t>
            </a:r>
          </a:p>
          <a:p>
            <a:pPr marL="151287" indent="-151287" defTabSz="806867">
              <a:spcBef>
                <a:spcPts val="529"/>
              </a:spcBef>
              <a:spcAft>
                <a:spcPts val="265"/>
              </a:spcAft>
              <a:buClr>
                <a:schemeClr val="accent1"/>
              </a:buClr>
              <a:buFont typeface="Arial" pitchFamily="34" charset="0"/>
              <a:buChar char="•"/>
            </a:pPr>
            <a:r>
              <a:rPr lang="en-GB" sz="1412" dirty="0">
                <a:solidFill>
                  <a:srgbClr val="53565A"/>
                </a:solidFill>
                <a:latin typeface="Arial" pitchFamily="34" charset="0"/>
                <a:cs typeface="Arial" pitchFamily="34" charset="0"/>
              </a:rPr>
              <a:t>Lots of light in the day will help sleep at night.</a:t>
            </a:r>
          </a:p>
          <a:p>
            <a:pPr marL="151287" indent="-151287" defTabSz="806867">
              <a:spcBef>
                <a:spcPts val="529"/>
              </a:spcBef>
              <a:spcAft>
                <a:spcPts val="265"/>
              </a:spcAft>
              <a:buClr>
                <a:schemeClr val="accent1"/>
              </a:buClr>
              <a:buFont typeface="Arial" pitchFamily="34" charset="0"/>
              <a:buChar char="•"/>
            </a:pPr>
            <a:endParaRPr lang="en-GB" sz="1412" dirty="0">
              <a:solidFill>
                <a:srgbClr val="53565A"/>
              </a:solidFill>
              <a:latin typeface="Arial" pitchFamily="34" charset="0"/>
              <a:cs typeface="Arial" pitchFamily="34" charset="0"/>
            </a:endParaRPr>
          </a:p>
          <a:p>
            <a:pPr defTabSz="806867">
              <a:spcBef>
                <a:spcPts val="529"/>
              </a:spcBef>
              <a:spcAft>
                <a:spcPts val="265"/>
              </a:spcAft>
              <a:buClr>
                <a:schemeClr val="accent1"/>
              </a:buClr>
            </a:pPr>
            <a:r>
              <a:rPr lang="en-GB" sz="1412" dirty="0">
                <a:solidFill>
                  <a:srgbClr val="53565A"/>
                </a:solidFill>
                <a:latin typeface="Arial" pitchFamily="34" charset="0"/>
                <a:cs typeface="Arial" pitchFamily="34" charset="0"/>
              </a:rPr>
              <a:t>For a good night’s sleep, keep your bedroom as dark as possible. Darkness promotes melatonin to be released. Even light from a digital alarm clock can be disruptive to our sleep cycle. Use blackout shades or wear an eye mask.</a:t>
            </a:r>
          </a:p>
        </p:txBody>
      </p:sp>
      <p:sp>
        <p:nvSpPr>
          <p:cNvPr id="5" name="Rectangle 4">
            <a:extLst>
              <a:ext uri="{FF2B5EF4-FFF2-40B4-BE49-F238E27FC236}">
                <a16:creationId xmlns:a16="http://schemas.microsoft.com/office/drawing/2014/main" id="{2E7D5E7E-A7EA-4A1F-8509-D929697DCF7D}"/>
              </a:ext>
            </a:extLst>
          </p:cNvPr>
          <p:cNvSpPr/>
          <p:nvPr/>
        </p:nvSpPr>
        <p:spPr>
          <a:xfrm>
            <a:off x="6140823" y="1414361"/>
            <a:ext cx="986118" cy="228076"/>
          </a:xfrm>
          <a:prstGeom prst="rect">
            <a:avLst/>
          </a:prstGeom>
        </p:spPr>
        <p:txBody>
          <a:bodyPr wrap="square">
            <a:spAutoFit/>
          </a:bodyPr>
          <a:lstStyle/>
          <a:p>
            <a:r>
              <a:rPr lang="en-US" altLang="en-US" sz="882" dirty="0"/>
              <a:t>Slide 19</a:t>
            </a:r>
            <a:endParaRPr lang="en-US" sz="882" dirty="0"/>
          </a:p>
        </p:txBody>
      </p:sp>
    </p:spTree>
    <p:extLst>
      <p:ext uri="{BB962C8B-B14F-4D97-AF65-F5344CB8AC3E}">
        <p14:creationId xmlns:p14="http://schemas.microsoft.com/office/powerpoint/2010/main" val="243837776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81AD6-E0D5-44A2-8147-6D8033B3C6E9}"/>
              </a:ext>
            </a:extLst>
          </p:cNvPr>
          <p:cNvSpPr>
            <a:spLocks noGrp="1"/>
          </p:cNvSpPr>
          <p:nvPr>
            <p:ph type="title"/>
          </p:nvPr>
        </p:nvSpPr>
        <p:spPr/>
        <p:txBody>
          <a:bodyPr/>
          <a:lstStyle/>
          <a:p>
            <a:r>
              <a:rPr lang="en-GB" dirty="0">
                <a:cs typeface="Arial" pitchFamily="34" charset="0"/>
              </a:rPr>
              <a:t>Environmental Factors - Temperature</a:t>
            </a:r>
            <a:endParaRPr lang="en-US" dirty="0"/>
          </a:p>
        </p:txBody>
      </p:sp>
      <p:sp>
        <p:nvSpPr>
          <p:cNvPr id="4" name="Rectangle 3">
            <a:extLst>
              <a:ext uri="{FF2B5EF4-FFF2-40B4-BE49-F238E27FC236}">
                <a16:creationId xmlns:a16="http://schemas.microsoft.com/office/drawing/2014/main" id="{57A8B9FF-5B3A-4BE5-969D-1E8B413C90C6}"/>
              </a:ext>
            </a:extLst>
          </p:cNvPr>
          <p:cNvSpPr/>
          <p:nvPr/>
        </p:nvSpPr>
        <p:spPr>
          <a:xfrm>
            <a:off x="315713" y="1911821"/>
            <a:ext cx="6160391" cy="1741502"/>
          </a:xfrm>
          <a:prstGeom prst="rect">
            <a:avLst/>
          </a:prstGeom>
        </p:spPr>
        <p:txBody>
          <a:bodyPr wrap="square" anchor="t">
            <a:spAutoFit/>
          </a:bodyPr>
          <a:lstStyle/>
          <a:p>
            <a:pPr defTabSz="806867">
              <a:lnSpc>
                <a:spcPct val="95000"/>
              </a:lnSpc>
              <a:spcBef>
                <a:spcPts val="529"/>
              </a:spcBef>
              <a:spcAft>
                <a:spcPts val="265"/>
              </a:spcAft>
              <a:buClr>
                <a:schemeClr val="accent1"/>
              </a:buClr>
              <a:defRPr/>
            </a:pPr>
            <a:r>
              <a:rPr lang="en-GB" sz="1412" kern="0" dirty="0">
                <a:solidFill>
                  <a:srgbClr val="53565A"/>
                </a:solidFill>
                <a:latin typeface="Arial" pitchFamily="34" charset="0"/>
                <a:cs typeface="Arial" pitchFamily="34" charset="0"/>
              </a:rPr>
              <a:t>Temperature also affects our quality of sleep.  Keep your bedroom well ventilated. Use a humidifier if necessary.</a:t>
            </a:r>
          </a:p>
          <a:p>
            <a:pPr marL="252146" indent="-252146" defTabSz="806867">
              <a:lnSpc>
                <a:spcPct val="95000"/>
              </a:lnSpc>
              <a:spcBef>
                <a:spcPts val="529"/>
              </a:spcBef>
              <a:spcAft>
                <a:spcPts val="265"/>
              </a:spcAft>
              <a:buClr>
                <a:schemeClr val="accent1"/>
              </a:buClr>
              <a:buFont typeface="Arial" panose="020B0604020202020204" pitchFamily="34" charset="0"/>
              <a:buChar char="•"/>
              <a:defRPr/>
            </a:pPr>
            <a:endParaRPr lang="en-GB" sz="1412" kern="0" dirty="0">
              <a:solidFill>
                <a:srgbClr val="53565A"/>
              </a:solidFill>
              <a:latin typeface="Arial" pitchFamily="34" charset="0"/>
              <a:cs typeface="Arial" pitchFamily="34" charset="0"/>
            </a:endParaRPr>
          </a:p>
          <a:p>
            <a:pPr marL="252146" indent="-252146" defTabSz="806867">
              <a:lnSpc>
                <a:spcPct val="95000"/>
              </a:lnSpc>
              <a:spcBef>
                <a:spcPts val="529"/>
              </a:spcBef>
              <a:spcAft>
                <a:spcPts val="265"/>
              </a:spcAft>
              <a:buClr>
                <a:schemeClr val="accent1"/>
              </a:buClr>
              <a:buFont typeface="Arial" panose="020B0604020202020204" pitchFamily="34" charset="0"/>
              <a:buChar char="•"/>
              <a:defRPr/>
            </a:pPr>
            <a:r>
              <a:rPr lang="en-GB" sz="1412" kern="0" dirty="0">
                <a:solidFill>
                  <a:srgbClr val="53565A"/>
                </a:solidFill>
                <a:latin typeface="Arial" pitchFamily="34" charset="0"/>
                <a:cs typeface="Arial" pitchFamily="34" charset="0"/>
              </a:rPr>
              <a:t>54-75 degrees Fahrenheit is the ideal room temperature for sleep</a:t>
            </a:r>
            <a:r>
              <a:rPr lang="en-GB" sz="1412" dirty="0">
                <a:solidFill>
                  <a:srgbClr val="53565A"/>
                </a:solidFill>
                <a:latin typeface="Arial" pitchFamily="34" charset="0"/>
                <a:cs typeface="Arial" pitchFamily="34" charset="0"/>
              </a:rPr>
              <a:t>.</a:t>
            </a:r>
          </a:p>
          <a:p>
            <a:pPr marL="252146" indent="-252146" defTabSz="806867">
              <a:lnSpc>
                <a:spcPct val="95000"/>
              </a:lnSpc>
              <a:spcBef>
                <a:spcPts val="529"/>
              </a:spcBef>
              <a:spcAft>
                <a:spcPts val="265"/>
              </a:spcAft>
              <a:buClr>
                <a:schemeClr val="accent1"/>
              </a:buClr>
              <a:buFont typeface="Arial" panose="020B0604020202020204" pitchFamily="34" charset="0"/>
              <a:buChar char="•"/>
              <a:defRPr/>
            </a:pPr>
            <a:r>
              <a:rPr lang="en-GB" sz="1412" kern="0" dirty="0">
                <a:solidFill>
                  <a:srgbClr val="53565A"/>
                </a:solidFill>
                <a:latin typeface="Arial" pitchFamily="34" charset="0"/>
                <a:cs typeface="Arial" pitchFamily="34" charset="0"/>
              </a:rPr>
              <a:t>Varies between individuals</a:t>
            </a:r>
            <a:r>
              <a:rPr lang="en-GB" sz="1412" dirty="0">
                <a:solidFill>
                  <a:srgbClr val="53565A"/>
                </a:solidFill>
                <a:latin typeface="Arial" pitchFamily="34" charset="0"/>
                <a:cs typeface="Arial" pitchFamily="34" charset="0"/>
              </a:rPr>
              <a:t>.</a:t>
            </a:r>
          </a:p>
          <a:p>
            <a:pPr marL="252146" indent="-252146" defTabSz="806867">
              <a:lnSpc>
                <a:spcPct val="95000"/>
              </a:lnSpc>
              <a:spcBef>
                <a:spcPts val="529"/>
              </a:spcBef>
              <a:spcAft>
                <a:spcPts val="265"/>
              </a:spcAft>
              <a:buClr>
                <a:schemeClr val="accent1"/>
              </a:buClr>
              <a:buFont typeface="Arial" panose="020B0604020202020204" pitchFamily="34" charset="0"/>
              <a:buChar char="•"/>
              <a:defRPr/>
            </a:pPr>
            <a:r>
              <a:rPr lang="en-GB" sz="1412" kern="0" dirty="0">
                <a:solidFill>
                  <a:srgbClr val="53565A"/>
                </a:solidFill>
                <a:latin typeface="Arial" pitchFamily="34" charset="0"/>
                <a:cs typeface="Arial" pitchFamily="34" charset="0"/>
              </a:rPr>
              <a:t>Body temperature drops about 4 hours into sleep</a:t>
            </a:r>
            <a:r>
              <a:rPr lang="en-GB" sz="1412" dirty="0">
                <a:solidFill>
                  <a:srgbClr val="53565A"/>
                </a:solidFill>
                <a:cs typeface="Arial"/>
              </a:rPr>
              <a:t>.</a:t>
            </a:r>
            <a:endParaRPr lang="en-US" sz="1412" kern="0" dirty="0">
              <a:solidFill>
                <a:sysClr val="windowText" lastClr="000000"/>
              </a:solidFill>
            </a:endParaRPr>
          </a:p>
        </p:txBody>
      </p:sp>
      <p:sp>
        <p:nvSpPr>
          <p:cNvPr id="5" name="Rectangle 4">
            <a:extLst>
              <a:ext uri="{FF2B5EF4-FFF2-40B4-BE49-F238E27FC236}">
                <a16:creationId xmlns:a16="http://schemas.microsoft.com/office/drawing/2014/main" id="{9F190941-5AB3-4BB2-8B87-AB81A3E8E509}"/>
              </a:ext>
            </a:extLst>
          </p:cNvPr>
          <p:cNvSpPr/>
          <p:nvPr/>
        </p:nvSpPr>
        <p:spPr>
          <a:xfrm>
            <a:off x="6118412" y="1380441"/>
            <a:ext cx="1479177" cy="228076"/>
          </a:xfrm>
          <a:prstGeom prst="rect">
            <a:avLst/>
          </a:prstGeom>
        </p:spPr>
        <p:txBody>
          <a:bodyPr wrap="square">
            <a:spAutoFit/>
          </a:bodyPr>
          <a:lstStyle/>
          <a:p>
            <a:r>
              <a:rPr lang="en-US" altLang="en-US" sz="882" dirty="0"/>
              <a:t>Slide 20</a:t>
            </a:r>
            <a:endParaRPr lang="en-US" sz="882" dirty="0"/>
          </a:p>
        </p:txBody>
      </p:sp>
    </p:spTree>
    <p:extLst>
      <p:ext uri="{BB962C8B-B14F-4D97-AF65-F5344CB8AC3E}">
        <p14:creationId xmlns:p14="http://schemas.microsoft.com/office/powerpoint/2010/main" val="390475218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7"/>
          <p:cNvSpPr>
            <a:spLocks noGrp="1"/>
          </p:cNvSpPr>
          <p:nvPr>
            <p:ph type="title"/>
          </p:nvPr>
        </p:nvSpPr>
        <p:spPr/>
        <p:txBody>
          <a:bodyPr/>
          <a:lstStyle/>
          <a:p>
            <a:r>
              <a:rPr lang="en-US" altLang="en-US" dirty="0">
                <a:cs typeface="Arial"/>
              </a:rPr>
              <a:t>The Program</a:t>
            </a:r>
            <a:endParaRPr lang="en-US" altLang="en-US" dirty="0"/>
          </a:p>
        </p:txBody>
      </p:sp>
      <p:sp>
        <p:nvSpPr>
          <p:cNvPr id="9219" name="Text Placeholder 8"/>
          <p:cNvSpPr>
            <a:spLocks noGrp="1" noChangeArrowheads="1"/>
          </p:cNvSpPr>
          <p:nvPr>
            <p:ph type="body" sz="quarter" idx="13"/>
          </p:nvPr>
        </p:nvSpPr>
        <p:spPr>
          <a:xfrm>
            <a:off x="385762" y="1246909"/>
            <a:ext cx="6105245" cy="318112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rtlCol="0" anchor="t">
            <a:spAutoFit/>
          </a:bodyPr>
          <a:lstStyle/>
          <a:p>
            <a:pPr>
              <a:spcBef>
                <a:spcPct val="0"/>
              </a:spcBef>
              <a:spcAft>
                <a:spcPts val="1588"/>
              </a:spcAft>
              <a:buClr>
                <a:schemeClr val="tx2"/>
              </a:buClr>
            </a:pPr>
            <a:r>
              <a:rPr lang="en-US" altLang="en-US" dirty="0">
                <a:solidFill>
                  <a:srgbClr val="646D72"/>
                </a:solidFill>
                <a:latin typeface="Arial" charset="0"/>
                <a:ea typeface="ＭＳ Ｐゴシック" pitchFamily="34" charset="-128"/>
                <a:cs typeface="Times New Roman" pitchFamily="18" charset="0"/>
              </a:rPr>
              <a:t>Welcome</a:t>
            </a:r>
          </a:p>
          <a:p>
            <a:pPr>
              <a:spcBef>
                <a:spcPct val="0"/>
              </a:spcBef>
              <a:spcAft>
                <a:spcPts val="1588"/>
              </a:spcAft>
              <a:buClr>
                <a:schemeClr val="tx2"/>
              </a:buClr>
            </a:pPr>
            <a:r>
              <a:rPr lang="en-US" altLang="en-US" dirty="0">
                <a:solidFill>
                  <a:srgbClr val="646D72"/>
                </a:solidFill>
                <a:latin typeface="Arial" charset="0"/>
                <a:ea typeface="ＭＳ Ｐゴシック" pitchFamily="34" charset="-128"/>
                <a:cs typeface="Times New Roman" pitchFamily="18" charset="0"/>
              </a:rPr>
              <a:t>About Sleep</a:t>
            </a:r>
            <a:endParaRPr lang="en-US" altLang="en-US" dirty="0">
              <a:solidFill>
                <a:srgbClr val="646D72"/>
              </a:solidFill>
              <a:latin typeface="Arial" charset="0"/>
              <a:ea typeface="ＭＳ Ｐゴシック" pitchFamily="34" charset="-128"/>
              <a:cs typeface="Arial"/>
            </a:endParaRPr>
          </a:p>
          <a:p>
            <a:pPr>
              <a:spcBef>
                <a:spcPct val="0"/>
              </a:spcBef>
              <a:spcAft>
                <a:spcPts val="1588"/>
              </a:spcAft>
              <a:buClr>
                <a:schemeClr val="tx2"/>
              </a:buClr>
            </a:pPr>
            <a:r>
              <a:rPr lang="en-US" altLang="en-US" dirty="0">
                <a:solidFill>
                  <a:srgbClr val="646D72"/>
                </a:solidFill>
                <a:latin typeface="Arial" charset="0"/>
                <a:ea typeface="ＭＳ Ｐゴシック" pitchFamily="34" charset="-128"/>
                <a:cs typeface="Times New Roman" pitchFamily="18" charset="0"/>
              </a:rPr>
              <a:t>Effects of a Lack of sleep </a:t>
            </a:r>
            <a:endParaRPr lang="en-US" altLang="en-US" dirty="0">
              <a:solidFill>
                <a:srgbClr val="646D72"/>
              </a:solidFill>
              <a:latin typeface="Arial" charset="0"/>
              <a:ea typeface="ＭＳ Ｐゴシック" pitchFamily="34" charset="-128"/>
              <a:cs typeface="Arial"/>
            </a:endParaRPr>
          </a:p>
          <a:p>
            <a:pPr>
              <a:spcBef>
                <a:spcPct val="0"/>
              </a:spcBef>
              <a:spcAft>
                <a:spcPts val="1588"/>
              </a:spcAft>
              <a:buClr>
                <a:schemeClr val="tx2"/>
              </a:buClr>
            </a:pPr>
            <a:r>
              <a:rPr lang="en-US" altLang="en-US" dirty="0">
                <a:solidFill>
                  <a:srgbClr val="646D72"/>
                </a:solidFill>
                <a:latin typeface="Arial" charset="0"/>
                <a:ea typeface="ＭＳ Ｐゴシック" pitchFamily="34" charset="-128"/>
                <a:cs typeface="Times New Roman" pitchFamily="18" charset="0"/>
              </a:rPr>
              <a:t>Assessing Your Sleep</a:t>
            </a:r>
            <a:endParaRPr lang="en-US" altLang="en-US" dirty="0">
              <a:solidFill>
                <a:srgbClr val="646D72"/>
              </a:solidFill>
              <a:latin typeface="Arial" charset="0"/>
              <a:ea typeface="ＭＳ Ｐゴシック" pitchFamily="34" charset="-128"/>
              <a:cs typeface="Arial"/>
            </a:endParaRPr>
          </a:p>
          <a:p>
            <a:pPr>
              <a:spcBef>
                <a:spcPct val="0"/>
              </a:spcBef>
              <a:spcAft>
                <a:spcPts val="1588"/>
              </a:spcAft>
              <a:buClr>
                <a:schemeClr val="tx2"/>
              </a:buClr>
            </a:pPr>
            <a:r>
              <a:rPr lang="en-US" altLang="en-US" dirty="0">
                <a:solidFill>
                  <a:srgbClr val="646D72"/>
                </a:solidFill>
                <a:latin typeface="Arial" charset="0"/>
                <a:ea typeface="ＭＳ Ｐゴシック" pitchFamily="34" charset="-128"/>
                <a:cs typeface="Times New Roman" pitchFamily="18" charset="0"/>
              </a:rPr>
              <a:t>Behavioral Factors</a:t>
            </a:r>
            <a:endParaRPr lang="en-US" altLang="en-US" dirty="0">
              <a:solidFill>
                <a:srgbClr val="646D72"/>
              </a:solidFill>
              <a:latin typeface="Arial" charset="0"/>
              <a:ea typeface="ＭＳ Ｐゴシック" pitchFamily="34" charset="-128"/>
              <a:cs typeface="Arial"/>
            </a:endParaRPr>
          </a:p>
          <a:p>
            <a:pPr>
              <a:spcBef>
                <a:spcPct val="0"/>
              </a:spcBef>
              <a:spcAft>
                <a:spcPts val="1588"/>
              </a:spcAft>
              <a:buClr>
                <a:schemeClr val="tx2"/>
              </a:buClr>
            </a:pPr>
            <a:r>
              <a:rPr lang="en-US" altLang="en-US" dirty="0">
                <a:solidFill>
                  <a:srgbClr val="646D72"/>
                </a:solidFill>
                <a:latin typeface="Arial" charset="0"/>
                <a:ea typeface="ＭＳ Ｐゴシック" pitchFamily="34" charset="-128"/>
                <a:cs typeface="Times New Roman" pitchFamily="18" charset="0"/>
              </a:rPr>
              <a:t>Environmental Factors</a:t>
            </a:r>
            <a:endParaRPr lang="en-US" altLang="en-US" dirty="0">
              <a:solidFill>
                <a:srgbClr val="646D72"/>
              </a:solidFill>
              <a:latin typeface="Arial" charset="0"/>
              <a:ea typeface="ＭＳ Ｐゴシック" pitchFamily="34" charset="-128"/>
              <a:cs typeface="Arial"/>
            </a:endParaRPr>
          </a:p>
          <a:p>
            <a:pPr>
              <a:spcBef>
                <a:spcPct val="0"/>
              </a:spcBef>
              <a:spcAft>
                <a:spcPts val="1588"/>
              </a:spcAft>
              <a:buClr>
                <a:schemeClr val="tx2"/>
              </a:buClr>
            </a:pPr>
            <a:r>
              <a:rPr lang="en-US" altLang="en-US" dirty="0">
                <a:solidFill>
                  <a:srgbClr val="646D72"/>
                </a:solidFill>
                <a:latin typeface="Arial" charset="0"/>
                <a:ea typeface="ＭＳ Ｐゴシック" pitchFamily="34" charset="-128"/>
                <a:cs typeface="Times New Roman" pitchFamily="18" charset="0"/>
              </a:rPr>
              <a:t>Other Factors That Disrupt Our Sleep</a:t>
            </a:r>
            <a:endParaRPr lang="en-US" altLang="en-US" dirty="0">
              <a:solidFill>
                <a:srgbClr val="646D72"/>
              </a:solidFill>
              <a:latin typeface="Arial" charset="0"/>
              <a:ea typeface="ＭＳ Ｐゴシック" pitchFamily="34" charset="-128"/>
              <a:cs typeface="Arial"/>
            </a:endParaRPr>
          </a:p>
          <a:p>
            <a:pPr>
              <a:spcBef>
                <a:spcPct val="0"/>
              </a:spcBef>
              <a:spcAft>
                <a:spcPts val="1588"/>
              </a:spcAft>
              <a:buClr>
                <a:schemeClr val="tx2"/>
              </a:buClr>
            </a:pPr>
            <a:r>
              <a:rPr lang="en-US" altLang="en-US" dirty="0">
                <a:solidFill>
                  <a:srgbClr val="646D72"/>
                </a:solidFill>
                <a:latin typeface="Arial" charset="0"/>
                <a:ea typeface="ＭＳ Ｐゴシック" pitchFamily="34" charset="-128"/>
                <a:cs typeface="Times New Roman" pitchFamily="18" charset="0"/>
              </a:rPr>
              <a:t>Close</a:t>
            </a:r>
          </a:p>
          <a:p>
            <a:pPr>
              <a:spcBef>
                <a:spcPct val="0"/>
              </a:spcBef>
              <a:spcAft>
                <a:spcPts val="1588"/>
              </a:spcAft>
              <a:buClr>
                <a:schemeClr val="tx2"/>
              </a:buClr>
            </a:pPr>
            <a:endParaRPr lang="en-US" altLang="en-US" dirty="0">
              <a:solidFill>
                <a:srgbClr val="646D72"/>
              </a:solidFill>
              <a:latin typeface="Arial" charset="0"/>
              <a:ea typeface="ＭＳ Ｐゴシック" pitchFamily="34" charset="-128"/>
              <a:cs typeface="Times New Roman" pitchFamily="18" charset="0"/>
            </a:endParaRPr>
          </a:p>
        </p:txBody>
      </p:sp>
      <p:sp>
        <p:nvSpPr>
          <p:cNvPr id="3" name="Rectangle 2">
            <a:extLst>
              <a:ext uri="{FF2B5EF4-FFF2-40B4-BE49-F238E27FC236}">
                <a16:creationId xmlns:a16="http://schemas.microsoft.com/office/drawing/2014/main" id="{D24DF3D8-B5D9-4312-A7D2-135B7590F3F5}"/>
              </a:ext>
            </a:extLst>
          </p:cNvPr>
          <p:cNvSpPr/>
          <p:nvPr/>
        </p:nvSpPr>
        <p:spPr>
          <a:xfrm>
            <a:off x="5311588" y="1238541"/>
            <a:ext cx="1420346" cy="418256"/>
          </a:xfrm>
          <a:prstGeom prst="rect">
            <a:avLst/>
          </a:prstGeom>
        </p:spPr>
        <p:txBody>
          <a:bodyPr wrap="square">
            <a:spAutoFit/>
          </a:bodyPr>
          <a:lstStyle/>
          <a:p>
            <a:pPr algn="r" defTabSz="899010"/>
            <a:r>
              <a:rPr lang="en-US" altLang="en-US" sz="882" dirty="0"/>
              <a:t>Slide 2</a:t>
            </a:r>
            <a:r>
              <a:rPr lang="en-US" altLang="en-US" sz="2118" dirty="0"/>
              <a:t> </a:t>
            </a:r>
          </a:p>
        </p:txBody>
      </p:sp>
    </p:spTree>
    <p:extLst>
      <p:ext uri="{BB962C8B-B14F-4D97-AF65-F5344CB8AC3E}">
        <p14:creationId xmlns:p14="http://schemas.microsoft.com/office/powerpoint/2010/main" val="382197122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59974-8E4A-41AA-97C6-0E1DF8BACA0E}"/>
              </a:ext>
            </a:extLst>
          </p:cNvPr>
          <p:cNvSpPr>
            <a:spLocks noGrp="1"/>
          </p:cNvSpPr>
          <p:nvPr>
            <p:ph type="title"/>
          </p:nvPr>
        </p:nvSpPr>
        <p:spPr/>
        <p:txBody>
          <a:bodyPr/>
          <a:lstStyle/>
          <a:p>
            <a:r>
              <a:rPr lang="en-GB" dirty="0">
                <a:cs typeface="Arial" pitchFamily="34" charset="0"/>
              </a:rPr>
              <a:t>Additional Environmental Factors</a:t>
            </a:r>
            <a:endParaRPr lang="en-US" dirty="0"/>
          </a:p>
        </p:txBody>
      </p:sp>
      <p:sp>
        <p:nvSpPr>
          <p:cNvPr id="4" name="Rectangle 3">
            <a:extLst>
              <a:ext uri="{FF2B5EF4-FFF2-40B4-BE49-F238E27FC236}">
                <a16:creationId xmlns:a16="http://schemas.microsoft.com/office/drawing/2014/main" id="{78D62910-C015-4496-9C90-D4F087C3C741}"/>
              </a:ext>
            </a:extLst>
          </p:cNvPr>
          <p:cNvSpPr/>
          <p:nvPr/>
        </p:nvSpPr>
        <p:spPr>
          <a:xfrm>
            <a:off x="339099" y="2003442"/>
            <a:ext cx="6018670" cy="3979551"/>
          </a:xfrm>
          <a:prstGeom prst="rect">
            <a:avLst/>
          </a:prstGeom>
        </p:spPr>
        <p:txBody>
          <a:bodyPr wrap="square">
            <a:spAutoFit/>
          </a:bodyPr>
          <a:lstStyle/>
          <a:p>
            <a:pPr marL="151287" indent="-151287" defTabSz="806867">
              <a:spcBef>
                <a:spcPts val="529"/>
              </a:spcBef>
              <a:spcAft>
                <a:spcPts val="265"/>
              </a:spcAft>
              <a:buClr>
                <a:schemeClr val="accent1"/>
              </a:buClr>
              <a:buFont typeface="Arial" pitchFamily="34" charset="0"/>
              <a:buChar char="•"/>
            </a:pPr>
            <a:r>
              <a:rPr lang="en-US" sz="1412" u="sng" dirty="0"/>
              <a:t>Unresolved conflicts or worries </a:t>
            </a:r>
            <a:r>
              <a:rPr lang="en-US" sz="1412" dirty="0"/>
              <a:t>may be keeping you awake.  The sleep diary mentioned earlier will help you to identify if you have thoughts running through your head over and over again which do not allow you to fully relax.  The relaxation techniques, gratitude exercises, and journaling activities can help work through these issues.</a:t>
            </a:r>
          </a:p>
          <a:p>
            <a:pPr defTabSz="806867">
              <a:spcBef>
                <a:spcPts val="529"/>
              </a:spcBef>
              <a:spcAft>
                <a:spcPts val="265"/>
              </a:spcAft>
              <a:buClr>
                <a:schemeClr val="accent1"/>
              </a:buClr>
            </a:pPr>
            <a:endParaRPr lang="en-GB" sz="1412" dirty="0">
              <a:solidFill>
                <a:srgbClr val="53565A"/>
              </a:solidFill>
              <a:latin typeface="Arial" pitchFamily="34" charset="0"/>
              <a:cs typeface="Arial" pitchFamily="34" charset="0"/>
            </a:endParaRPr>
          </a:p>
          <a:p>
            <a:pPr marL="151287" indent="-151287" defTabSz="806867">
              <a:spcBef>
                <a:spcPts val="529"/>
              </a:spcBef>
              <a:spcAft>
                <a:spcPts val="265"/>
              </a:spcAft>
              <a:buClr>
                <a:schemeClr val="accent1"/>
              </a:buClr>
              <a:buFont typeface="Arial" pitchFamily="34" charset="0"/>
              <a:buChar char="•"/>
            </a:pPr>
            <a:r>
              <a:rPr lang="en-GB" sz="1412" u="sng" dirty="0">
                <a:solidFill>
                  <a:srgbClr val="53565A"/>
                </a:solidFill>
                <a:latin typeface="Arial" pitchFamily="34" charset="0"/>
                <a:cs typeface="Arial" pitchFamily="34" charset="0"/>
              </a:rPr>
              <a:t>Children/Babies </a:t>
            </a:r>
            <a:r>
              <a:rPr lang="en-GB" sz="1412" dirty="0">
                <a:solidFill>
                  <a:srgbClr val="53565A"/>
                </a:solidFill>
                <a:latin typeface="Arial" pitchFamily="34" charset="0"/>
                <a:cs typeface="Arial" pitchFamily="34" charset="0"/>
              </a:rPr>
              <a:t>can most definitely throw off our sleep cycles.  Parents of babies and very young children would benefit from sleep training their little ones to minimize night waking.  This training is usually challenging for a few weeks but ultimately will lead to better sleep for your children and you.</a:t>
            </a:r>
          </a:p>
          <a:p>
            <a:pPr defTabSz="806867">
              <a:spcBef>
                <a:spcPts val="529"/>
              </a:spcBef>
              <a:spcAft>
                <a:spcPts val="265"/>
              </a:spcAft>
              <a:buClr>
                <a:schemeClr val="accent1"/>
              </a:buClr>
            </a:pPr>
            <a:endParaRPr lang="en-GB" sz="1412" dirty="0">
              <a:solidFill>
                <a:srgbClr val="53565A"/>
              </a:solidFill>
              <a:latin typeface="Arial" pitchFamily="34" charset="0"/>
              <a:cs typeface="Arial" pitchFamily="34" charset="0"/>
            </a:endParaRPr>
          </a:p>
          <a:p>
            <a:pPr marL="151287" indent="-151287" defTabSz="806867">
              <a:spcBef>
                <a:spcPts val="529"/>
              </a:spcBef>
              <a:spcAft>
                <a:spcPts val="265"/>
              </a:spcAft>
              <a:buClr>
                <a:schemeClr val="accent1"/>
              </a:buClr>
              <a:buFont typeface="Arial" pitchFamily="34" charset="0"/>
              <a:buChar char="•"/>
            </a:pPr>
            <a:r>
              <a:rPr lang="en-GB" sz="1412" u="sng" dirty="0">
                <a:solidFill>
                  <a:srgbClr val="53565A"/>
                </a:solidFill>
                <a:latin typeface="Arial" pitchFamily="34" charset="0"/>
                <a:cs typeface="Arial" pitchFamily="34" charset="0"/>
              </a:rPr>
              <a:t>Snoring</a:t>
            </a:r>
            <a:r>
              <a:rPr lang="en-GB" sz="1412" dirty="0">
                <a:solidFill>
                  <a:srgbClr val="53565A"/>
                </a:solidFill>
                <a:latin typeface="Arial" pitchFamily="34" charset="0"/>
                <a:cs typeface="Arial" pitchFamily="34" charset="0"/>
              </a:rPr>
              <a:t> can keep you up as well as disrupt the sleep of a partner. Snoring may be the result of medical issues and sleep disorders.  Consulting with your physician can help identify the cause and offer relief.</a:t>
            </a:r>
          </a:p>
        </p:txBody>
      </p:sp>
      <p:sp>
        <p:nvSpPr>
          <p:cNvPr id="5" name="Rectangle 4">
            <a:extLst>
              <a:ext uri="{FF2B5EF4-FFF2-40B4-BE49-F238E27FC236}">
                <a16:creationId xmlns:a16="http://schemas.microsoft.com/office/drawing/2014/main" id="{ACC1BEE2-E1F6-46AF-8D0E-3C627833C01B}"/>
              </a:ext>
            </a:extLst>
          </p:cNvPr>
          <p:cNvSpPr/>
          <p:nvPr/>
        </p:nvSpPr>
        <p:spPr>
          <a:xfrm>
            <a:off x="6100203" y="1392939"/>
            <a:ext cx="1295679" cy="228076"/>
          </a:xfrm>
          <a:prstGeom prst="rect">
            <a:avLst/>
          </a:prstGeom>
        </p:spPr>
        <p:txBody>
          <a:bodyPr wrap="square">
            <a:spAutoFit/>
          </a:bodyPr>
          <a:lstStyle/>
          <a:p>
            <a:r>
              <a:rPr lang="en-US" altLang="en-US" sz="882" dirty="0"/>
              <a:t>Slide 21</a:t>
            </a:r>
            <a:endParaRPr lang="en-US" sz="882" dirty="0"/>
          </a:p>
        </p:txBody>
      </p:sp>
    </p:spTree>
    <p:extLst>
      <p:ext uri="{BB962C8B-B14F-4D97-AF65-F5344CB8AC3E}">
        <p14:creationId xmlns:p14="http://schemas.microsoft.com/office/powerpoint/2010/main" val="93007514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379E1-B7F8-4E00-8DA0-7F50DF6D49BE}"/>
              </a:ext>
            </a:extLst>
          </p:cNvPr>
          <p:cNvSpPr>
            <a:spLocks noGrp="1"/>
          </p:cNvSpPr>
          <p:nvPr>
            <p:ph type="title"/>
          </p:nvPr>
        </p:nvSpPr>
        <p:spPr/>
        <p:txBody>
          <a:bodyPr/>
          <a:lstStyle/>
          <a:p>
            <a:r>
              <a:rPr lang="en-US" dirty="0"/>
              <a:t>Your Action Plan for Better Sleep</a:t>
            </a:r>
          </a:p>
        </p:txBody>
      </p:sp>
      <p:sp>
        <p:nvSpPr>
          <p:cNvPr id="6" name="Rectangle 5">
            <a:extLst>
              <a:ext uri="{FF2B5EF4-FFF2-40B4-BE49-F238E27FC236}">
                <a16:creationId xmlns:a16="http://schemas.microsoft.com/office/drawing/2014/main" id="{40BB6A77-315E-44F0-9D7A-89914AE6D59C}"/>
              </a:ext>
            </a:extLst>
          </p:cNvPr>
          <p:cNvSpPr/>
          <p:nvPr/>
        </p:nvSpPr>
        <p:spPr bwMode="gray">
          <a:xfrm>
            <a:off x="669551" y="2070037"/>
            <a:ext cx="1941053" cy="3220288"/>
          </a:xfrm>
          <a:prstGeom prst="rect">
            <a:avLst/>
          </a:prstGeom>
          <a:solidFill>
            <a:schemeClr val="accent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pPr>
              <a:lnSpc>
                <a:spcPct val="95000"/>
              </a:lnSpc>
              <a:spcBef>
                <a:spcPts val="529"/>
              </a:spcBef>
              <a:spcAft>
                <a:spcPts val="397"/>
              </a:spcAft>
              <a:buClr>
                <a:schemeClr val="accent1"/>
              </a:buClr>
            </a:pPr>
            <a:r>
              <a:rPr lang="en-US" sz="1412" dirty="0">
                <a:solidFill>
                  <a:schemeClr val="bg1"/>
                </a:solidFill>
                <a:latin typeface="Arial" pitchFamily="34" charset="0"/>
                <a:cs typeface="Arial" pitchFamily="34" charset="0"/>
              </a:rPr>
              <a:t>List three things you will do to improve your sleep: </a:t>
            </a:r>
          </a:p>
        </p:txBody>
      </p:sp>
      <p:pic>
        <p:nvPicPr>
          <p:cNvPr id="7" name="Picture 6">
            <a:extLst>
              <a:ext uri="{FF2B5EF4-FFF2-40B4-BE49-F238E27FC236}">
                <a16:creationId xmlns:a16="http://schemas.microsoft.com/office/drawing/2014/main" id="{F04733A4-FEED-4A9A-9873-8858B829900C}"/>
              </a:ext>
            </a:extLst>
          </p:cNvPr>
          <p:cNvPicPr>
            <a:picLocks noChangeAspect="1"/>
          </p:cNvPicPr>
          <p:nvPr/>
        </p:nvPicPr>
        <p:blipFill>
          <a:blip r:embed="rId2"/>
          <a:stretch>
            <a:fillRect/>
          </a:stretch>
        </p:blipFill>
        <p:spPr>
          <a:xfrm>
            <a:off x="2805673" y="2042189"/>
            <a:ext cx="3472362" cy="3248136"/>
          </a:xfrm>
          <a:prstGeom prst="rect">
            <a:avLst/>
          </a:prstGeom>
        </p:spPr>
      </p:pic>
      <p:sp>
        <p:nvSpPr>
          <p:cNvPr id="8" name="TextBox 7">
            <a:extLst>
              <a:ext uri="{FF2B5EF4-FFF2-40B4-BE49-F238E27FC236}">
                <a16:creationId xmlns:a16="http://schemas.microsoft.com/office/drawing/2014/main" id="{830C6394-7D75-4E44-BE60-2AA31EC52837}"/>
              </a:ext>
            </a:extLst>
          </p:cNvPr>
          <p:cNvSpPr txBox="1"/>
          <p:nvPr/>
        </p:nvSpPr>
        <p:spPr bwMode="gray">
          <a:xfrm>
            <a:off x="2906525" y="2070037"/>
            <a:ext cx="623328" cy="217304"/>
          </a:xfrm>
          <a:prstGeom prst="rect">
            <a:avLst/>
          </a:prstGeom>
          <a:noFill/>
        </p:spPr>
        <p:txBody>
          <a:bodyPr wrap="square" lIns="0" tIns="0" rIns="0" bIns="0" rtlCol="0">
            <a:spAutoFit/>
          </a:bodyPr>
          <a:lstStyle/>
          <a:p>
            <a:pPr>
              <a:spcBef>
                <a:spcPts val="441"/>
              </a:spcBef>
            </a:pPr>
            <a:r>
              <a:rPr lang="en-US" sz="1412" b="1" dirty="0"/>
              <a:t>1. </a:t>
            </a:r>
          </a:p>
        </p:txBody>
      </p:sp>
      <p:sp>
        <p:nvSpPr>
          <p:cNvPr id="9" name="TextBox 8">
            <a:extLst>
              <a:ext uri="{FF2B5EF4-FFF2-40B4-BE49-F238E27FC236}">
                <a16:creationId xmlns:a16="http://schemas.microsoft.com/office/drawing/2014/main" id="{E6CECE30-C1B0-4DFF-9192-DB42587B42CD}"/>
              </a:ext>
            </a:extLst>
          </p:cNvPr>
          <p:cNvSpPr txBox="1"/>
          <p:nvPr/>
        </p:nvSpPr>
        <p:spPr bwMode="gray">
          <a:xfrm>
            <a:off x="2906525" y="3134596"/>
            <a:ext cx="623328" cy="217304"/>
          </a:xfrm>
          <a:prstGeom prst="rect">
            <a:avLst/>
          </a:prstGeom>
          <a:noFill/>
        </p:spPr>
        <p:txBody>
          <a:bodyPr wrap="square" lIns="0" tIns="0" rIns="0" bIns="0" rtlCol="0">
            <a:spAutoFit/>
          </a:bodyPr>
          <a:lstStyle/>
          <a:p>
            <a:pPr>
              <a:spcBef>
                <a:spcPts val="441"/>
              </a:spcBef>
            </a:pPr>
            <a:r>
              <a:rPr lang="en-US" sz="1412" b="1" dirty="0"/>
              <a:t>2. </a:t>
            </a:r>
          </a:p>
        </p:txBody>
      </p:sp>
      <p:sp>
        <p:nvSpPr>
          <p:cNvPr id="10" name="TextBox 9">
            <a:extLst>
              <a:ext uri="{FF2B5EF4-FFF2-40B4-BE49-F238E27FC236}">
                <a16:creationId xmlns:a16="http://schemas.microsoft.com/office/drawing/2014/main" id="{28063DE2-C309-4A5C-84F4-B62CF9F534EE}"/>
              </a:ext>
            </a:extLst>
          </p:cNvPr>
          <p:cNvSpPr txBox="1"/>
          <p:nvPr/>
        </p:nvSpPr>
        <p:spPr bwMode="gray">
          <a:xfrm>
            <a:off x="2906525" y="4199155"/>
            <a:ext cx="623328" cy="217304"/>
          </a:xfrm>
          <a:prstGeom prst="rect">
            <a:avLst/>
          </a:prstGeom>
          <a:noFill/>
        </p:spPr>
        <p:txBody>
          <a:bodyPr wrap="square" lIns="0" tIns="0" rIns="0" bIns="0" rtlCol="0">
            <a:spAutoFit/>
          </a:bodyPr>
          <a:lstStyle/>
          <a:p>
            <a:pPr>
              <a:spcBef>
                <a:spcPts val="441"/>
              </a:spcBef>
            </a:pPr>
            <a:r>
              <a:rPr lang="en-US" sz="1412" b="1" dirty="0"/>
              <a:t>3. </a:t>
            </a:r>
          </a:p>
        </p:txBody>
      </p:sp>
    </p:spTree>
    <p:extLst>
      <p:ext uri="{BB962C8B-B14F-4D97-AF65-F5344CB8AC3E}">
        <p14:creationId xmlns:p14="http://schemas.microsoft.com/office/powerpoint/2010/main" val="339703732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7"/>
          <p:cNvSpPr>
            <a:spLocks noGrp="1"/>
          </p:cNvSpPr>
          <p:nvPr>
            <p:ph type="title"/>
          </p:nvPr>
        </p:nvSpPr>
        <p:spPr/>
        <p:txBody>
          <a:bodyPr/>
          <a:lstStyle/>
          <a:p>
            <a:pPr eaLnBrk="1" hangingPunct="1"/>
            <a:r>
              <a:rPr lang="en-US" altLang="en-US"/>
              <a:t>About</a:t>
            </a:r>
            <a:br>
              <a:rPr lang="en-US" altLang="en-US"/>
            </a:br>
            <a:r>
              <a:rPr lang="en-US" altLang="en-US"/>
              <a:t>Professional Support</a:t>
            </a:r>
          </a:p>
        </p:txBody>
      </p:sp>
      <p:sp>
        <p:nvSpPr>
          <p:cNvPr id="33795" name="Text Box 6"/>
          <p:cNvSpPr txBox="1">
            <a:spLocks noChangeArrowheads="1"/>
          </p:cNvSpPr>
          <p:nvPr/>
        </p:nvSpPr>
        <p:spPr bwMode="auto">
          <a:xfrm>
            <a:off x="3554095" y="4473388"/>
            <a:ext cx="181612" cy="267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896" tIns="44948" rIns="89896" bIns="44948">
            <a:spAutoFit/>
          </a:bodyP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defTabSz="899010" eaLnBrk="1" fontAlgn="auto" hangingPunct="1">
              <a:spcBef>
                <a:spcPct val="0"/>
              </a:spcBef>
              <a:spcAft>
                <a:spcPts val="0"/>
              </a:spcAft>
              <a:buClrTx/>
              <a:buSzTx/>
              <a:defRPr/>
            </a:pPr>
            <a:endParaRPr lang="en-US" altLang="en-US" sz="1147">
              <a:solidFill>
                <a:srgbClr val="646D72"/>
              </a:solidFill>
            </a:endParaRPr>
          </a:p>
        </p:txBody>
      </p:sp>
      <p:sp>
        <p:nvSpPr>
          <p:cNvPr id="33796" name="Text Placeholder 8"/>
          <p:cNvSpPr txBox="1">
            <a:spLocks/>
          </p:cNvSpPr>
          <p:nvPr/>
        </p:nvSpPr>
        <p:spPr bwMode="auto">
          <a:xfrm>
            <a:off x="406214" y="1431569"/>
            <a:ext cx="5952038" cy="6350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28600" indent="-228600">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marL="0" indent="0" defTabSz="899059" eaLnBrk="1" fontAlgn="auto" hangingPunct="1">
              <a:lnSpc>
                <a:spcPct val="95000"/>
              </a:lnSpc>
              <a:spcAft>
                <a:spcPts val="590"/>
              </a:spcAft>
              <a:defRPr/>
            </a:pPr>
            <a:r>
              <a:rPr lang="en-US" altLang="en-US" sz="1412" dirty="0">
                <a:solidFill>
                  <a:srgbClr val="55565A"/>
                </a:solidFill>
              </a:rPr>
              <a:t>You may consider seeking professional support if you experience </a:t>
            </a:r>
            <a:br>
              <a:rPr lang="en-US" altLang="en-US" sz="1412" dirty="0">
                <a:solidFill>
                  <a:srgbClr val="55565A"/>
                </a:solidFill>
              </a:rPr>
            </a:br>
            <a:r>
              <a:rPr lang="en-US" altLang="en-US" sz="1412" dirty="0">
                <a:solidFill>
                  <a:srgbClr val="55565A"/>
                </a:solidFill>
              </a:rPr>
              <a:t>any of the following:  </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Sleep problems.</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Performance issues at work.</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Relationship difficulties with family or friends.</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Loss of interest in hobbies you normally enjoy.</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Lack of care about normal everyday work tasks. </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Excessive anxiety or worrying more than normal. </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Feeling overwhelmed or sad for more than two weeks.</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A noticeable change in appetite, eating too little or too much.</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Behavior and coping methods have become harmful to yourself </a:t>
            </a:r>
            <a:br>
              <a:rPr lang="en-US" altLang="en-US" sz="1412" dirty="0">
                <a:solidFill>
                  <a:srgbClr val="646D72"/>
                </a:solidFill>
                <a:cs typeface="Times New Roman" pitchFamily="18" charset="0"/>
              </a:rPr>
            </a:br>
            <a:r>
              <a:rPr lang="en-US" altLang="en-US" sz="1412" dirty="0">
                <a:solidFill>
                  <a:srgbClr val="646D72"/>
                </a:solidFill>
                <a:cs typeface="Times New Roman" pitchFamily="18" charset="0"/>
              </a:rPr>
              <a:t>or others, whether that is through aggressive behavior or unhealthy habits, such as drinking too much alcohol or taking drugs.</a:t>
            </a:r>
          </a:p>
          <a:p>
            <a:pPr marL="449660" indent="-252146" defTabSz="899059" eaLnBrk="1" fontAlgn="auto" hangingPunct="1">
              <a:lnSpc>
                <a:spcPct val="95000"/>
              </a:lnSpc>
              <a:spcBef>
                <a:spcPct val="0"/>
              </a:spcBef>
              <a:spcAft>
                <a:spcPts val="590"/>
              </a:spcAft>
              <a:buClr>
                <a:schemeClr val="tx1"/>
              </a:buClr>
              <a:buFont typeface="Arial" panose="020B0604020202020204" pitchFamily="34" charset="0"/>
              <a:buChar char="•"/>
              <a:defRPr/>
            </a:pPr>
            <a:r>
              <a:rPr lang="en-US" altLang="en-US" sz="1412" dirty="0">
                <a:solidFill>
                  <a:srgbClr val="646D72"/>
                </a:solidFill>
                <a:cs typeface="Times New Roman" pitchFamily="18" charset="0"/>
              </a:rPr>
              <a:t>Thoughts of harm to self and/or others.</a:t>
            </a:r>
          </a:p>
          <a:p>
            <a:pPr marL="0" indent="0" defTabSz="899059" eaLnBrk="1" fontAlgn="auto" hangingPunct="1">
              <a:lnSpc>
                <a:spcPct val="95000"/>
              </a:lnSpc>
              <a:spcAft>
                <a:spcPts val="0"/>
              </a:spcAft>
              <a:defRPr/>
            </a:pPr>
            <a:r>
              <a:rPr lang="en-US" altLang="en-US" sz="1412" b="1" dirty="0">
                <a:solidFill>
                  <a:srgbClr val="55565A"/>
                </a:solidFill>
              </a:rPr>
              <a:t>Keep in mind some of these conditions may warrant more urgent professional help and you should seek support if you are unsure. </a:t>
            </a:r>
          </a:p>
          <a:p>
            <a:pPr marL="0" indent="0" defTabSz="899059" eaLnBrk="1" fontAlgn="auto" hangingPunct="1">
              <a:lnSpc>
                <a:spcPct val="95000"/>
              </a:lnSpc>
              <a:spcAft>
                <a:spcPts val="0"/>
              </a:spcAft>
              <a:defRPr/>
            </a:pPr>
            <a:endParaRPr lang="en-US" altLang="en-US" sz="1412" b="1" dirty="0">
              <a:solidFill>
                <a:srgbClr val="55565A"/>
              </a:solidFill>
            </a:endParaRPr>
          </a:p>
          <a:p>
            <a:pPr marL="0" indent="0" defTabSz="899059" eaLnBrk="1" fontAlgn="auto" hangingPunct="1">
              <a:lnSpc>
                <a:spcPct val="95000"/>
              </a:lnSpc>
              <a:spcAft>
                <a:spcPts val="0"/>
              </a:spcAft>
              <a:defRPr/>
            </a:pPr>
            <a:r>
              <a:rPr lang="en-US" altLang="en-US" sz="1412" dirty="0">
                <a:solidFill>
                  <a:srgbClr val="55565A"/>
                </a:solidFill>
              </a:rPr>
              <a:t>Your Employee Assistance Program (EAP) is available to all employees and their covered dependents and may include some free counseling sessions per issue, per year. Please check with your employer or your health plan for details.</a:t>
            </a:r>
          </a:p>
          <a:p>
            <a:pPr marL="0" indent="0" defTabSz="899059" eaLnBrk="1" fontAlgn="auto" hangingPunct="1">
              <a:lnSpc>
                <a:spcPct val="95000"/>
              </a:lnSpc>
              <a:spcAft>
                <a:spcPts val="0"/>
              </a:spcAft>
              <a:defRPr/>
            </a:pPr>
            <a:endParaRPr lang="en-US" altLang="en-US" sz="1412" dirty="0">
              <a:solidFill>
                <a:srgbClr val="55565A"/>
              </a:solidFill>
            </a:endParaRPr>
          </a:p>
          <a:p>
            <a:pPr marL="0" indent="0" defTabSz="899059" eaLnBrk="1" fontAlgn="auto" hangingPunct="1">
              <a:spcBef>
                <a:spcPts val="0"/>
              </a:spcBef>
              <a:spcAft>
                <a:spcPts val="176"/>
              </a:spcAft>
              <a:buClrTx/>
              <a:buSzTx/>
              <a:defRPr/>
            </a:pPr>
            <a:r>
              <a:rPr lang="en-US" altLang="en-US" sz="794" u="sng" dirty="0">
                <a:solidFill>
                  <a:schemeClr val="tx2"/>
                </a:solidFill>
                <a:latin typeface="Arial"/>
              </a:rPr>
              <a:t>Citations</a:t>
            </a:r>
          </a:p>
          <a:p>
            <a:pPr marL="0" indent="0" defTabSz="899059" eaLnBrk="1" fontAlgn="auto" hangingPunct="1">
              <a:spcBef>
                <a:spcPts val="0"/>
              </a:spcBef>
              <a:spcAft>
                <a:spcPts val="176"/>
              </a:spcAft>
              <a:buClrTx/>
              <a:buSzTx/>
              <a:defRPr/>
            </a:pPr>
            <a:r>
              <a:rPr lang="en-US" altLang="en-US" sz="794" dirty="0">
                <a:solidFill>
                  <a:schemeClr val="tx2"/>
                </a:solidFill>
                <a:latin typeface="Arial"/>
              </a:rPr>
              <a:t>American Psychological Association: How to choose a psychologist. </a:t>
            </a:r>
          </a:p>
          <a:p>
            <a:pPr marL="0" indent="0" defTabSz="899059" eaLnBrk="1" fontAlgn="auto" hangingPunct="1">
              <a:spcBef>
                <a:spcPct val="0"/>
              </a:spcBef>
              <a:spcAft>
                <a:spcPts val="176"/>
              </a:spcAft>
              <a:buClr>
                <a:srgbClr val="55565A"/>
              </a:buClr>
              <a:buSzTx/>
              <a:defRPr/>
            </a:pPr>
            <a:r>
              <a:rPr lang="en-US" altLang="en-US" sz="794" dirty="0">
                <a:solidFill>
                  <a:schemeClr val="tx2"/>
                </a:solidFill>
                <a:cs typeface="Times New Roman" pitchFamily="18" charset="0"/>
                <a:hlinkClick r:id="rId3">
                  <a:extLst>
                    <a:ext uri="{A12FA001-AC4F-418D-AE19-62706E023703}">
                      <ahyp:hlinkClr xmlns:ahyp="http://schemas.microsoft.com/office/drawing/2018/hyperlinkcolor" val="tx"/>
                    </a:ext>
                  </a:extLst>
                </a:hlinkClick>
              </a:rPr>
              <a:t>http://www.apa.org/helpcenter/choose-therapist.aspx</a:t>
            </a:r>
            <a:r>
              <a:rPr lang="en-US" altLang="en-US" sz="794" dirty="0">
                <a:solidFill>
                  <a:schemeClr val="tx2"/>
                </a:solidFill>
                <a:cs typeface="Times New Roman" pitchFamily="18" charset="0"/>
              </a:rPr>
              <a:t>.</a:t>
            </a:r>
          </a:p>
          <a:p>
            <a:pPr marL="0" indent="0" defTabSz="899059" eaLnBrk="1" fontAlgn="auto" hangingPunct="1">
              <a:spcBef>
                <a:spcPts val="0"/>
              </a:spcBef>
              <a:spcAft>
                <a:spcPts val="176"/>
              </a:spcAft>
              <a:buClrTx/>
              <a:buSzTx/>
              <a:defRPr/>
            </a:pPr>
            <a:r>
              <a:rPr lang="en-US" altLang="en-US" sz="794" dirty="0">
                <a:solidFill>
                  <a:schemeClr val="tx2"/>
                </a:solidFill>
                <a:latin typeface="Arial"/>
              </a:rPr>
              <a:t>Helpguide.org: Depression Symptoms and Warning Signs. </a:t>
            </a:r>
          </a:p>
          <a:p>
            <a:pPr marL="0" indent="0" defTabSz="899059" eaLnBrk="1" fontAlgn="auto" hangingPunct="1">
              <a:spcBef>
                <a:spcPts val="0"/>
              </a:spcBef>
              <a:spcAft>
                <a:spcPts val="176"/>
              </a:spcAft>
              <a:buClrTx/>
              <a:buSzTx/>
              <a:defRPr/>
            </a:pPr>
            <a:r>
              <a:rPr lang="en-US" altLang="en-US" sz="794" dirty="0">
                <a:solidFill>
                  <a:schemeClr val="tx2"/>
                </a:solidFill>
                <a:latin typeface="Arial"/>
                <a:hlinkClick r:id="rId4">
                  <a:extLst>
                    <a:ext uri="{A12FA001-AC4F-418D-AE19-62706E023703}">
                      <ahyp:hlinkClr xmlns:ahyp="http://schemas.microsoft.com/office/drawing/2018/hyperlinkcolor" val="tx"/>
                    </a:ext>
                  </a:extLst>
                </a:hlinkClick>
              </a:rPr>
              <a:t>https://www.helpguide.org/articles/depression/depression-symptoms-and-warning-signs.htm</a:t>
            </a:r>
            <a:r>
              <a:rPr lang="en-US" altLang="en-US" sz="794" dirty="0">
                <a:solidFill>
                  <a:schemeClr val="tx2"/>
                </a:solidFill>
                <a:latin typeface="Arial"/>
              </a:rPr>
              <a:t>.</a:t>
            </a:r>
          </a:p>
          <a:p>
            <a:pPr marL="0" indent="0" defTabSz="899059" eaLnBrk="1" fontAlgn="auto" hangingPunct="1">
              <a:spcBef>
                <a:spcPts val="0"/>
              </a:spcBef>
              <a:spcAft>
                <a:spcPts val="176"/>
              </a:spcAft>
              <a:buClrTx/>
              <a:buSzTx/>
              <a:defRPr/>
            </a:pPr>
            <a:r>
              <a:rPr lang="fr-FR" altLang="en-US" sz="794" dirty="0">
                <a:solidFill>
                  <a:schemeClr val="tx2"/>
                </a:solidFill>
                <a:latin typeface="Arial"/>
              </a:rPr>
              <a:t>Helpguide.org: Suicide Prevention. </a:t>
            </a:r>
          </a:p>
          <a:p>
            <a:pPr marL="0" indent="0" defTabSz="899059" eaLnBrk="1" fontAlgn="auto" hangingPunct="1">
              <a:spcBef>
                <a:spcPts val="0"/>
              </a:spcBef>
              <a:spcAft>
                <a:spcPts val="176"/>
              </a:spcAft>
              <a:buClrTx/>
              <a:buSzTx/>
              <a:defRPr/>
            </a:pPr>
            <a:r>
              <a:rPr lang="fr-FR" altLang="en-US" sz="794" dirty="0">
                <a:solidFill>
                  <a:schemeClr val="tx2"/>
                </a:solidFill>
                <a:latin typeface="Arial"/>
                <a:hlinkClick r:id="rId5">
                  <a:extLst>
                    <a:ext uri="{A12FA001-AC4F-418D-AE19-62706E023703}">
                      <ahyp:hlinkClr xmlns:ahyp="http://schemas.microsoft.com/office/drawing/2018/hyperlinkcolor" val="tx"/>
                    </a:ext>
                  </a:extLst>
                </a:hlinkClick>
              </a:rPr>
              <a:t>https://www.helpguide.org/articles/suicide-prevention/suicide-prevention.htm</a:t>
            </a:r>
            <a:r>
              <a:rPr lang="fr-FR" altLang="en-US" sz="794" dirty="0">
                <a:solidFill>
                  <a:schemeClr val="tx2"/>
                </a:solidFill>
                <a:latin typeface="Arial"/>
              </a:rPr>
              <a:t>.</a:t>
            </a:r>
            <a:endParaRPr lang="en-US" altLang="en-US" sz="1412" dirty="0">
              <a:solidFill>
                <a:schemeClr val="tx2"/>
              </a:solidFill>
            </a:endParaRPr>
          </a:p>
          <a:p>
            <a:pPr marL="201717" indent="-201717" algn="ctr" defTabSz="899059" eaLnBrk="1" fontAlgn="auto" hangingPunct="1">
              <a:lnSpc>
                <a:spcPct val="95000"/>
              </a:lnSpc>
              <a:spcAft>
                <a:spcPts val="0"/>
              </a:spcAft>
              <a:defRPr/>
            </a:pPr>
            <a:endParaRPr lang="en-US" altLang="en-US" sz="1412" dirty="0">
              <a:solidFill>
                <a:srgbClr val="55565A"/>
              </a:solidFill>
            </a:endParaRPr>
          </a:p>
        </p:txBody>
      </p:sp>
    </p:spTree>
    <p:extLst>
      <p:ext uri="{BB962C8B-B14F-4D97-AF65-F5344CB8AC3E}">
        <p14:creationId xmlns:p14="http://schemas.microsoft.com/office/powerpoint/2010/main" val="202860984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dirty="0"/>
              <a:t>Learning Points</a:t>
            </a:r>
          </a:p>
        </p:txBody>
      </p:sp>
      <p:sp>
        <p:nvSpPr>
          <p:cNvPr id="11" name="Text Placeholder 5"/>
          <p:cNvSpPr txBox="1">
            <a:spLocks noChangeArrowheads="1"/>
          </p:cNvSpPr>
          <p:nvPr/>
        </p:nvSpPr>
        <p:spPr bwMode="gray">
          <a:xfrm>
            <a:off x="406213" y="1872784"/>
            <a:ext cx="6045574" cy="27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rtlCol="0">
            <a:spAutoFit/>
          </a:bodyPr>
          <a:lstStyle>
            <a:lvl1pPr marL="0" indent="0" algn="l" defTabSz="1018879" rtl="0" eaLnBrk="1" latinLnBrk="0" hangingPunct="1">
              <a:spcBef>
                <a:spcPts val="500"/>
              </a:spcBef>
              <a:buClr>
                <a:schemeClr val="accent1"/>
              </a:buClr>
              <a:buFont typeface="Arial" pitchFamily="34" charset="0"/>
              <a:buNone/>
              <a:defRPr sz="1600" kern="1200">
                <a:solidFill>
                  <a:schemeClr val="tx1"/>
                </a:solidFill>
                <a:latin typeface="+mn-lt"/>
                <a:ea typeface="+mn-ea"/>
                <a:cs typeface="+mn-cs"/>
              </a:defRPr>
            </a:lvl1pPr>
            <a:lvl2pPr marL="288925" indent="-176213" algn="l" defTabSz="1018879" rtl="0" eaLnBrk="1" latinLnBrk="0" hangingPunct="1">
              <a:spcBef>
                <a:spcPts val="500"/>
              </a:spcBef>
              <a:buClr>
                <a:schemeClr val="accent1"/>
              </a:buClr>
              <a:buFont typeface="Arial" pitchFamily="34" charset="0"/>
              <a:buChar char="•"/>
              <a:defRPr sz="1600" kern="1200">
                <a:solidFill>
                  <a:schemeClr val="tx1"/>
                </a:solidFill>
                <a:latin typeface="+mn-lt"/>
                <a:ea typeface="+mn-ea"/>
                <a:cs typeface="+mn-cs"/>
              </a:defRPr>
            </a:lvl2pPr>
            <a:lvl3pPr marL="403225" indent="-173038" algn="l" defTabSz="1018879" rtl="0" eaLnBrk="1" latinLnBrk="0" hangingPunct="1">
              <a:spcBef>
                <a:spcPts val="500"/>
              </a:spcBef>
              <a:buClr>
                <a:schemeClr val="accent1"/>
              </a:buClr>
              <a:buFont typeface="Arial" pitchFamily="34" charset="0"/>
              <a:buChar char="–"/>
              <a:defRPr sz="1600" kern="1200">
                <a:solidFill>
                  <a:schemeClr val="tx1"/>
                </a:solidFill>
                <a:latin typeface="+mn-lt"/>
                <a:ea typeface="+mn-ea"/>
                <a:cs typeface="+mn-cs"/>
              </a:defRPr>
            </a:lvl3pPr>
            <a:lvl4pPr marL="517525" indent="-174625" algn="l" defTabSz="1018879" rtl="0" eaLnBrk="1" latinLnBrk="0" hangingPunct="1">
              <a:spcBef>
                <a:spcPts val="500"/>
              </a:spcBef>
              <a:buClr>
                <a:schemeClr val="accent1"/>
              </a:buClr>
              <a:buFont typeface="Arial" pitchFamily="34" charset="0"/>
              <a:buChar char="•"/>
              <a:defRPr sz="1600" kern="1200">
                <a:solidFill>
                  <a:schemeClr val="tx1"/>
                </a:solidFill>
                <a:latin typeface="+mn-lt"/>
                <a:ea typeface="+mn-ea"/>
                <a:cs typeface="+mn-cs"/>
              </a:defRPr>
            </a:lvl4pPr>
            <a:lvl5pPr marL="631825" indent="-173038" algn="l" defTabSz="1018879" rtl="0" eaLnBrk="1" latinLnBrk="0" hangingPunct="1">
              <a:spcBef>
                <a:spcPts val="500"/>
              </a:spcBef>
              <a:buClr>
                <a:schemeClr val="accent1"/>
              </a:buClr>
              <a:buFont typeface="Arial" pitchFamily="34" charset="0"/>
              <a:buChar char="–"/>
              <a:defRPr sz="16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a:spcBef>
                <a:spcPct val="0"/>
              </a:spcBef>
              <a:buClr>
                <a:schemeClr val="tx2"/>
              </a:buClr>
            </a:pPr>
            <a:r>
              <a:rPr lang="en-US" altLang="en-US" sz="1765" dirty="0">
                <a:latin typeface="Arial" charset="0"/>
                <a:ea typeface="ＭＳ Ｐゴシック" pitchFamily="34" charset="-128"/>
              </a:rPr>
              <a:t>Participants will:</a:t>
            </a:r>
          </a:p>
        </p:txBody>
      </p:sp>
      <p:sp>
        <p:nvSpPr>
          <p:cNvPr id="13" name="Text Placeholder 6"/>
          <p:cNvSpPr txBox="1">
            <a:spLocks/>
          </p:cNvSpPr>
          <p:nvPr/>
        </p:nvSpPr>
        <p:spPr bwMode="auto">
          <a:xfrm>
            <a:off x="406213" y="2361178"/>
            <a:ext cx="5891493" cy="2453889"/>
          </a:xfrm>
          <a:prstGeom prst="rect">
            <a:avLst/>
          </a:prstGeom>
          <a:solidFill>
            <a:schemeClr val="accent2"/>
          </a:solidFill>
          <a:ln>
            <a:noFill/>
          </a:ln>
        </p:spPr>
        <p:txBody>
          <a:bodyPr lIns="89896" tIns="80682" rIns="89896" bIns="80682" anchor="ctr">
            <a:noAutofit/>
          </a:bodyPr>
          <a:lstStyle>
            <a:defPPr>
              <a:defRPr lang="en-US"/>
            </a:defPPr>
            <a:lvl1pPr marL="285750" indent="-285750">
              <a:spcBef>
                <a:spcPct val="0"/>
              </a:spcBef>
              <a:buClr>
                <a:schemeClr val="tx2"/>
              </a:buClr>
              <a:buSzTx/>
              <a:buFontTx/>
              <a:buChar char="•"/>
              <a:defRPr sz="1800">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buClr>
                <a:schemeClr val="accent1"/>
              </a:buClr>
            </a:pPr>
            <a:r>
              <a:rPr lang="en-US" altLang="en-US" sz="1588" dirty="0">
                <a:solidFill>
                  <a:schemeClr val="bg1"/>
                </a:solidFill>
              </a:rPr>
              <a:t>Learn more about sleep and its importance in our lives</a:t>
            </a:r>
            <a:r>
              <a:rPr lang="en-US" altLang="en-US" sz="1588" dirty="0">
                <a:solidFill>
                  <a:schemeClr val="bg1"/>
                </a:solidFill>
                <a:cs typeface="Arial"/>
              </a:rPr>
              <a:t>.</a:t>
            </a:r>
            <a:endParaRPr lang="en-US" altLang="en-US" sz="1588" dirty="0">
              <a:solidFill>
                <a:schemeClr val="bg1"/>
              </a:solidFill>
            </a:endParaRPr>
          </a:p>
          <a:p>
            <a:pPr>
              <a:buClr>
                <a:schemeClr val="accent1"/>
              </a:buClr>
            </a:pPr>
            <a:endParaRPr lang="en-US" altLang="en-US" sz="1588" dirty="0">
              <a:solidFill>
                <a:schemeClr val="bg1"/>
              </a:solidFill>
            </a:endParaRPr>
          </a:p>
          <a:p>
            <a:pPr>
              <a:buClr>
                <a:schemeClr val="accent1"/>
              </a:buClr>
            </a:pPr>
            <a:r>
              <a:rPr lang="en-US" altLang="en-US" sz="1588" dirty="0">
                <a:solidFill>
                  <a:schemeClr val="bg1"/>
                </a:solidFill>
              </a:rPr>
              <a:t>Assess your own sleep and create an action plan to help you get better sleep</a:t>
            </a:r>
            <a:r>
              <a:rPr lang="en-US" altLang="en-US" sz="1588" dirty="0">
                <a:solidFill>
                  <a:schemeClr val="bg1"/>
                </a:solidFill>
                <a:cs typeface="Arial"/>
              </a:rPr>
              <a:t>.</a:t>
            </a:r>
          </a:p>
          <a:p>
            <a:pPr>
              <a:buClr>
                <a:schemeClr val="accent1"/>
              </a:buClr>
            </a:pPr>
            <a:endParaRPr lang="en-US" altLang="en-US" sz="1588" dirty="0">
              <a:solidFill>
                <a:schemeClr val="bg1"/>
              </a:solidFill>
            </a:endParaRPr>
          </a:p>
          <a:p>
            <a:pPr>
              <a:buClr>
                <a:schemeClr val="accent1"/>
              </a:buClr>
            </a:pPr>
            <a:r>
              <a:rPr lang="en-US" altLang="en-US" sz="1588" dirty="0">
                <a:solidFill>
                  <a:schemeClr val="bg1"/>
                </a:solidFill>
              </a:rPr>
              <a:t>Identify resources to help</a:t>
            </a:r>
            <a:r>
              <a:rPr lang="en-US" altLang="en-US" sz="1588" dirty="0">
                <a:solidFill>
                  <a:schemeClr val="bg1"/>
                </a:solidFill>
                <a:cs typeface="Arial"/>
              </a:rPr>
              <a:t>.</a:t>
            </a:r>
          </a:p>
        </p:txBody>
      </p:sp>
      <p:sp>
        <p:nvSpPr>
          <p:cNvPr id="3" name="Rectangle 2">
            <a:extLst>
              <a:ext uri="{FF2B5EF4-FFF2-40B4-BE49-F238E27FC236}">
                <a16:creationId xmlns:a16="http://schemas.microsoft.com/office/drawing/2014/main" id="{32B1545A-9EE1-4E1D-99F9-9DC82CD13731}"/>
              </a:ext>
            </a:extLst>
          </p:cNvPr>
          <p:cNvSpPr/>
          <p:nvPr/>
        </p:nvSpPr>
        <p:spPr>
          <a:xfrm>
            <a:off x="5367617" y="868197"/>
            <a:ext cx="1344707" cy="907043"/>
          </a:xfrm>
          <a:prstGeom prst="rect">
            <a:avLst/>
          </a:prstGeom>
        </p:spPr>
        <p:txBody>
          <a:bodyPr wrap="square">
            <a:spAutoFit/>
          </a:bodyPr>
          <a:lstStyle/>
          <a:p>
            <a:pPr algn="r" defTabSz="899010"/>
            <a:r>
              <a:rPr lang="en-US" altLang="en-US" sz="882" dirty="0"/>
              <a:t>Slide 3</a:t>
            </a:r>
            <a:r>
              <a:rPr lang="en-US" altLang="en-US" sz="5294" dirty="0"/>
              <a:t> </a:t>
            </a:r>
          </a:p>
        </p:txBody>
      </p:sp>
    </p:spTree>
    <p:extLst>
      <p:ext uri="{BB962C8B-B14F-4D97-AF65-F5344CB8AC3E}">
        <p14:creationId xmlns:p14="http://schemas.microsoft.com/office/powerpoint/2010/main" val="2751620038"/>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6"/>
          <p:cNvSpPr txBox="1">
            <a:spLocks noChangeArrowheads="1"/>
          </p:cNvSpPr>
          <p:nvPr/>
        </p:nvSpPr>
        <p:spPr bwMode="auto">
          <a:xfrm>
            <a:off x="3554095" y="4473388"/>
            <a:ext cx="181612" cy="267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896" tIns="44948" rIns="89896" bIns="44948">
            <a:spAutoFit/>
          </a:bodyPr>
          <a:lstStyle>
            <a:lvl1pPr>
              <a:spcBef>
                <a:spcPct val="20000"/>
              </a:spcBef>
              <a:buClr>
                <a:srgbClr val="005293"/>
              </a:buClr>
              <a:buSzPct val="115000"/>
              <a:defRPr sz="2000">
                <a:solidFill>
                  <a:srgbClr val="535A5D"/>
                </a:solidFill>
                <a:latin typeface="Arial" charset="0"/>
                <a:ea typeface="ＭＳ Ｐゴシック" pitchFamily="34" charset="-128"/>
              </a:defRPr>
            </a:lvl1pPr>
            <a:lvl2pPr marL="742950" indent="-285750">
              <a:spcBef>
                <a:spcPct val="20000"/>
              </a:spcBef>
              <a:buClr>
                <a:srgbClr val="005293"/>
              </a:buClr>
              <a:buFont typeface="Arial" charset="0"/>
              <a:defRPr>
                <a:solidFill>
                  <a:srgbClr val="535A5D"/>
                </a:solidFill>
                <a:latin typeface="Arial" charset="0"/>
                <a:ea typeface="ＭＳ Ｐゴシック" pitchFamily="34" charset="-128"/>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lgn="ctr" defTabSz="899010">
              <a:spcBef>
                <a:spcPct val="0"/>
              </a:spcBef>
              <a:buClrTx/>
              <a:buSzTx/>
            </a:pPr>
            <a:endParaRPr lang="en-US" altLang="en-US" sz="1147">
              <a:solidFill>
                <a:srgbClr val="646D72"/>
              </a:solidFill>
            </a:endParaRPr>
          </a:p>
        </p:txBody>
      </p:sp>
      <p:sp>
        <p:nvSpPr>
          <p:cNvPr id="23555" name="Text Placeholder 5"/>
          <p:cNvSpPr txBox="1">
            <a:spLocks/>
          </p:cNvSpPr>
          <p:nvPr/>
        </p:nvSpPr>
        <p:spPr bwMode="auto">
          <a:xfrm>
            <a:off x="385873" y="2005366"/>
            <a:ext cx="5698922" cy="209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defPPr>
              <a:defRPr lang="en-US"/>
            </a:defPPr>
            <a:lvl1pPr indent="0">
              <a:spcBef>
                <a:spcPct val="0"/>
              </a:spcBef>
              <a:spcAft>
                <a:spcPts val="669"/>
              </a:spcAft>
              <a:buClr>
                <a:schemeClr val="tx2"/>
              </a:buClr>
              <a:buSzTx/>
              <a:defRPr sz="1600">
                <a:solidFill>
                  <a:srgbClr val="646D72"/>
                </a:solidFill>
                <a:latin typeface="Arial" charset="0"/>
                <a:ea typeface="ＭＳ Ｐゴシック" pitchFamily="34" charset="-128"/>
                <a:cs typeface="Times New Roman" pitchFamily="18" charset="0"/>
              </a:defRPr>
            </a:lvl1pPr>
            <a:lvl2pPr marL="285750" lvl="1" indent="-285750">
              <a:spcBef>
                <a:spcPct val="0"/>
              </a:spcBef>
              <a:spcAft>
                <a:spcPts val="669"/>
              </a:spcAft>
              <a:buClr>
                <a:schemeClr val="accent1"/>
              </a:buClr>
              <a:buFont typeface="Arial" panose="020B0604020202020204" pitchFamily="34" charset="0"/>
              <a:buChar char="•"/>
              <a:defRPr sz="1600">
                <a:solidFill>
                  <a:srgbClr val="646D72"/>
                </a:solidFill>
                <a:latin typeface="Arial" charset="0"/>
                <a:ea typeface="ＭＳ Ｐゴシック" pitchFamily="34" charset="-128"/>
                <a:cs typeface="Times New Roman" pitchFamily="18" charset="0"/>
              </a:defRPr>
            </a:lvl2pPr>
            <a:lvl3pPr marL="1143000" indent="-228600">
              <a:spcBef>
                <a:spcPct val="20000"/>
              </a:spcBef>
              <a:buClr>
                <a:srgbClr val="005293"/>
              </a:buClr>
              <a:defRPr>
                <a:solidFill>
                  <a:srgbClr val="535A5D"/>
                </a:solidFill>
                <a:latin typeface="Arial" charset="0"/>
                <a:ea typeface="ＭＳ Ｐゴシック" pitchFamily="34" charset="-128"/>
              </a:defRPr>
            </a:lvl3pPr>
            <a:lvl4pPr marL="1600200" indent="-228600">
              <a:spcBef>
                <a:spcPct val="20000"/>
              </a:spcBef>
              <a:buClr>
                <a:srgbClr val="005293"/>
              </a:buClr>
              <a:defRPr>
                <a:solidFill>
                  <a:srgbClr val="535A5D"/>
                </a:solidFill>
                <a:latin typeface="Arial" charset="0"/>
                <a:ea typeface="ＭＳ Ｐゴシック" pitchFamily="34" charset="-128"/>
              </a:defRPr>
            </a:lvl4pPr>
            <a:lvl5pPr marL="2057400" indent="-228600">
              <a:spcBef>
                <a:spcPct val="20000"/>
              </a:spcBef>
              <a:buClr>
                <a:srgbClr val="005293"/>
              </a:buClr>
              <a:buFont typeface="Arial" charset="0"/>
              <a:defRPr>
                <a:solidFill>
                  <a:srgbClr val="535A5D"/>
                </a:solidFill>
                <a:latin typeface="Arial" charset="0"/>
                <a:ea typeface="ＭＳ Ｐゴシック" pitchFamily="34" charset="-128"/>
              </a:defRPr>
            </a:lvl5pPr>
            <a:lvl6pPr marL="25146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6pPr>
            <a:lvl7pPr marL="29718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7pPr>
            <a:lvl8pPr marL="34290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8pPr>
            <a:lvl9pPr marL="3886200" indent="-228600" defTabSz="457200" eaLnBrk="0" fontAlgn="base" hangingPunct="0">
              <a:spcBef>
                <a:spcPct val="20000"/>
              </a:spcBef>
              <a:spcAft>
                <a:spcPct val="0"/>
              </a:spcAft>
              <a:buClr>
                <a:srgbClr val="005293"/>
              </a:buClr>
              <a:buFont typeface="Arial" charset="0"/>
              <a:defRPr>
                <a:solidFill>
                  <a:srgbClr val="535A5D"/>
                </a:solidFill>
                <a:latin typeface="Arial" charset="0"/>
                <a:ea typeface="ＭＳ Ｐゴシック" pitchFamily="34" charset="-128"/>
              </a:defRPr>
            </a:lvl9pPr>
          </a:lstStyle>
          <a:p>
            <a:pPr>
              <a:buClr>
                <a:schemeClr val="accent1"/>
              </a:buClr>
            </a:pPr>
            <a:r>
              <a:rPr lang="en-AU" sz="1412" dirty="0"/>
              <a:t>We have all probably experienced a sleepless night from time to time.      For some people this occurs more often than not:</a:t>
            </a:r>
          </a:p>
          <a:p>
            <a:pPr marL="252146" indent="-252146">
              <a:buClr>
                <a:schemeClr val="accent1"/>
              </a:buClr>
              <a:buFont typeface="Arial" panose="020B0604020202020204" pitchFamily="34" charset="0"/>
              <a:buChar char="•"/>
            </a:pPr>
            <a:endParaRPr lang="en-AU" sz="1412" dirty="0"/>
          </a:p>
          <a:p>
            <a:pPr marL="252146" indent="-252146">
              <a:lnSpc>
                <a:spcPct val="150000"/>
              </a:lnSpc>
              <a:spcAft>
                <a:spcPts val="0"/>
              </a:spcAft>
              <a:buClr>
                <a:schemeClr val="accent1"/>
              </a:buClr>
              <a:buFont typeface="Arial" panose="020B0604020202020204" pitchFamily="34" charset="0"/>
              <a:buChar char="•"/>
            </a:pPr>
            <a:r>
              <a:rPr lang="en-AU" sz="1412" dirty="0"/>
              <a:t>50-70 million adults in the U.S. have a sleep disorder</a:t>
            </a:r>
            <a:r>
              <a:rPr lang="en-AU" sz="1412" dirty="0">
                <a:cs typeface="Arial"/>
              </a:rPr>
              <a:t>.</a:t>
            </a:r>
          </a:p>
          <a:p>
            <a:pPr marL="252146" indent="-252146">
              <a:lnSpc>
                <a:spcPct val="150000"/>
              </a:lnSpc>
              <a:spcAft>
                <a:spcPts val="0"/>
              </a:spcAft>
              <a:buClr>
                <a:schemeClr val="accent1"/>
              </a:buClr>
              <a:buFont typeface="Arial" panose="020B0604020202020204" pitchFamily="34" charset="0"/>
              <a:buChar char="•"/>
            </a:pPr>
            <a:r>
              <a:rPr lang="en-AU" sz="1412" dirty="0"/>
              <a:t>37% of  20-39 year-olds report short sleep duration</a:t>
            </a:r>
            <a:r>
              <a:rPr lang="en-AU" sz="1412" dirty="0">
                <a:cs typeface="Arial"/>
              </a:rPr>
              <a:t>.</a:t>
            </a:r>
          </a:p>
          <a:p>
            <a:pPr marL="252146" indent="-252146">
              <a:lnSpc>
                <a:spcPct val="150000"/>
              </a:lnSpc>
              <a:spcAft>
                <a:spcPts val="0"/>
              </a:spcAft>
              <a:buClr>
                <a:schemeClr val="accent1"/>
              </a:buClr>
              <a:buFont typeface="Arial" panose="020B0604020202020204" pitchFamily="34" charset="0"/>
              <a:buChar char="•"/>
            </a:pPr>
            <a:r>
              <a:rPr lang="en-AU" sz="1412" dirty="0"/>
              <a:t>40% of  40-59 year-olds report short sleep duration. </a:t>
            </a:r>
            <a:endParaRPr lang="en-AU" sz="1412" dirty="0">
              <a:cs typeface="Arial"/>
            </a:endParaRPr>
          </a:p>
          <a:p>
            <a:pPr marL="252146" indent="-252146">
              <a:lnSpc>
                <a:spcPct val="150000"/>
              </a:lnSpc>
              <a:spcAft>
                <a:spcPts val="0"/>
              </a:spcAft>
              <a:buClr>
                <a:schemeClr val="accent1"/>
              </a:buClr>
              <a:buFont typeface="Arial" panose="020B0604020202020204" pitchFamily="34" charset="0"/>
              <a:buChar char="•"/>
            </a:pPr>
            <a:r>
              <a:rPr lang="en-AU" sz="1412" dirty="0"/>
              <a:t>Insomnia is the most common sleep disorder. </a:t>
            </a:r>
            <a:endParaRPr lang="en-AU" sz="1412" dirty="0">
              <a:cs typeface="Arial"/>
            </a:endParaRPr>
          </a:p>
        </p:txBody>
      </p:sp>
      <p:sp>
        <p:nvSpPr>
          <p:cNvPr id="2" name="Title 1"/>
          <p:cNvSpPr>
            <a:spLocks noGrp="1"/>
          </p:cNvSpPr>
          <p:nvPr>
            <p:ph type="title"/>
          </p:nvPr>
        </p:nvSpPr>
        <p:spPr/>
        <p:txBody>
          <a:bodyPr/>
          <a:lstStyle/>
          <a:p>
            <a:r>
              <a:rPr lang="en-US" dirty="0"/>
              <a:t>If You Don’t Sleep Well, </a:t>
            </a:r>
            <a:br>
              <a:rPr lang="en-US" dirty="0"/>
            </a:br>
            <a:r>
              <a:rPr lang="en-US" dirty="0"/>
              <a:t>You Are Not Alone </a:t>
            </a:r>
          </a:p>
        </p:txBody>
      </p:sp>
      <p:sp>
        <p:nvSpPr>
          <p:cNvPr id="4" name="Rectangle 3">
            <a:extLst>
              <a:ext uri="{FF2B5EF4-FFF2-40B4-BE49-F238E27FC236}">
                <a16:creationId xmlns:a16="http://schemas.microsoft.com/office/drawing/2014/main" id="{A3CE7DB5-6DA6-4950-A230-37D19781EB7C}"/>
              </a:ext>
            </a:extLst>
          </p:cNvPr>
          <p:cNvSpPr/>
          <p:nvPr/>
        </p:nvSpPr>
        <p:spPr>
          <a:xfrm>
            <a:off x="6230471" y="1376724"/>
            <a:ext cx="773205" cy="228076"/>
          </a:xfrm>
          <a:prstGeom prst="rect">
            <a:avLst/>
          </a:prstGeom>
        </p:spPr>
        <p:txBody>
          <a:bodyPr wrap="square">
            <a:spAutoFit/>
          </a:bodyPr>
          <a:lstStyle/>
          <a:p>
            <a:r>
              <a:rPr lang="en-US" altLang="en-US" sz="882" dirty="0"/>
              <a:t>Slide 4</a:t>
            </a:r>
            <a:endParaRPr lang="en-US" sz="882" dirty="0"/>
          </a:p>
        </p:txBody>
      </p:sp>
    </p:spTree>
    <p:extLst>
      <p:ext uri="{BB962C8B-B14F-4D97-AF65-F5344CB8AC3E}">
        <p14:creationId xmlns:p14="http://schemas.microsoft.com/office/powerpoint/2010/main" val="2479527008"/>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55C8F-50AC-4CB8-A0EA-C68FD2465D8B}"/>
              </a:ext>
            </a:extLst>
          </p:cNvPr>
          <p:cNvSpPr>
            <a:spLocks noGrp="1"/>
          </p:cNvSpPr>
          <p:nvPr>
            <p:ph type="title"/>
          </p:nvPr>
        </p:nvSpPr>
        <p:spPr/>
        <p:txBody>
          <a:bodyPr/>
          <a:lstStyle/>
          <a:p>
            <a:r>
              <a:rPr lang="en-GB" dirty="0">
                <a:cs typeface="Arial" pitchFamily="34" charset="0"/>
              </a:rPr>
              <a:t>What Happens When We Sleep?</a:t>
            </a:r>
            <a:endParaRPr lang="en-US" dirty="0"/>
          </a:p>
        </p:txBody>
      </p:sp>
      <p:sp>
        <p:nvSpPr>
          <p:cNvPr id="5" name="Footer Placeholder 3">
            <a:extLst>
              <a:ext uri="{FF2B5EF4-FFF2-40B4-BE49-F238E27FC236}">
                <a16:creationId xmlns:a16="http://schemas.microsoft.com/office/drawing/2014/main" id="{B0C94773-831F-41CF-B6E6-58839E6D040F}"/>
              </a:ext>
            </a:extLst>
          </p:cNvPr>
          <p:cNvSpPr txBox="1">
            <a:spLocks/>
          </p:cNvSpPr>
          <p:nvPr/>
        </p:nvSpPr>
        <p:spPr>
          <a:xfrm>
            <a:off x="456031" y="2110604"/>
            <a:ext cx="5540956" cy="1929361"/>
          </a:xfrm>
          <a:prstGeom prst="rect">
            <a:avLst/>
          </a:prstGeom>
        </p:spPr>
        <p:txBody>
          <a:bodyPr/>
          <a:ls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endParaRPr lang="en-US" sz="1853" dirty="0"/>
          </a:p>
        </p:txBody>
      </p:sp>
      <p:sp>
        <p:nvSpPr>
          <p:cNvPr id="12" name="Rectangle 11">
            <a:extLst>
              <a:ext uri="{FF2B5EF4-FFF2-40B4-BE49-F238E27FC236}">
                <a16:creationId xmlns:a16="http://schemas.microsoft.com/office/drawing/2014/main" id="{A5EF0A82-C3C0-4BBA-8FD5-3CE9DF0F007A}"/>
              </a:ext>
            </a:extLst>
          </p:cNvPr>
          <p:cNvSpPr/>
          <p:nvPr/>
        </p:nvSpPr>
        <p:spPr>
          <a:xfrm>
            <a:off x="669553" y="4979351"/>
            <a:ext cx="5074549" cy="3676391"/>
          </a:xfrm>
          <a:prstGeom prst="rect">
            <a:avLst/>
          </a:prstGeom>
        </p:spPr>
        <p:txBody>
          <a:bodyPr wrap="square">
            <a:spAutoFit/>
          </a:bodyPr>
          <a:lstStyle/>
          <a:p>
            <a:r>
              <a:rPr lang="en-US" sz="1941" dirty="0"/>
              <a:t> </a:t>
            </a:r>
          </a:p>
          <a:p>
            <a:endParaRPr lang="en-US" sz="1941" dirty="0"/>
          </a:p>
          <a:p>
            <a:endParaRPr lang="en-US" sz="1941" dirty="0"/>
          </a:p>
          <a:p>
            <a:endParaRPr lang="en-US" sz="1941" dirty="0"/>
          </a:p>
          <a:p>
            <a:endParaRPr lang="en-US" sz="1941" dirty="0"/>
          </a:p>
          <a:p>
            <a:endParaRPr lang="en-US" sz="1941" dirty="0"/>
          </a:p>
          <a:p>
            <a:endParaRPr lang="en-US" sz="1941" dirty="0"/>
          </a:p>
          <a:p>
            <a:endParaRPr lang="en-US" sz="1941" dirty="0"/>
          </a:p>
          <a:p>
            <a:endParaRPr lang="en-US" sz="1941" dirty="0"/>
          </a:p>
          <a:p>
            <a:endParaRPr lang="en-US" sz="1941" dirty="0"/>
          </a:p>
          <a:p>
            <a:endParaRPr lang="en-US" sz="1941" dirty="0"/>
          </a:p>
          <a:p>
            <a:endParaRPr lang="en-US" sz="1941" dirty="0"/>
          </a:p>
        </p:txBody>
      </p:sp>
      <p:sp>
        <p:nvSpPr>
          <p:cNvPr id="13" name="Rectangle 12">
            <a:extLst>
              <a:ext uri="{FF2B5EF4-FFF2-40B4-BE49-F238E27FC236}">
                <a16:creationId xmlns:a16="http://schemas.microsoft.com/office/drawing/2014/main" id="{F261D464-4D3C-4AB2-9D4E-953B11208BF4}"/>
              </a:ext>
            </a:extLst>
          </p:cNvPr>
          <p:cNvSpPr/>
          <p:nvPr/>
        </p:nvSpPr>
        <p:spPr>
          <a:xfrm>
            <a:off x="456031" y="4979351"/>
            <a:ext cx="5754476" cy="1884362"/>
          </a:xfrm>
          <a:prstGeom prst="rect">
            <a:avLst/>
          </a:prstGeom>
        </p:spPr>
        <p:txBody>
          <a:bodyPr wrap="square">
            <a:spAutoFit/>
          </a:bodyPr>
          <a:lstStyle/>
          <a:p>
            <a:endParaRPr lang="en-AU" sz="1941" b="1" dirty="0"/>
          </a:p>
          <a:p>
            <a:endParaRPr lang="en-AU" sz="1941" b="1" dirty="0"/>
          </a:p>
          <a:p>
            <a:endParaRPr lang="en-AU" sz="1941" b="1" dirty="0"/>
          </a:p>
          <a:p>
            <a:endParaRPr lang="en-AU" sz="1941" b="1" dirty="0"/>
          </a:p>
          <a:p>
            <a:endParaRPr lang="en-AU" sz="1941" b="1" dirty="0"/>
          </a:p>
          <a:p>
            <a:endParaRPr lang="en-GB" sz="1941" dirty="0"/>
          </a:p>
        </p:txBody>
      </p:sp>
      <p:sp>
        <p:nvSpPr>
          <p:cNvPr id="14" name="Rectangle 13">
            <a:extLst>
              <a:ext uri="{FF2B5EF4-FFF2-40B4-BE49-F238E27FC236}">
                <a16:creationId xmlns:a16="http://schemas.microsoft.com/office/drawing/2014/main" id="{523D619C-F5BE-4176-99A6-C3373A69131B}"/>
              </a:ext>
            </a:extLst>
          </p:cNvPr>
          <p:cNvSpPr/>
          <p:nvPr/>
        </p:nvSpPr>
        <p:spPr>
          <a:xfrm>
            <a:off x="562790" y="3693695"/>
            <a:ext cx="5540956" cy="5090304"/>
          </a:xfrm>
          <a:prstGeom prst="rect">
            <a:avLst/>
          </a:prstGeom>
        </p:spPr>
        <p:txBody>
          <a:bodyPr wrap="square" anchor="t">
            <a:spAutoFit/>
          </a:bodyPr>
          <a:lstStyle/>
          <a:p>
            <a:r>
              <a:rPr lang="en-GB" sz="1412" u="sng" dirty="0">
                <a:latin typeface="Arial" pitchFamily="34" charset="0"/>
                <a:cs typeface="Arial" pitchFamily="34" charset="0"/>
              </a:rPr>
              <a:t>Non REM 1</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Muscles active.</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Eyes roll, open, and close.</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May feel like falling.</a:t>
            </a:r>
          </a:p>
          <a:p>
            <a:endParaRPr lang="en-GB" sz="1412" dirty="0">
              <a:latin typeface="Arial" pitchFamily="34" charset="0"/>
              <a:cs typeface="Arial" pitchFamily="34" charset="0"/>
            </a:endParaRPr>
          </a:p>
          <a:p>
            <a:r>
              <a:rPr lang="en-GB" sz="1412" u="sng" dirty="0">
                <a:latin typeface="Arial" pitchFamily="34" charset="0"/>
                <a:cs typeface="Arial" pitchFamily="34" charset="0"/>
              </a:rPr>
              <a:t>Non REM 2</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Gradually harder to wake.</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Alternate muscle activity and inactivity.</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Heart rate and temperature drop.</a:t>
            </a:r>
          </a:p>
          <a:p>
            <a:endParaRPr lang="en-GB" sz="1412" dirty="0">
              <a:latin typeface="Arial" pitchFamily="34" charset="0"/>
              <a:cs typeface="Arial" pitchFamily="34" charset="0"/>
            </a:endParaRPr>
          </a:p>
          <a:p>
            <a:r>
              <a:rPr lang="en-GB" sz="1412" u="sng" dirty="0"/>
              <a:t>Non REM 3 and 4</a:t>
            </a:r>
          </a:p>
          <a:p>
            <a:pPr marL="252146" indent="-252146" defTabSz="806867">
              <a:buClr>
                <a:schemeClr val="accent1"/>
              </a:buClr>
              <a:buFont typeface="Arial" panose="020B0604020202020204" pitchFamily="34" charset="0"/>
              <a:buChar char="•"/>
              <a:defRPr/>
            </a:pPr>
            <a:r>
              <a:rPr lang="en-GB" sz="1412" dirty="0"/>
              <a:t>These 2 phases are sometimes </a:t>
            </a:r>
            <a:r>
              <a:rPr lang="en-GB" sz="1412" dirty="0">
                <a:latin typeface="Arial" pitchFamily="34" charset="0"/>
                <a:cs typeface="Arial" pitchFamily="34" charset="0"/>
              </a:rPr>
              <a:t>combined in scientific theory.</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May feel disoriented if awoken.</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Repair and regenerate tissue.</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Build bone and muscle.</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Strengthen immune system.</a:t>
            </a:r>
          </a:p>
          <a:p>
            <a:endParaRPr lang="en-GB" sz="1412" dirty="0">
              <a:latin typeface="Arial" pitchFamily="34" charset="0"/>
              <a:cs typeface="Arial" pitchFamily="34" charset="0"/>
            </a:endParaRPr>
          </a:p>
          <a:p>
            <a:r>
              <a:rPr lang="en-GB" sz="1412" u="sng" dirty="0">
                <a:latin typeface="Arial" pitchFamily="34" charset="0"/>
                <a:cs typeface="Arial" pitchFamily="34" charset="0"/>
              </a:rPr>
              <a:t>REM</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Most muscles are paralysed.</a:t>
            </a:r>
          </a:p>
          <a:p>
            <a:pPr marL="252146" indent="-252146">
              <a:buClr>
                <a:schemeClr val="accent1"/>
              </a:buClr>
              <a:buFont typeface="Arial" panose="020B0604020202020204" pitchFamily="34" charset="0"/>
              <a:buChar char="•"/>
            </a:pPr>
            <a:r>
              <a:rPr lang="en-GB" sz="1412" dirty="0">
                <a:latin typeface="Arial" pitchFamily="34" charset="0"/>
                <a:cs typeface="Arial" pitchFamily="34" charset="0"/>
              </a:rPr>
              <a:t>Hardest phase to awake from.</a:t>
            </a:r>
          </a:p>
          <a:p>
            <a:pPr marL="252146" indent="-252146">
              <a:buFont typeface="Arial" panose="020B0604020202020204" pitchFamily="34" charset="0"/>
              <a:buChar char="•"/>
            </a:pPr>
            <a:endParaRPr lang="en-GB" sz="1412" dirty="0">
              <a:latin typeface="Arial" pitchFamily="34" charset="0"/>
              <a:cs typeface="Arial" pitchFamily="34" charset="0"/>
            </a:endParaRPr>
          </a:p>
          <a:p>
            <a:pPr marL="252146" indent="-252146">
              <a:buFont typeface="Arial" panose="020B0604020202020204" pitchFamily="34" charset="0"/>
              <a:buChar char="•"/>
            </a:pPr>
            <a:endParaRPr lang="en-GB" sz="1412" dirty="0">
              <a:latin typeface="Arial" pitchFamily="34" charset="0"/>
              <a:cs typeface="Arial" pitchFamily="34" charset="0"/>
            </a:endParaRPr>
          </a:p>
          <a:p>
            <a:pPr marL="252146" indent="-252146">
              <a:buFont typeface="Arial" panose="020B0604020202020204" pitchFamily="34" charset="0"/>
              <a:buChar char="•"/>
            </a:pPr>
            <a:endParaRPr lang="en-GB" sz="1412" dirty="0">
              <a:latin typeface="Arial" pitchFamily="34" charset="0"/>
              <a:cs typeface="Arial" pitchFamily="34" charset="0"/>
            </a:endParaRPr>
          </a:p>
        </p:txBody>
      </p:sp>
      <p:sp>
        <p:nvSpPr>
          <p:cNvPr id="4" name="Rectangle 3">
            <a:extLst>
              <a:ext uri="{FF2B5EF4-FFF2-40B4-BE49-F238E27FC236}">
                <a16:creationId xmlns:a16="http://schemas.microsoft.com/office/drawing/2014/main" id="{53F0BFB9-CEED-48A0-BF80-7276FC13F416}"/>
              </a:ext>
            </a:extLst>
          </p:cNvPr>
          <p:cNvSpPr/>
          <p:nvPr/>
        </p:nvSpPr>
        <p:spPr>
          <a:xfrm>
            <a:off x="6210508" y="1378524"/>
            <a:ext cx="888725" cy="228076"/>
          </a:xfrm>
          <a:prstGeom prst="rect">
            <a:avLst/>
          </a:prstGeom>
        </p:spPr>
        <p:txBody>
          <a:bodyPr wrap="square">
            <a:spAutoFit/>
          </a:bodyPr>
          <a:lstStyle/>
          <a:p>
            <a:r>
              <a:rPr lang="en-US" altLang="en-US" sz="882" dirty="0"/>
              <a:t>Slide 5</a:t>
            </a:r>
            <a:endParaRPr lang="en-US" sz="882" dirty="0"/>
          </a:p>
        </p:txBody>
      </p:sp>
      <p:grpSp>
        <p:nvGrpSpPr>
          <p:cNvPr id="22" name="Group 21">
            <a:extLst>
              <a:ext uri="{FF2B5EF4-FFF2-40B4-BE49-F238E27FC236}">
                <a16:creationId xmlns:a16="http://schemas.microsoft.com/office/drawing/2014/main" id="{40260EC7-614B-6D43-83FB-EEDAEF0552A1}"/>
              </a:ext>
            </a:extLst>
          </p:cNvPr>
          <p:cNvGrpSpPr/>
          <p:nvPr/>
        </p:nvGrpSpPr>
        <p:grpSpPr>
          <a:xfrm>
            <a:off x="1974198" y="1181018"/>
            <a:ext cx="3257559" cy="2439428"/>
            <a:chOff x="2993358" y="1581866"/>
            <a:chExt cx="5732460" cy="4292761"/>
          </a:xfrm>
        </p:grpSpPr>
        <p:pic>
          <p:nvPicPr>
            <p:cNvPr id="16" name="Content Placeholder 5">
              <a:extLst>
                <a:ext uri="{FF2B5EF4-FFF2-40B4-BE49-F238E27FC236}">
                  <a16:creationId xmlns:a16="http://schemas.microsoft.com/office/drawing/2014/main" id="{0532F701-AA8D-AB48-94CF-4C191870A164}"/>
                </a:ext>
              </a:extLst>
            </p:cNvPr>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sharpenSoften amount="-15000"/>
                      </a14:imgEffect>
                      <a14:imgEffect>
                        <a14:colorTemperature colorTemp="5231"/>
                      </a14:imgEffect>
                      <a14:imgEffect>
                        <a14:saturation sat="400000"/>
                      </a14:imgEffect>
                      <a14:imgEffect>
                        <a14:brightnessContrast bright="-6000" contrast="-2000"/>
                      </a14:imgEffect>
                    </a14:imgLayer>
                  </a14:imgProps>
                </a:ext>
              </a:extLst>
            </a:blip>
            <a:stretch>
              <a:fillRect/>
            </a:stretch>
          </p:blipFill>
          <p:spPr>
            <a:xfrm>
              <a:off x="3733800" y="1783382"/>
              <a:ext cx="4075113" cy="4075113"/>
            </a:xfrm>
            <a:prstGeom prst="rect">
              <a:avLst/>
            </a:prstGeom>
          </p:spPr>
        </p:pic>
        <p:sp>
          <p:nvSpPr>
            <p:cNvPr id="17" name="TextBox 16">
              <a:extLst>
                <a:ext uri="{FF2B5EF4-FFF2-40B4-BE49-F238E27FC236}">
                  <a16:creationId xmlns:a16="http://schemas.microsoft.com/office/drawing/2014/main" id="{67146EF3-5AD9-3140-BE57-0C9D250FA0A7}"/>
                </a:ext>
              </a:extLst>
            </p:cNvPr>
            <p:cNvSpPr txBox="1"/>
            <p:nvPr/>
          </p:nvSpPr>
          <p:spPr>
            <a:xfrm>
              <a:off x="5523524" y="1581866"/>
              <a:ext cx="1829228" cy="650086"/>
            </a:xfrm>
            <a:prstGeom prst="rect">
              <a:avLst/>
            </a:prstGeom>
            <a:solidFill>
              <a:schemeClr val="tx2"/>
            </a:solidFill>
          </p:spPr>
          <p:txBody>
            <a:bodyPr wrap="square" rtlCol="0" anchor="ctr">
              <a:noAutofit/>
            </a:bodyPr>
            <a:lstStyle/>
            <a:p>
              <a:pPr algn="ctr"/>
              <a:r>
                <a:rPr lang="en-US" sz="1200" dirty="0">
                  <a:solidFill>
                    <a:schemeClr val="bg1"/>
                  </a:solidFill>
                </a:rPr>
                <a:t>Non REM 1</a:t>
              </a:r>
            </a:p>
          </p:txBody>
        </p:sp>
        <p:sp>
          <p:nvSpPr>
            <p:cNvPr id="18" name="TextBox 17">
              <a:extLst>
                <a:ext uri="{FF2B5EF4-FFF2-40B4-BE49-F238E27FC236}">
                  <a16:creationId xmlns:a16="http://schemas.microsoft.com/office/drawing/2014/main" id="{ED3ADD9E-1C29-3244-BD6B-959C43F5F4F3}"/>
                </a:ext>
              </a:extLst>
            </p:cNvPr>
            <p:cNvSpPr txBox="1"/>
            <p:nvPr/>
          </p:nvSpPr>
          <p:spPr>
            <a:xfrm>
              <a:off x="2993358" y="3662943"/>
              <a:ext cx="1828800" cy="649224"/>
            </a:xfrm>
            <a:prstGeom prst="rect">
              <a:avLst/>
            </a:prstGeom>
            <a:solidFill>
              <a:schemeClr val="accent6"/>
            </a:solidFill>
          </p:spPr>
          <p:txBody>
            <a:bodyPr wrap="none" rtlCol="0" anchor="ctr">
              <a:noAutofit/>
            </a:bodyPr>
            <a:lstStyle/>
            <a:p>
              <a:pPr algn="ctr"/>
              <a:r>
                <a:rPr lang="en-US" sz="1200" dirty="0">
                  <a:solidFill>
                    <a:schemeClr val="bg1"/>
                  </a:solidFill>
                </a:rPr>
                <a:t>REM</a:t>
              </a:r>
            </a:p>
          </p:txBody>
        </p:sp>
        <p:sp>
          <p:nvSpPr>
            <p:cNvPr id="19" name="TextBox 18">
              <a:extLst>
                <a:ext uri="{FF2B5EF4-FFF2-40B4-BE49-F238E27FC236}">
                  <a16:creationId xmlns:a16="http://schemas.microsoft.com/office/drawing/2014/main" id="{30D084B8-F8B0-294C-A2C9-6E3B85E8EE4F}"/>
                </a:ext>
              </a:extLst>
            </p:cNvPr>
            <p:cNvSpPr txBox="1"/>
            <p:nvPr/>
          </p:nvSpPr>
          <p:spPr>
            <a:xfrm>
              <a:off x="6896590" y="2805392"/>
              <a:ext cx="1829228" cy="650086"/>
            </a:xfrm>
            <a:prstGeom prst="rect">
              <a:avLst/>
            </a:prstGeom>
            <a:solidFill>
              <a:schemeClr val="accent1"/>
            </a:solidFill>
          </p:spPr>
          <p:txBody>
            <a:bodyPr wrap="square" rtlCol="0" anchor="ctr">
              <a:noAutofit/>
            </a:bodyPr>
            <a:lstStyle/>
            <a:p>
              <a:pPr algn="ctr"/>
              <a:r>
                <a:rPr lang="en-US" sz="1200" dirty="0">
                  <a:solidFill>
                    <a:schemeClr val="bg1"/>
                  </a:solidFill>
                </a:rPr>
                <a:t>Non REM 2</a:t>
              </a:r>
            </a:p>
          </p:txBody>
        </p:sp>
        <p:sp>
          <p:nvSpPr>
            <p:cNvPr id="20" name="TextBox 19">
              <a:extLst>
                <a:ext uri="{FF2B5EF4-FFF2-40B4-BE49-F238E27FC236}">
                  <a16:creationId xmlns:a16="http://schemas.microsoft.com/office/drawing/2014/main" id="{E2EC7B6C-3F97-824D-B85A-57D36B9EFFD9}"/>
                </a:ext>
              </a:extLst>
            </p:cNvPr>
            <p:cNvSpPr txBox="1"/>
            <p:nvPr/>
          </p:nvSpPr>
          <p:spPr>
            <a:xfrm>
              <a:off x="6652448" y="4411343"/>
              <a:ext cx="1829228" cy="650086"/>
            </a:xfrm>
            <a:prstGeom prst="rect">
              <a:avLst/>
            </a:prstGeom>
            <a:solidFill>
              <a:schemeClr val="accent2"/>
            </a:solidFill>
          </p:spPr>
          <p:txBody>
            <a:bodyPr wrap="square" rtlCol="0" anchor="ctr">
              <a:noAutofit/>
            </a:bodyPr>
            <a:lstStyle/>
            <a:p>
              <a:pPr algn="ctr"/>
              <a:r>
                <a:rPr lang="en-US" sz="1200" dirty="0">
                  <a:solidFill>
                    <a:schemeClr val="bg1"/>
                  </a:solidFill>
                </a:rPr>
                <a:t>Non REM 3</a:t>
              </a:r>
            </a:p>
          </p:txBody>
        </p:sp>
        <p:sp>
          <p:nvSpPr>
            <p:cNvPr id="21" name="TextBox 20">
              <a:extLst>
                <a:ext uri="{FF2B5EF4-FFF2-40B4-BE49-F238E27FC236}">
                  <a16:creationId xmlns:a16="http://schemas.microsoft.com/office/drawing/2014/main" id="{18BF02A8-7F69-7D42-8CFE-252156064254}"/>
                </a:ext>
              </a:extLst>
            </p:cNvPr>
            <p:cNvSpPr txBox="1"/>
            <p:nvPr/>
          </p:nvSpPr>
          <p:spPr>
            <a:xfrm>
              <a:off x="4266772" y="5224541"/>
              <a:ext cx="1829228" cy="650086"/>
            </a:xfrm>
            <a:prstGeom prst="rect">
              <a:avLst/>
            </a:prstGeom>
            <a:solidFill>
              <a:schemeClr val="accent4"/>
            </a:solidFill>
          </p:spPr>
          <p:txBody>
            <a:bodyPr wrap="square" rtlCol="0" anchor="ctr">
              <a:noAutofit/>
            </a:bodyPr>
            <a:lstStyle/>
            <a:p>
              <a:pPr algn="ctr"/>
              <a:r>
                <a:rPr lang="en-US" sz="1200" dirty="0">
                  <a:solidFill>
                    <a:schemeClr val="bg1"/>
                  </a:solidFill>
                </a:rPr>
                <a:t>Non REM 4</a:t>
              </a:r>
            </a:p>
          </p:txBody>
        </p:sp>
      </p:grpSp>
    </p:spTree>
    <p:extLst>
      <p:ext uri="{BB962C8B-B14F-4D97-AF65-F5344CB8AC3E}">
        <p14:creationId xmlns:p14="http://schemas.microsoft.com/office/powerpoint/2010/main" val="215570629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9AD70-C110-4E67-ABF5-92212E5B70E8}"/>
              </a:ext>
            </a:extLst>
          </p:cNvPr>
          <p:cNvSpPr>
            <a:spLocks noGrp="1"/>
          </p:cNvSpPr>
          <p:nvPr>
            <p:ph type="title"/>
          </p:nvPr>
        </p:nvSpPr>
        <p:spPr/>
        <p:txBody>
          <a:bodyPr/>
          <a:lstStyle/>
          <a:p>
            <a:r>
              <a:rPr lang="en-GB" dirty="0">
                <a:cs typeface="Arial" pitchFamily="34" charset="0"/>
              </a:rPr>
              <a:t>How Much Sleep Do We Need?</a:t>
            </a:r>
            <a:endParaRPr lang="en-US" dirty="0"/>
          </a:p>
        </p:txBody>
      </p:sp>
      <p:sp>
        <p:nvSpPr>
          <p:cNvPr id="4" name="Rectangle 3">
            <a:extLst>
              <a:ext uri="{FF2B5EF4-FFF2-40B4-BE49-F238E27FC236}">
                <a16:creationId xmlns:a16="http://schemas.microsoft.com/office/drawing/2014/main" id="{5538D423-04BC-4C55-B153-202F68A29DC6}"/>
              </a:ext>
            </a:extLst>
          </p:cNvPr>
          <p:cNvSpPr/>
          <p:nvPr/>
        </p:nvSpPr>
        <p:spPr>
          <a:xfrm>
            <a:off x="469644" y="1923513"/>
            <a:ext cx="5086204" cy="1676213"/>
          </a:xfrm>
          <a:prstGeom prst="rect">
            <a:avLst/>
          </a:prstGeom>
        </p:spPr>
        <p:txBody>
          <a:bodyPr wrap="square">
            <a:spAutoFit/>
          </a:bodyPr>
          <a:lstStyle/>
          <a:p>
            <a:r>
              <a:rPr lang="en-US" sz="1412" dirty="0"/>
              <a:t>The amount of sleep we need varies by person but the following recommendations by the Centers For Disease Control (CDC), provide some guidelines:</a:t>
            </a:r>
          </a:p>
          <a:p>
            <a:endParaRPr lang="en-US" sz="1941" dirty="0"/>
          </a:p>
          <a:p>
            <a:endParaRPr lang="en-US" sz="1235" dirty="0"/>
          </a:p>
          <a:p>
            <a:endParaRPr lang="en-US" sz="1412" dirty="0"/>
          </a:p>
          <a:p>
            <a:endParaRPr lang="en-US" sz="1412" dirty="0"/>
          </a:p>
        </p:txBody>
      </p:sp>
      <p:pic>
        <p:nvPicPr>
          <p:cNvPr id="6" name="Picture 5">
            <a:extLst>
              <a:ext uri="{FF2B5EF4-FFF2-40B4-BE49-F238E27FC236}">
                <a16:creationId xmlns:a16="http://schemas.microsoft.com/office/drawing/2014/main" id="{2D94ABB9-20D7-405D-9FDC-C6F84C2668D5}"/>
              </a:ext>
            </a:extLst>
          </p:cNvPr>
          <p:cNvPicPr>
            <a:picLocks noChangeAspect="1"/>
          </p:cNvPicPr>
          <p:nvPr/>
        </p:nvPicPr>
        <p:blipFill>
          <a:blip r:embed="rId2"/>
          <a:stretch>
            <a:fillRect/>
          </a:stretch>
        </p:blipFill>
        <p:spPr>
          <a:xfrm>
            <a:off x="3103800" y="4612451"/>
            <a:ext cx="3183255" cy="3535610"/>
          </a:xfrm>
          <a:prstGeom prst="rect">
            <a:avLst/>
          </a:prstGeom>
        </p:spPr>
      </p:pic>
      <p:sp>
        <p:nvSpPr>
          <p:cNvPr id="12" name="Rectangle 11">
            <a:extLst>
              <a:ext uri="{FF2B5EF4-FFF2-40B4-BE49-F238E27FC236}">
                <a16:creationId xmlns:a16="http://schemas.microsoft.com/office/drawing/2014/main" id="{79526CC2-7FAD-45ED-8B4C-A1A03563D4ED}"/>
              </a:ext>
            </a:extLst>
          </p:cNvPr>
          <p:cNvSpPr/>
          <p:nvPr/>
        </p:nvSpPr>
        <p:spPr bwMode="gray">
          <a:xfrm>
            <a:off x="669552" y="4897179"/>
            <a:ext cx="2197356" cy="3100624"/>
          </a:xfrm>
          <a:prstGeom prst="rect">
            <a:avLst/>
          </a:prstGeom>
          <a:solidFill>
            <a:schemeClr val="accent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r>
              <a:rPr lang="en-US" sz="1412" dirty="0"/>
              <a:t>How many hours of sleep per night do you and your family members get?  </a:t>
            </a:r>
          </a:p>
          <a:p>
            <a:endParaRPr lang="en-US" sz="1412" dirty="0"/>
          </a:p>
          <a:p>
            <a:endParaRPr lang="en-US" sz="1412" dirty="0"/>
          </a:p>
          <a:p>
            <a:endParaRPr lang="en-US" sz="1412" dirty="0"/>
          </a:p>
          <a:p>
            <a:r>
              <a:rPr lang="en-US" sz="1412" dirty="0"/>
              <a:t>Does it match the guidelines? </a:t>
            </a:r>
          </a:p>
          <a:p>
            <a:r>
              <a:rPr lang="en-US" sz="1412" dirty="0"/>
              <a:t>If not, why not?</a:t>
            </a:r>
          </a:p>
        </p:txBody>
      </p:sp>
      <p:sp>
        <p:nvSpPr>
          <p:cNvPr id="5" name="Rectangle 4">
            <a:extLst>
              <a:ext uri="{FF2B5EF4-FFF2-40B4-BE49-F238E27FC236}">
                <a16:creationId xmlns:a16="http://schemas.microsoft.com/office/drawing/2014/main" id="{1BE0B5EF-5DF9-4212-B071-3B1BDED2AB41}"/>
              </a:ext>
            </a:extLst>
          </p:cNvPr>
          <p:cNvSpPr/>
          <p:nvPr/>
        </p:nvSpPr>
        <p:spPr>
          <a:xfrm>
            <a:off x="6220373" y="1356153"/>
            <a:ext cx="784412" cy="228076"/>
          </a:xfrm>
          <a:prstGeom prst="rect">
            <a:avLst/>
          </a:prstGeom>
        </p:spPr>
        <p:txBody>
          <a:bodyPr wrap="square">
            <a:spAutoFit/>
          </a:bodyPr>
          <a:lstStyle/>
          <a:p>
            <a:r>
              <a:rPr lang="en-US" altLang="en-US" sz="882" dirty="0"/>
              <a:t>Slide 6</a:t>
            </a:r>
            <a:endParaRPr lang="en-US" sz="882"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551" y="2745005"/>
            <a:ext cx="2908705" cy="1983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014440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4F7B7-CABE-46EF-9627-0666EB7B7264}"/>
              </a:ext>
            </a:extLst>
          </p:cNvPr>
          <p:cNvSpPr>
            <a:spLocks noGrp="1"/>
          </p:cNvSpPr>
          <p:nvPr>
            <p:ph type="title"/>
          </p:nvPr>
        </p:nvSpPr>
        <p:spPr>
          <a:xfrm>
            <a:off x="281179" y="415637"/>
            <a:ext cx="6443711" cy="816557"/>
          </a:xfrm>
        </p:spPr>
        <p:txBody>
          <a:bodyPr/>
          <a:lstStyle/>
          <a:p>
            <a:r>
              <a:rPr lang="en-US" dirty="0"/>
              <a:t>Too Little Sleep/Too Little Good Sleep</a:t>
            </a:r>
          </a:p>
        </p:txBody>
      </p:sp>
      <p:sp>
        <p:nvSpPr>
          <p:cNvPr id="6" name="Rectangle 5">
            <a:extLst>
              <a:ext uri="{FF2B5EF4-FFF2-40B4-BE49-F238E27FC236}">
                <a16:creationId xmlns:a16="http://schemas.microsoft.com/office/drawing/2014/main" id="{441A1573-79AE-41CE-A7B2-8139E2341497}"/>
              </a:ext>
            </a:extLst>
          </p:cNvPr>
          <p:cNvSpPr/>
          <p:nvPr/>
        </p:nvSpPr>
        <p:spPr>
          <a:xfrm>
            <a:off x="339100" y="1946901"/>
            <a:ext cx="6150067" cy="3786806"/>
          </a:xfrm>
          <a:prstGeom prst="rect">
            <a:avLst/>
          </a:prstGeom>
        </p:spPr>
        <p:txBody>
          <a:bodyPr wrap="square" anchor="t">
            <a:spAutoFit/>
          </a:bodyPr>
          <a:lstStyle/>
          <a:p>
            <a:pPr>
              <a:buClr>
                <a:schemeClr val="accent1"/>
              </a:buClr>
            </a:pPr>
            <a:r>
              <a:rPr lang="en-GB" sz="1412" dirty="0"/>
              <a:t>We know that a lack of sleep or poor sleep has many negative effects on our health and life, such as:</a:t>
            </a:r>
            <a:endParaRPr lang="en-GB" sz="1059" dirty="0"/>
          </a:p>
          <a:p>
            <a:pPr marL="302575" indent="-302575">
              <a:buClr>
                <a:schemeClr val="accent1"/>
              </a:buClr>
              <a:buFont typeface="Arial" panose="020B0604020202020204" pitchFamily="34" charset="0"/>
              <a:buChar char="•"/>
            </a:pPr>
            <a:endParaRPr lang="en-GB" sz="1059" dirty="0"/>
          </a:p>
          <a:p>
            <a:pPr marL="302575" indent="-302575">
              <a:lnSpc>
                <a:spcPct val="150000"/>
              </a:lnSpc>
              <a:buClr>
                <a:schemeClr val="accent1"/>
              </a:buClr>
              <a:buFont typeface="Arial" panose="020B0604020202020204" pitchFamily="34" charset="0"/>
              <a:buChar char="•"/>
            </a:pPr>
            <a:r>
              <a:rPr lang="en-GB" sz="1412" dirty="0"/>
              <a:t>Increased potential for accidents</a:t>
            </a:r>
            <a:r>
              <a:rPr lang="en-GB" sz="1412" dirty="0">
                <a:cs typeface="Arial"/>
              </a:rPr>
              <a:t>.</a:t>
            </a:r>
          </a:p>
          <a:p>
            <a:pPr marL="302575" indent="-302575">
              <a:lnSpc>
                <a:spcPct val="150000"/>
              </a:lnSpc>
              <a:buClr>
                <a:schemeClr val="accent1"/>
              </a:buClr>
              <a:buFont typeface="Arial" panose="020B0604020202020204" pitchFamily="34" charset="0"/>
              <a:buChar char="•"/>
            </a:pPr>
            <a:r>
              <a:rPr lang="en-GB" sz="1412" dirty="0"/>
              <a:t>Impaired cognitive processes including attention, alertness, concentration, and problem solving</a:t>
            </a:r>
            <a:r>
              <a:rPr lang="en-GB" sz="1412" dirty="0">
                <a:cs typeface="Arial"/>
              </a:rPr>
              <a:t>.</a:t>
            </a:r>
          </a:p>
          <a:p>
            <a:pPr marL="302575" indent="-302575">
              <a:lnSpc>
                <a:spcPct val="150000"/>
              </a:lnSpc>
              <a:buClr>
                <a:schemeClr val="accent1"/>
              </a:buClr>
              <a:buFont typeface="Arial" panose="020B0604020202020204" pitchFamily="34" charset="0"/>
              <a:buChar char="•"/>
            </a:pPr>
            <a:r>
              <a:rPr lang="en-GB" sz="1412" dirty="0"/>
              <a:t>Can lead to serious health issues including heart disease, high blood pressure, stroke, and diabetes</a:t>
            </a:r>
            <a:r>
              <a:rPr lang="en-GB" sz="1412" dirty="0">
                <a:cs typeface="Arial"/>
              </a:rPr>
              <a:t>.</a:t>
            </a:r>
          </a:p>
          <a:p>
            <a:pPr marL="302575" indent="-302575">
              <a:lnSpc>
                <a:spcPct val="150000"/>
              </a:lnSpc>
              <a:buClr>
                <a:schemeClr val="accent1"/>
              </a:buClr>
              <a:buFont typeface="Arial" panose="020B0604020202020204" pitchFamily="34" charset="0"/>
              <a:buChar char="•"/>
            </a:pPr>
            <a:r>
              <a:rPr lang="en-GB" sz="1412" dirty="0"/>
              <a:t>May contribute to symptoms of depression</a:t>
            </a:r>
            <a:r>
              <a:rPr lang="en-GB" sz="1412" dirty="0">
                <a:cs typeface="Arial"/>
              </a:rPr>
              <a:t>.</a:t>
            </a:r>
          </a:p>
          <a:p>
            <a:pPr marL="302575" indent="-302575">
              <a:lnSpc>
                <a:spcPct val="150000"/>
              </a:lnSpc>
              <a:buClr>
                <a:schemeClr val="accent1"/>
              </a:buClr>
              <a:buFont typeface="Arial" panose="020B0604020202020204" pitchFamily="34" charset="0"/>
              <a:buChar char="•"/>
            </a:pPr>
            <a:r>
              <a:rPr lang="en-GB" sz="1412" dirty="0"/>
              <a:t>Increased hunger and appetite leading to weight gain</a:t>
            </a:r>
            <a:r>
              <a:rPr lang="en-GB" sz="1412" dirty="0">
                <a:cs typeface="Arial"/>
              </a:rPr>
              <a:t>.</a:t>
            </a:r>
          </a:p>
          <a:p>
            <a:pPr>
              <a:buClr>
                <a:schemeClr val="accent1"/>
              </a:buClr>
            </a:pPr>
            <a:endParaRPr lang="en-GB" sz="1059" dirty="0"/>
          </a:p>
          <a:p>
            <a:pPr marL="302575" indent="-302575">
              <a:buClr>
                <a:schemeClr val="accent1"/>
              </a:buClr>
              <a:buFont typeface="Arial" panose="020B0604020202020204" pitchFamily="34" charset="0"/>
              <a:buChar char="•"/>
            </a:pPr>
            <a:endParaRPr lang="en-GB" sz="1059" dirty="0"/>
          </a:p>
          <a:p>
            <a:pPr>
              <a:buClr>
                <a:schemeClr val="accent1"/>
              </a:buClr>
            </a:pPr>
            <a:endParaRPr lang="en-GB" sz="1059" dirty="0"/>
          </a:p>
          <a:p>
            <a:pPr>
              <a:buClr>
                <a:schemeClr val="accent1"/>
              </a:buClr>
            </a:pPr>
            <a:endParaRPr lang="en-GB" sz="1059" dirty="0"/>
          </a:p>
          <a:p>
            <a:pPr>
              <a:buClr>
                <a:schemeClr val="accent1"/>
              </a:buClr>
            </a:pPr>
            <a:endParaRPr lang="en-US" sz="1059" dirty="0"/>
          </a:p>
        </p:txBody>
      </p:sp>
      <p:pic>
        <p:nvPicPr>
          <p:cNvPr id="10" name="Picture 9">
            <a:extLst>
              <a:ext uri="{FF2B5EF4-FFF2-40B4-BE49-F238E27FC236}">
                <a16:creationId xmlns:a16="http://schemas.microsoft.com/office/drawing/2014/main" id="{2345505A-E889-4B62-BE12-1ED61347F63D}"/>
              </a:ext>
            </a:extLst>
          </p:cNvPr>
          <p:cNvPicPr>
            <a:picLocks noChangeAspect="1"/>
          </p:cNvPicPr>
          <p:nvPr/>
        </p:nvPicPr>
        <p:blipFill>
          <a:blip r:embed="rId2"/>
          <a:stretch>
            <a:fillRect/>
          </a:stretch>
        </p:blipFill>
        <p:spPr>
          <a:xfrm>
            <a:off x="2711305" y="5289990"/>
            <a:ext cx="3577242" cy="3039093"/>
          </a:xfrm>
          <a:prstGeom prst="rect">
            <a:avLst/>
          </a:prstGeom>
        </p:spPr>
      </p:pic>
      <p:sp>
        <p:nvSpPr>
          <p:cNvPr id="13" name="Rectangle 12">
            <a:extLst>
              <a:ext uri="{FF2B5EF4-FFF2-40B4-BE49-F238E27FC236}">
                <a16:creationId xmlns:a16="http://schemas.microsoft.com/office/drawing/2014/main" id="{9EC215AD-D9F0-4899-B17D-5A1DA09BF4D2}"/>
              </a:ext>
            </a:extLst>
          </p:cNvPr>
          <p:cNvSpPr/>
          <p:nvPr/>
        </p:nvSpPr>
        <p:spPr bwMode="gray">
          <a:xfrm>
            <a:off x="669552" y="5385140"/>
            <a:ext cx="1877705" cy="2943943"/>
          </a:xfrm>
          <a:prstGeom prst="rect">
            <a:avLst/>
          </a:prstGeom>
          <a:solidFill>
            <a:schemeClr val="accent2"/>
          </a:solidFill>
          <a:ln w="19050">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r>
              <a:rPr lang="en-US" sz="1412" dirty="0"/>
              <a:t>How does too little or disrupted sleep affect you?  </a:t>
            </a:r>
          </a:p>
        </p:txBody>
      </p:sp>
      <p:sp>
        <p:nvSpPr>
          <p:cNvPr id="4" name="Rectangle 3">
            <a:extLst>
              <a:ext uri="{FF2B5EF4-FFF2-40B4-BE49-F238E27FC236}">
                <a16:creationId xmlns:a16="http://schemas.microsoft.com/office/drawing/2014/main" id="{E99ABBD1-5B54-4225-9D82-B294218B15D0}"/>
              </a:ext>
            </a:extLst>
          </p:cNvPr>
          <p:cNvSpPr/>
          <p:nvPr/>
        </p:nvSpPr>
        <p:spPr>
          <a:xfrm>
            <a:off x="6174441" y="1397324"/>
            <a:ext cx="1210235" cy="228076"/>
          </a:xfrm>
          <a:prstGeom prst="rect">
            <a:avLst/>
          </a:prstGeom>
        </p:spPr>
        <p:txBody>
          <a:bodyPr wrap="square">
            <a:spAutoFit/>
          </a:bodyPr>
          <a:lstStyle/>
          <a:p>
            <a:r>
              <a:rPr lang="en-US" altLang="en-US" sz="882" dirty="0"/>
              <a:t>Slide 7</a:t>
            </a:r>
            <a:endParaRPr lang="en-US" sz="882" dirty="0"/>
          </a:p>
        </p:txBody>
      </p:sp>
    </p:spTree>
    <p:extLst>
      <p:ext uri="{BB962C8B-B14F-4D97-AF65-F5344CB8AC3E}">
        <p14:creationId xmlns:p14="http://schemas.microsoft.com/office/powerpoint/2010/main" val="295285702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FF0B7-5E43-4090-AEBF-60E95259F71D}"/>
              </a:ext>
            </a:extLst>
          </p:cNvPr>
          <p:cNvSpPr>
            <a:spLocks noGrp="1"/>
          </p:cNvSpPr>
          <p:nvPr>
            <p:ph type="title"/>
          </p:nvPr>
        </p:nvSpPr>
        <p:spPr/>
        <p:txBody>
          <a:bodyPr/>
          <a:lstStyle/>
          <a:p>
            <a:r>
              <a:rPr lang="en-GB" dirty="0">
                <a:cs typeface="Arial" pitchFamily="34" charset="0"/>
              </a:rPr>
              <a:t>About Your Sleep </a:t>
            </a:r>
            <a:endParaRPr lang="en-US" dirty="0"/>
          </a:p>
        </p:txBody>
      </p:sp>
      <p:sp>
        <p:nvSpPr>
          <p:cNvPr id="4" name="Rectangle 3">
            <a:extLst>
              <a:ext uri="{FF2B5EF4-FFF2-40B4-BE49-F238E27FC236}">
                <a16:creationId xmlns:a16="http://schemas.microsoft.com/office/drawing/2014/main" id="{17E35FFF-5FEC-4059-A08B-3FCD720A6B7D}"/>
              </a:ext>
            </a:extLst>
          </p:cNvPr>
          <p:cNvSpPr/>
          <p:nvPr/>
        </p:nvSpPr>
        <p:spPr>
          <a:xfrm>
            <a:off x="658556" y="2017059"/>
            <a:ext cx="4710855" cy="744243"/>
          </a:xfrm>
          <a:prstGeom prst="rect">
            <a:avLst/>
          </a:prstGeom>
        </p:spPr>
        <p:txBody>
          <a:bodyPr wrap="square">
            <a:spAutoFit/>
          </a:bodyPr>
          <a:lstStyle/>
          <a:p>
            <a:pPr>
              <a:buClr>
                <a:schemeClr val="accent1"/>
              </a:buClr>
            </a:pPr>
            <a:r>
              <a:rPr lang="en-GB" sz="1412" dirty="0"/>
              <a:t>It is important to assess your own sleep patterns:</a:t>
            </a:r>
          </a:p>
          <a:p>
            <a:pPr>
              <a:buClr>
                <a:schemeClr val="accent1"/>
              </a:buClr>
            </a:pPr>
            <a:endParaRPr lang="en-GB" sz="1412" dirty="0"/>
          </a:p>
          <a:p>
            <a:pPr>
              <a:buClr>
                <a:schemeClr val="accent1"/>
              </a:buClr>
            </a:pPr>
            <a:endParaRPr lang="en-GB" sz="1412" dirty="0"/>
          </a:p>
        </p:txBody>
      </p:sp>
      <p:sp>
        <p:nvSpPr>
          <p:cNvPr id="5" name="Rectangle 4">
            <a:extLst>
              <a:ext uri="{FF2B5EF4-FFF2-40B4-BE49-F238E27FC236}">
                <a16:creationId xmlns:a16="http://schemas.microsoft.com/office/drawing/2014/main" id="{D2901BC1-C43B-4181-88E5-8159716954C0}"/>
              </a:ext>
            </a:extLst>
          </p:cNvPr>
          <p:cNvSpPr/>
          <p:nvPr/>
        </p:nvSpPr>
        <p:spPr bwMode="gray">
          <a:xfrm>
            <a:off x="669552" y="2629381"/>
            <a:ext cx="1889774" cy="5259560"/>
          </a:xfrm>
          <a:prstGeom prst="rect">
            <a:avLst/>
          </a:prstGeom>
          <a:solidFill>
            <a:schemeClr val="accent2"/>
          </a:solidFill>
          <a:ln w="19050">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0682" tIns="40341" rIns="80682" bIns="40341" numCol="1" spcCol="0" rtlCol="0" fromWordArt="0" anchor="t" anchorCtr="0" forceAA="0" compatLnSpc="1">
            <a:prstTxWarp prst="textNoShape">
              <a:avLst/>
            </a:prstTxWarp>
            <a:noAutofit/>
          </a:bodyPr>
          <a:lstStyle/>
          <a:p>
            <a:r>
              <a:rPr lang="en-US" sz="1412" dirty="0"/>
              <a:t>Do you have trouble going to sleep?  </a:t>
            </a:r>
          </a:p>
          <a:p>
            <a:r>
              <a:rPr lang="en-US" sz="1412" dirty="0"/>
              <a:t>How often?</a:t>
            </a:r>
          </a:p>
          <a:p>
            <a:endParaRPr lang="en-US" sz="1412" dirty="0"/>
          </a:p>
          <a:p>
            <a:endParaRPr lang="en-US" sz="1412" dirty="0"/>
          </a:p>
          <a:p>
            <a:endParaRPr lang="en-US" sz="1412" dirty="0"/>
          </a:p>
          <a:p>
            <a:endParaRPr lang="en-US" sz="1412" dirty="0"/>
          </a:p>
          <a:p>
            <a:r>
              <a:rPr lang="en-US" sz="1412" dirty="0"/>
              <a:t>Do you have trouble staying asleep?  </a:t>
            </a:r>
          </a:p>
          <a:p>
            <a:r>
              <a:rPr lang="en-US" sz="1412" dirty="0"/>
              <a:t>How many times per night do you wake up? </a:t>
            </a:r>
          </a:p>
          <a:p>
            <a:endParaRPr lang="en-US" sz="1412" dirty="0"/>
          </a:p>
          <a:p>
            <a:endParaRPr lang="en-US" sz="1412" dirty="0"/>
          </a:p>
          <a:p>
            <a:endParaRPr lang="en-US" sz="1412" dirty="0"/>
          </a:p>
          <a:p>
            <a:endParaRPr lang="en-US" sz="1412" dirty="0"/>
          </a:p>
          <a:p>
            <a:r>
              <a:rPr lang="en-US" sz="1412" dirty="0"/>
              <a:t>Do you have trouble getting up? Why? </a:t>
            </a:r>
          </a:p>
          <a:p>
            <a:endParaRPr lang="en-US" sz="1412" b="1" dirty="0"/>
          </a:p>
          <a:p>
            <a:endParaRPr lang="en-US" sz="1412" b="1" dirty="0"/>
          </a:p>
        </p:txBody>
      </p:sp>
      <p:pic>
        <p:nvPicPr>
          <p:cNvPr id="6" name="Picture 5">
            <a:extLst>
              <a:ext uri="{FF2B5EF4-FFF2-40B4-BE49-F238E27FC236}">
                <a16:creationId xmlns:a16="http://schemas.microsoft.com/office/drawing/2014/main" id="{52366249-A4BD-4D66-8E39-466E9ABE7A55}"/>
              </a:ext>
            </a:extLst>
          </p:cNvPr>
          <p:cNvPicPr>
            <a:picLocks noChangeAspect="1"/>
          </p:cNvPicPr>
          <p:nvPr/>
        </p:nvPicPr>
        <p:blipFill>
          <a:blip r:embed="rId2"/>
          <a:stretch>
            <a:fillRect/>
          </a:stretch>
        </p:blipFill>
        <p:spPr>
          <a:xfrm>
            <a:off x="2694252" y="2534348"/>
            <a:ext cx="3846891" cy="3039093"/>
          </a:xfrm>
          <a:prstGeom prst="rect">
            <a:avLst/>
          </a:prstGeom>
        </p:spPr>
      </p:pic>
      <p:pic>
        <p:nvPicPr>
          <p:cNvPr id="7" name="Picture 6">
            <a:extLst>
              <a:ext uri="{FF2B5EF4-FFF2-40B4-BE49-F238E27FC236}">
                <a16:creationId xmlns:a16="http://schemas.microsoft.com/office/drawing/2014/main" id="{90C4883A-1A82-45DB-B6B1-A9B680111582}"/>
              </a:ext>
            </a:extLst>
          </p:cNvPr>
          <p:cNvPicPr>
            <a:picLocks noChangeAspect="1"/>
          </p:cNvPicPr>
          <p:nvPr/>
        </p:nvPicPr>
        <p:blipFill rotWithShape="1">
          <a:blip r:embed="rId2"/>
          <a:srcRect b="19343"/>
          <a:stretch/>
        </p:blipFill>
        <p:spPr>
          <a:xfrm>
            <a:off x="2694252" y="5549784"/>
            <a:ext cx="3846891" cy="2451217"/>
          </a:xfrm>
          <a:prstGeom prst="rect">
            <a:avLst/>
          </a:prstGeom>
        </p:spPr>
      </p:pic>
      <p:sp>
        <p:nvSpPr>
          <p:cNvPr id="8" name="Rectangle 7">
            <a:extLst>
              <a:ext uri="{FF2B5EF4-FFF2-40B4-BE49-F238E27FC236}">
                <a16:creationId xmlns:a16="http://schemas.microsoft.com/office/drawing/2014/main" id="{56F359F5-F6E7-41D3-9137-4CE16AA44F69}"/>
              </a:ext>
            </a:extLst>
          </p:cNvPr>
          <p:cNvSpPr/>
          <p:nvPr/>
        </p:nvSpPr>
        <p:spPr>
          <a:xfrm>
            <a:off x="6104114" y="1388873"/>
            <a:ext cx="1053353" cy="228076"/>
          </a:xfrm>
          <a:prstGeom prst="rect">
            <a:avLst/>
          </a:prstGeom>
        </p:spPr>
        <p:txBody>
          <a:bodyPr wrap="square">
            <a:spAutoFit/>
          </a:bodyPr>
          <a:lstStyle/>
          <a:p>
            <a:r>
              <a:rPr lang="en-US" altLang="en-US" sz="882" dirty="0"/>
              <a:t>Slide 8-9</a:t>
            </a:r>
            <a:endParaRPr lang="en-US" sz="882" dirty="0"/>
          </a:p>
        </p:txBody>
      </p:sp>
    </p:spTree>
    <p:extLst>
      <p:ext uri="{BB962C8B-B14F-4D97-AF65-F5344CB8AC3E}">
        <p14:creationId xmlns:p14="http://schemas.microsoft.com/office/powerpoint/2010/main" val="1727961349"/>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5946E-B721-4C6F-8949-A25F1CB182FB}"/>
              </a:ext>
            </a:extLst>
          </p:cNvPr>
          <p:cNvSpPr>
            <a:spLocks noGrp="1"/>
          </p:cNvSpPr>
          <p:nvPr>
            <p:ph type="title"/>
          </p:nvPr>
        </p:nvSpPr>
        <p:spPr/>
        <p:txBody>
          <a:bodyPr/>
          <a:lstStyle/>
          <a:p>
            <a:r>
              <a:rPr lang="en-GB" dirty="0">
                <a:cs typeface="Arial" pitchFamily="34" charset="0"/>
              </a:rPr>
              <a:t>Building Better Sleep Habits</a:t>
            </a:r>
            <a:endParaRPr lang="en-US" dirty="0"/>
          </a:p>
        </p:txBody>
      </p:sp>
      <p:sp>
        <p:nvSpPr>
          <p:cNvPr id="4" name="Rectangle 3">
            <a:extLst>
              <a:ext uri="{FF2B5EF4-FFF2-40B4-BE49-F238E27FC236}">
                <a16:creationId xmlns:a16="http://schemas.microsoft.com/office/drawing/2014/main" id="{4FEB6EA0-65CA-4B16-B917-9407C0FB95DC}"/>
              </a:ext>
            </a:extLst>
          </p:cNvPr>
          <p:cNvSpPr/>
          <p:nvPr/>
        </p:nvSpPr>
        <p:spPr>
          <a:xfrm>
            <a:off x="385873" y="2017059"/>
            <a:ext cx="5180040" cy="1464632"/>
          </a:xfrm>
          <a:prstGeom prst="rect">
            <a:avLst/>
          </a:prstGeom>
        </p:spPr>
        <p:txBody>
          <a:bodyPr wrap="square" anchor="t">
            <a:spAutoFit/>
          </a:bodyPr>
          <a:lstStyle/>
          <a:p>
            <a:r>
              <a:rPr lang="en-GB" sz="1412" dirty="0">
                <a:solidFill>
                  <a:srgbClr val="53565A"/>
                </a:solidFill>
                <a:cs typeface="Arial" pitchFamily="34" charset="0"/>
              </a:rPr>
              <a:t>The quality of our sleep can be affected by several things:</a:t>
            </a:r>
          </a:p>
          <a:p>
            <a:endParaRPr lang="en-GB" sz="1412" dirty="0">
              <a:solidFill>
                <a:srgbClr val="53565A"/>
              </a:solidFill>
              <a:cs typeface="Arial" pitchFamily="34" charset="0"/>
            </a:endParaRPr>
          </a:p>
          <a:p>
            <a:pPr marL="252146" indent="-252146">
              <a:lnSpc>
                <a:spcPct val="150000"/>
              </a:lnSpc>
              <a:buClr>
                <a:schemeClr val="accent1"/>
              </a:buClr>
              <a:buFont typeface="Arial" panose="020B0604020202020204" pitchFamily="34" charset="0"/>
              <a:buChar char="•"/>
            </a:pPr>
            <a:r>
              <a:rPr lang="en-GB" sz="1412" dirty="0">
                <a:solidFill>
                  <a:srgbClr val="53565A"/>
                </a:solidFill>
                <a:cs typeface="Arial" pitchFamily="34" charset="0"/>
              </a:rPr>
              <a:t>Environmental Factors.</a:t>
            </a:r>
          </a:p>
          <a:p>
            <a:pPr marL="252146" indent="-252146">
              <a:lnSpc>
                <a:spcPct val="150000"/>
              </a:lnSpc>
              <a:buClr>
                <a:schemeClr val="accent1"/>
              </a:buClr>
              <a:buFont typeface="Arial" panose="020B0604020202020204" pitchFamily="34" charset="0"/>
              <a:buChar char="•"/>
            </a:pPr>
            <a:r>
              <a:rPr lang="en-GB" sz="1412" dirty="0" err="1">
                <a:solidFill>
                  <a:srgbClr val="53565A"/>
                </a:solidFill>
                <a:cs typeface="Arial" pitchFamily="34" charset="0"/>
              </a:rPr>
              <a:t>Behavioral</a:t>
            </a:r>
            <a:r>
              <a:rPr lang="en-GB" sz="1412" dirty="0">
                <a:solidFill>
                  <a:srgbClr val="53565A"/>
                </a:solidFill>
                <a:cs typeface="Arial" pitchFamily="34" charset="0"/>
              </a:rPr>
              <a:t> Factors.</a:t>
            </a:r>
          </a:p>
          <a:p>
            <a:pPr marL="252146" indent="-252146">
              <a:lnSpc>
                <a:spcPct val="150000"/>
              </a:lnSpc>
              <a:buClr>
                <a:schemeClr val="accent1"/>
              </a:buClr>
              <a:buFont typeface="Arial" panose="020B0604020202020204" pitchFamily="34" charset="0"/>
              <a:buChar char="•"/>
            </a:pPr>
            <a:r>
              <a:rPr lang="en-GB" sz="1412" dirty="0">
                <a:solidFill>
                  <a:srgbClr val="53565A"/>
                </a:solidFill>
                <a:cs typeface="Arial" pitchFamily="34" charset="0"/>
              </a:rPr>
              <a:t>Underlying Medical Issues</a:t>
            </a:r>
            <a:r>
              <a:rPr lang="en-GB" sz="1412" dirty="0">
                <a:solidFill>
                  <a:srgbClr val="53565A"/>
                </a:solidFill>
                <a:cs typeface="Arial"/>
              </a:rPr>
              <a:t>.</a:t>
            </a:r>
            <a:endParaRPr lang="en-US" sz="1412" dirty="0"/>
          </a:p>
        </p:txBody>
      </p:sp>
      <p:sp>
        <p:nvSpPr>
          <p:cNvPr id="5" name="Rectangle 4">
            <a:extLst>
              <a:ext uri="{FF2B5EF4-FFF2-40B4-BE49-F238E27FC236}">
                <a16:creationId xmlns:a16="http://schemas.microsoft.com/office/drawing/2014/main" id="{CD982E03-5114-4547-83AB-48E689BF7B05}"/>
              </a:ext>
            </a:extLst>
          </p:cNvPr>
          <p:cNvSpPr/>
          <p:nvPr/>
        </p:nvSpPr>
        <p:spPr>
          <a:xfrm>
            <a:off x="6185647" y="1389848"/>
            <a:ext cx="1512794" cy="228076"/>
          </a:xfrm>
          <a:prstGeom prst="rect">
            <a:avLst/>
          </a:prstGeom>
        </p:spPr>
        <p:txBody>
          <a:bodyPr wrap="square">
            <a:spAutoFit/>
          </a:bodyPr>
          <a:lstStyle/>
          <a:p>
            <a:r>
              <a:rPr lang="en-US" altLang="en-US" sz="882" dirty="0"/>
              <a:t>Slide 10</a:t>
            </a:r>
            <a:endParaRPr lang="en-US" sz="882" dirty="0"/>
          </a:p>
        </p:txBody>
      </p:sp>
    </p:spTree>
    <p:extLst>
      <p:ext uri="{BB962C8B-B14F-4D97-AF65-F5344CB8AC3E}">
        <p14:creationId xmlns:p14="http://schemas.microsoft.com/office/powerpoint/2010/main" val="388188329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
</file>

<file path=ppt/theme/theme1.xml><?xml version="1.0" encoding="utf-8"?>
<a:theme xmlns:a="http://schemas.openxmlformats.org/drawingml/2006/main" name="Master Theme">
  <a:themeElements>
    <a:clrScheme name="Custom 27">
      <a:dk1>
        <a:srgbClr val="002477"/>
      </a:dk1>
      <a:lt1>
        <a:srgbClr val="FFFFFF"/>
      </a:lt1>
      <a:dk2>
        <a:srgbClr val="595959"/>
      </a:dk2>
      <a:lt2>
        <a:srgbClr val="CCF2F7"/>
      </a:lt2>
      <a:accent1>
        <a:srgbClr val="002477"/>
      </a:accent1>
      <a:accent2>
        <a:srgbClr val="00BED5"/>
      </a:accent2>
      <a:accent3>
        <a:srgbClr val="99E5EE"/>
      </a:accent3>
      <a:accent4>
        <a:srgbClr val="F5B700"/>
      </a:accent4>
      <a:accent5>
        <a:srgbClr val="FBE299"/>
      </a:accent5>
      <a:accent6>
        <a:srgbClr val="FF681F"/>
      </a:accent6>
      <a:hlink>
        <a:srgbClr val="196ECF"/>
      </a:hlink>
      <a:folHlink>
        <a:srgbClr val="002677"/>
      </a:folHlink>
    </a:clrScheme>
    <a:fontScheme name="UnitedHealthcare">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2">
              <a:lumMod val="40000"/>
              <a:lumOff val="6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81EE8A72B8AE4980CDE9969CE37903" ma:contentTypeVersion="4" ma:contentTypeDescription="Create a new document." ma:contentTypeScope="" ma:versionID="6396699fb2d23bbdcdc250672ea22339">
  <xsd:schema xmlns:xsd="http://www.w3.org/2001/XMLSchema" xmlns:xs="http://www.w3.org/2001/XMLSchema" xmlns:p="http://schemas.microsoft.com/office/2006/metadata/properties" xmlns:ns2="d7b5156c-7859-495b-a65c-a7601d85f73c" targetNamespace="http://schemas.microsoft.com/office/2006/metadata/properties" ma:root="true" ma:fieldsID="96bd85ec804b84d5cac1abbaee854adf" ns2:_="">
    <xsd:import namespace="d7b5156c-7859-495b-a65c-a7601d85f73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5156c-7859-495b-a65c-a7601d85f7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32E0036-F8B5-4E68-80BE-08988A5208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5156c-7859-495b-a65c-a7601d85f7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6A19E3-C275-41FE-B30C-BD946A0D6FD1}">
  <ds:schemaRefs>
    <ds:schemaRef ds:uri="http://schemas.microsoft.com/sharepoint/v3/contenttype/forms"/>
  </ds:schemaRefs>
</ds:datastoreItem>
</file>

<file path=customXml/itemProps3.xml><?xml version="1.0" encoding="utf-8"?>
<ds:datastoreItem xmlns:ds="http://schemas.openxmlformats.org/officeDocument/2006/customXml" ds:itemID="{42EE2905-A11C-4256-ADC9-EF427545F386}">
  <ds:schemaRefs>
    <ds:schemaRef ds:uri="http://schemas.openxmlformats.org/package/2006/metadata/core-properties"/>
    <ds:schemaRef ds:uri="http://schemas.microsoft.com/office/2006/documentManagement/types"/>
    <ds:schemaRef ds:uri="http://purl.org/dc/elements/1.1/"/>
    <ds:schemaRef ds:uri="http://purl.org/dc/terms/"/>
    <ds:schemaRef ds:uri="http://schemas.microsoft.com/office/2006/metadata/properties"/>
    <ds:schemaRef ds:uri="http://www.w3.org/XML/1998/namespace"/>
    <ds:schemaRef ds:uri="http://schemas.microsoft.com/office/infopath/2007/PartnerControls"/>
    <ds:schemaRef ds:uri="8521867a-bdbc-4ac9-a562-0c4ec40f535f"/>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17215</TotalTime>
  <Words>1766</Words>
  <Application>Microsoft Office PowerPoint</Application>
  <PresentationFormat>On-screen Show (4:3)</PresentationFormat>
  <Paragraphs>272</Paragraphs>
  <Slides>22</Slides>
  <Notes>6</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Master Theme</vt:lpstr>
      <vt:lpstr>How To Beat Fatigue  and Sleep Better</vt:lpstr>
      <vt:lpstr>The Program</vt:lpstr>
      <vt:lpstr>Learning Points</vt:lpstr>
      <vt:lpstr>If You Don’t Sleep Well,  You Are Not Alone </vt:lpstr>
      <vt:lpstr>What Happens When We Sleep?</vt:lpstr>
      <vt:lpstr>How Much Sleep Do We Need?</vt:lpstr>
      <vt:lpstr>Too Little Sleep/Too Little Good Sleep</vt:lpstr>
      <vt:lpstr>About Your Sleep </vt:lpstr>
      <vt:lpstr>Building Better Sleep Habits</vt:lpstr>
      <vt:lpstr>Sleep Diaries</vt:lpstr>
      <vt:lpstr>Sleep Consistency</vt:lpstr>
      <vt:lpstr>Behavioral Factors</vt:lpstr>
      <vt:lpstr>Behavioral Factors - Sleep Routines</vt:lpstr>
      <vt:lpstr>Create a Bedtime Routine</vt:lpstr>
      <vt:lpstr>Behavioral Factors - Electronics</vt:lpstr>
      <vt:lpstr>Disrupted Sleep - Waking Up During the Night</vt:lpstr>
      <vt:lpstr>Environmental Factors</vt:lpstr>
      <vt:lpstr>Environmental Factors - Light</vt:lpstr>
      <vt:lpstr>Environmental Factors - Temperature</vt:lpstr>
      <vt:lpstr>Additional Environmental Factors</vt:lpstr>
      <vt:lpstr>Your Action Plan for Better Sleep</vt:lpstr>
      <vt:lpstr>About Professional Support</vt:lpstr>
    </vt:vector>
  </TitlesOfParts>
  <Company>UnitedHealthcare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GetTheBestofStress</dc:title>
  <dc:creator>work</dc:creator>
  <cp:lastModifiedBy>Zebell, Angie</cp:lastModifiedBy>
  <cp:revision>440</cp:revision>
  <cp:lastPrinted>2010-05-18T16:03:00Z</cp:lastPrinted>
  <dcterms:created xsi:type="dcterms:W3CDTF">2010-06-15T23:09:07Z</dcterms:created>
  <dcterms:modified xsi:type="dcterms:W3CDTF">2020-10-19T20:16:52Z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0x0101005B81EE8A72B8AE4980CDE9969CE37903</vt:lpwstr>
  </property>
  <property fmtid="{D5CDD505-2E9C-101B-9397-08002B2CF9AE}" pid="3" name="Order">
    <vt:r8>91500</vt:r8>
  </property>
</Properties>
</file>