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50" r:id="rId4"/>
  </p:sldMasterIdLst>
  <p:notesMasterIdLst>
    <p:notesMasterId r:id="rId17"/>
  </p:notesMasterIdLst>
  <p:handoutMasterIdLst>
    <p:handoutMasterId r:id="rId18"/>
  </p:handoutMasterIdLst>
  <p:sldIdLst>
    <p:sldId id="520" r:id="rId5"/>
    <p:sldId id="492" r:id="rId6"/>
    <p:sldId id="497" r:id="rId7"/>
    <p:sldId id="494" r:id="rId8"/>
    <p:sldId id="506" r:id="rId9"/>
    <p:sldId id="507" r:id="rId10"/>
    <p:sldId id="508" r:id="rId11"/>
    <p:sldId id="495" r:id="rId12"/>
    <p:sldId id="498" r:id="rId13"/>
    <p:sldId id="500" r:id="rId14"/>
    <p:sldId id="511" r:id="rId15"/>
    <p:sldId id="482" r:id="rId16"/>
  </p:sldIdLst>
  <p:sldSz cx="7772400" cy="10058400"/>
  <p:notesSz cx="7010400" cy="9296400"/>
  <p:defaultTextStyle>
    <a:defPPr>
      <a:defRPr lang="en-US"/>
    </a:defPPr>
    <a:lvl1pPr marL="0" algn="l" defTabSz="1018879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09440" algn="l" defTabSz="1018879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18879" algn="l" defTabSz="1018879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28319" algn="l" defTabSz="1018879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37759" algn="l" defTabSz="1018879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547198" algn="l" defTabSz="1018879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056638" algn="l" defTabSz="1018879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566078" algn="l" defTabSz="1018879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075517" algn="l" defTabSz="1018879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orient="horz" pos="804">
          <p15:clr>
            <a:srgbClr val="A4A3A4"/>
          </p15:clr>
        </p15:guide>
        <p15:guide id="3" orient="horz" pos="5759">
          <p15:clr>
            <a:srgbClr val="A4A3A4"/>
          </p15:clr>
        </p15:guide>
        <p15:guide id="4" orient="horz" pos="1241">
          <p15:clr>
            <a:srgbClr val="A4A3A4"/>
          </p15:clr>
        </p15:guide>
        <p15:guide id="5" pos="2448">
          <p15:clr>
            <a:srgbClr val="A4A3A4"/>
          </p15:clr>
        </p15:guide>
        <p15:guide id="6" pos="4606">
          <p15:clr>
            <a:srgbClr val="A4A3A4"/>
          </p15:clr>
        </p15:guide>
        <p15:guide id="7" pos="2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D0F851-EC5A-4D38-B0AD-8093EC10F338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82" autoAdjust="0"/>
    <p:restoredTop sz="96594" autoAdjust="0"/>
  </p:normalViewPr>
  <p:slideViewPr>
    <p:cSldViewPr snapToGrid="0">
      <p:cViewPr varScale="1">
        <p:scale>
          <a:sx n="73" d="100"/>
          <a:sy n="73" d="100"/>
        </p:scale>
        <p:origin x="2028" y="72"/>
      </p:cViewPr>
      <p:guideLst>
        <p:guide orient="horz" pos="3168"/>
        <p:guide orient="horz" pos="804"/>
        <p:guide orient="horz" pos="5759"/>
        <p:guide orient="horz" pos="1241"/>
        <p:guide pos="2448"/>
        <p:guide pos="4606"/>
        <p:guide pos="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-3816" y="-78"/>
      </p:cViewPr>
      <p:guideLst>
        <p:guide orient="horz" pos="2880"/>
        <p:guide pos="2160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44135-346D-4984-992A-2748774C843D}" type="datetimeFigureOut">
              <a:rPr lang="en-US" smtClean="0">
                <a:latin typeface="Arial" panose="020B0604020202020204" pitchFamily="34" charset="0"/>
              </a:rPr>
              <a:pPr/>
              <a:t>7/8/2026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CAAC5F6-A6E1-42E4-A9E7-356BF7413E45}" type="slidenum">
              <a:rPr lang="en-US" smtClean="0">
                <a:latin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569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9A07C00-4D30-4D5D-9A03-C91B9C1FD54F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0" y="696913"/>
            <a:ext cx="26924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B8132A0-C946-4BCE-B355-3FB5DF19E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73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5542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27771" algn="l" defTabSz="1455542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455542" algn="l" defTabSz="1455542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2183313" algn="l" defTabSz="1455542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911084" algn="l" defTabSz="1455542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3638855" algn="l" defTabSz="145554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66626" algn="l" defTabSz="145554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94397" algn="l" defTabSz="145554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22168" algn="l" defTabSz="145554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xfrm>
            <a:off x="927847" y="3656447"/>
            <a:ext cx="5446059" cy="4744603"/>
          </a:xfrm>
          <a:noFill/>
        </p:spPr>
        <p:txBody>
          <a:bodyPr/>
          <a:lstStyle/>
          <a:p>
            <a:pPr>
              <a:spcAft>
                <a:spcPts val="633"/>
              </a:spcAft>
            </a:pPr>
            <a:endParaRPr lang="en-IE" sz="1400" dirty="0">
              <a:solidFill>
                <a:srgbClr val="53565A"/>
              </a:solidFill>
              <a:cs typeface="Arial" panose="020B0604020202020204" pitchFamily="34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4824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791" indent="-285690" algn="l" defTabSz="4824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2756" indent="-228552" algn="l" defTabSz="4824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99858" indent="-228552" algn="l" defTabSz="4824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6962" indent="-228552" algn="l" defTabSz="4824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064" indent="-228552" defTabSz="4824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167" indent="-228552" defTabSz="4824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8268" indent="-228552" defTabSz="4824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5371" indent="-228552" defTabSz="4824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71A3000-7C6C-4235-9E66-F2C74AE380CA}" type="slidenum">
              <a:rPr lang="en-US" altLang="en-US" sz="1300"/>
              <a:pPr algn="r" eaLnBrk="1" hangingPunct="1">
                <a:spcBef>
                  <a:spcPct val="0"/>
                </a:spcBef>
              </a:pPr>
              <a:t>2</a:t>
            </a:fld>
            <a:endParaRPr lang="en-US" altLang="en-US" sz="1300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E88E395-CB5B-45CF-8BCF-83AAD04E9F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024" y="423081"/>
            <a:ext cx="5223151" cy="293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236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36788" y="1143000"/>
            <a:ext cx="23844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AA27-3892-4360-B986-D6B124C223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55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3711389"/>
            <a:ext cx="5852160" cy="46896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AA27-3892-4360-B986-D6B124C223BF}" type="slidenum">
              <a:rPr lang="en-US" smtClean="0"/>
              <a:t>3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750CF2F-3E47-469F-8566-F2141A765C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116" y="436729"/>
            <a:ext cx="5076967" cy="285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37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3617260"/>
            <a:ext cx="5852160" cy="4783791"/>
          </a:xfrm>
        </p:spPr>
        <p:txBody>
          <a:bodyPr/>
          <a:lstStyle/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AA27-3892-4360-B986-D6B124C223BF}" type="slidenum">
              <a:rPr lang="en-US" smtClean="0"/>
              <a:t>4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7038DF1-ADF9-41E9-9FC7-72977B5182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974" y="423080"/>
            <a:ext cx="5133251" cy="288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671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3617260"/>
            <a:ext cx="5852160" cy="4783791"/>
          </a:xfrm>
        </p:spPr>
        <p:txBody>
          <a:bodyPr/>
          <a:lstStyle/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AA27-3892-4360-B986-D6B124C223BF}" type="slidenum">
              <a:rPr lang="en-US" smtClean="0"/>
              <a:t>5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7038DF1-ADF9-41E9-9FC7-72977B5182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974" y="423080"/>
            <a:ext cx="5133251" cy="288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65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3617260"/>
            <a:ext cx="5852160" cy="4783791"/>
          </a:xfrm>
        </p:spPr>
        <p:txBody>
          <a:bodyPr/>
          <a:lstStyle/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AA27-3892-4360-B986-D6B124C223BF}" type="slidenum">
              <a:rPr lang="en-US" smtClean="0"/>
              <a:t>6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7038DF1-ADF9-41E9-9FC7-72977B5182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974" y="423080"/>
            <a:ext cx="5133251" cy="288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87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3617260"/>
            <a:ext cx="5852160" cy="4783791"/>
          </a:xfrm>
        </p:spPr>
        <p:txBody>
          <a:bodyPr/>
          <a:lstStyle/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AA27-3892-4360-B986-D6B124C223BF}" type="slidenum">
              <a:rPr lang="en-US" smtClean="0"/>
              <a:t>7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7038DF1-ADF9-41E9-9FC7-72977B5182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974" y="423080"/>
            <a:ext cx="5133251" cy="288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39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2352" y="3760086"/>
            <a:ext cx="5822577" cy="5600251"/>
          </a:xfrm>
        </p:spPr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AA27-3892-4360-B986-D6B124C223BF}" type="slidenum">
              <a:rPr lang="en-US" smtClean="0"/>
              <a:t>8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EC9595F-B2D7-4EAB-887C-6DD5DED122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974" y="631768"/>
            <a:ext cx="5133251" cy="288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60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3751729"/>
            <a:ext cx="5852160" cy="4649322"/>
          </a:xfrm>
        </p:spPr>
        <p:txBody>
          <a:bodyPr/>
          <a:lstStyle/>
          <a:p>
            <a:endParaRPr lang="en-US" sz="1400" dirty="0"/>
          </a:p>
          <a:p>
            <a:endParaRPr lang="en-GB" sz="1400" dirty="0"/>
          </a:p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AA27-3892-4360-B986-D6B124C223BF}" type="slidenum">
              <a:rPr lang="en-US" smtClean="0"/>
              <a:t>9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913B19B-5CAE-4165-97DE-08CF56E832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1821" y="368490"/>
            <a:ext cx="5131558" cy="288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44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3738283"/>
            <a:ext cx="5852160" cy="4662768"/>
          </a:xfrm>
        </p:spPr>
        <p:txBody>
          <a:bodyPr/>
          <a:lstStyle/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AA27-3892-4360-B986-D6B124C223BF}" type="slidenum">
              <a:rPr lang="en-US" smtClean="0"/>
              <a:t>10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3D27AAA-CA12-4D58-86F1-D5F4B19096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974" y="464024"/>
            <a:ext cx="5133251" cy="288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94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8C0DD54-8F3E-3141-9EFA-297A3BB9A28B}"/>
              </a:ext>
            </a:extLst>
          </p:cNvPr>
          <p:cNvSpPr/>
          <p:nvPr userDrawn="1"/>
        </p:nvSpPr>
        <p:spPr>
          <a:xfrm>
            <a:off x="334742" y="9271610"/>
            <a:ext cx="2656108" cy="656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5152D-294A-CB4D-A24A-4F357E1AB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116" y="2654300"/>
            <a:ext cx="5293379" cy="1754010"/>
          </a:xfrm>
        </p:spPr>
        <p:txBody>
          <a:bodyPr anchor="b">
            <a:noAutofit/>
          </a:bodyPr>
          <a:lstStyle>
            <a:lvl1pPr algn="l">
              <a:defRPr sz="3800" spc="0" baseline="0"/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BACBDA-5A3D-3241-B917-E2149A7F0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116" y="4387095"/>
            <a:ext cx="5293379" cy="807205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accent1"/>
                </a:solidFill>
              </a:defRPr>
            </a:lvl1pPr>
            <a:lvl2pPr marL="291492" indent="0" algn="ctr">
              <a:buNone/>
              <a:defRPr sz="1275"/>
            </a:lvl2pPr>
            <a:lvl3pPr marL="582984" indent="0" algn="ctr">
              <a:buNone/>
              <a:defRPr sz="1148"/>
            </a:lvl3pPr>
            <a:lvl4pPr marL="874477" indent="0" algn="ctr">
              <a:buNone/>
              <a:defRPr sz="1020"/>
            </a:lvl4pPr>
            <a:lvl5pPr marL="1165970" indent="0" algn="ctr">
              <a:buNone/>
              <a:defRPr sz="1020"/>
            </a:lvl5pPr>
            <a:lvl6pPr marL="1457462" indent="0" algn="ctr">
              <a:buNone/>
              <a:defRPr sz="1020"/>
            </a:lvl6pPr>
            <a:lvl7pPr marL="1748954" indent="0" algn="ctr">
              <a:buNone/>
              <a:defRPr sz="1020"/>
            </a:lvl7pPr>
            <a:lvl8pPr marL="2040446" indent="0" algn="ctr">
              <a:buNone/>
              <a:defRPr sz="1020"/>
            </a:lvl8pPr>
            <a:lvl9pPr marL="2331938" indent="0" algn="ctr">
              <a:buNone/>
              <a:defRPr sz="102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938C69CE-1617-8142-9FB2-67C7B2543F88}"/>
              </a:ext>
            </a:extLst>
          </p:cNvPr>
          <p:cNvSpPr/>
          <p:nvPr userDrawn="1"/>
        </p:nvSpPr>
        <p:spPr>
          <a:xfrm>
            <a:off x="1" y="4787780"/>
            <a:ext cx="7772399" cy="1613020"/>
          </a:xfrm>
          <a:custGeom>
            <a:avLst/>
            <a:gdLst>
              <a:gd name="connsiteX0" fmla="*/ 59617 w 7772399"/>
              <a:gd name="connsiteY0" fmla="*/ 665741 h 1613020"/>
              <a:gd name="connsiteX1" fmla="*/ 2207111 w 7772399"/>
              <a:gd name="connsiteY1" fmla="*/ 1377985 h 1613020"/>
              <a:gd name="connsiteX2" fmla="*/ 34824 w 7772399"/>
              <a:gd name="connsiteY2" fmla="*/ 793082 h 1613020"/>
              <a:gd name="connsiteX3" fmla="*/ 0 w 7772399"/>
              <a:gd name="connsiteY3" fmla="*/ 794126 h 1613020"/>
              <a:gd name="connsiteX4" fmla="*/ 0 w 7772399"/>
              <a:gd name="connsiteY4" fmla="*/ 665858 h 1613020"/>
              <a:gd name="connsiteX5" fmla="*/ 7772399 w 7772399"/>
              <a:gd name="connsiteY5" fmla="*/ 549209 h 1613020"/>
              <a:gd name="connsiteX6" fmla="*/ 7772399 w 7772399"/>
              <a:gd name="connsiteY6" fmla="*/ 678690 h 1613020"/>
              <a:gd name="connsiteX7" fmla="*/ 7578720 w 7772399"/>
              <a:gd name="connsiteY7" fmla="*/ 781481 h 1613020"/>
              <a:gd name="connsiteX8" fmla="*/ 6300215 w 7772399"/>
              <a:gd name="connsiteY8" fmla="*/ 887644 h 1613020"/>
              <a:gd name="connsiteX9" fmla="*/ 7559739 w 7772399"/>
              <a:gd name="connsiteY9" fmla="*/ 672700 h 1613020"/>
              <a:gd name="connsiteX10" fmla="*/ 0 w 7772399"/>
              <a:gd name="connsiteY10" fmla="*/ 400277 h 1613020"/>
              <a:gd name="connsiteX11" fmla="*/ 159836 w 7772399"/>
              <a:gd name="connsiteY11" fmla="*/ 417146 h 1613020"/>
              <a:gd name="connsiteX12" fmla="*/ 2149558 w 7772399"/>
              <a:gd name="connsiteY12" fmla="*/ 1334629 h 1613020"/>
              <a:gd name="connsiteX13" fmla="*/ 96431 w 7772399"/>
              <a:gd name="connsiteY13" fmla="*/ 540721 h 1613020"/>
              <a:gd name="connsiteX14" fmla="*/ 0 w 7772399"/>
              <a:gd name="connsiteY14" fmla="*/ 534169 h 1613020"/>
              <a:gd name="connsiteX15" fmla="*/ 5159121 w 7772399"/>
              <a:gd name="connsiteY15" fmla="*/ 366586 h 1613020"/>
              <a:gd name="connsiteX16" fmla="*/ 5977900 w 7772399"/>
              <a:gd name="connsiteY16" fmla="*/ 652200 h 1613020"/>
              <a:gd name="connsiteX17" fmla="*/ 5977900 w 7772399"/>
              <a:gd name="connsiteY17" fmla="*/ 652374 h 1613020"/>
              <a:gd name="connsiteX18" fmla="*/ 4848001 w 7772399"/>
              <a:gd name="connsiteY18" fmla="*/ 814368 h 1613020"/>
              <a:gd name="connsiteX19" fmla="*/ 3635709 w 7772399"/>
              <a:gd name="connsiteY19" fmla="*/ 1443149 h 1613020"/>
              <a:gd name="connsiteX20" fmla="*/ 2788154 w 7772399"/>
              <a:gd name="connsiteY20" fmla="*/ 1607671 h 1613020"/>
              <a:gd name="connsiteX21" fmla="*/ 2206937 w 7772399"/>
              <a:gd name="connsiteY21" fmla="*/ 1377985 h 1613020"/>
              <a:gd name="connsiteX22" fmla="*/ 3151580 w 7772399"/>
              <a:gd name="connsiteY22" fmla="*/ 1239283 h 1613020"/>
              <a:gd name="connsiteX23" fmla="*/ 4361334 w 7772399"/>
              <a:gd name="connsiteY23" fmla="*/ 561390 h 1613020"/>
              <a:gd name="connsiteX24" fmla="*/ 5159121 w 7772399"/>
              <a:gd name="connsiteY24" fmla="*/ 366586 h 1613020"/>
              <a:gd name="connsiteX25" fmla="*/ 7772399 w 7772399"/>
              <a:gd name="connsiteY25" fmla="*/ 276909 h 1613020"/>
              <a:gd name="connsiteX26" fmla="*/ 7772399 w 7772399"/>
              <a:gd name="connsiteY26" fmla="*/ 418190 h 1613020"/>
              <a:gd name="connsiteX27" fmla="*/ 7360227 w 7772399"/>
              <a:gd name="connsiteY27" fmla="*/ 674794 h 1613020"/>
              <a:gd name="connsiteX28" fmla="*/ 6162717 w 7772399"/>
              <a:gd name="connsiteY28" fmla="*/ 778427 h 1613020"/>
              <a:gd name="connsiteX29" fmla="*/ 7305998 w 7772399"/>
              <a:gd name="connsiteY29" fmla="*/ 582937 h 1613020"/>
              <a:gd name="connsiteX30" fmla="*/ 7747355 w 7772399"/>
              <a:gd name="connsiteY30" fmla="*/ 293170 h 1613020"/>
              <a:gd name="connsiteX31" fmla="*/ 0 w 7772399"/>
              <a:gd name="connsiteY31" fmla="*/ 125947 h 1613020"/>
              <a:gd name="connsiteX32" fmla="*/ 203166 w 7772399"/>
              <a:gd name="connsiteY32" fmla="*/ 148323 h 1613020"/>
              <a:gd name="connsiteX33" fmla="*/ 2106087 w 7772399"/>
              <a:gd name="connsiteY33" fmla="*/ 1285866 h 1613020"/>
              <a:gd name="connsiteX34" fmla="*/ 180952 w 7772399"/>
              <a:gd name="connsiteY34" fmla="*/ 282724 h 1613020"/>
              <a:gd name="connsiteX35" fmla="*/ 0 w 7772399"/>
              <a:gd name="connsiteY35" fmla="*/ 263137 h 1613020"/>
              <a:gd name="connsiteX36" fmla="*/ 7772399 w 7772399"/>
              <a:gd name="connsiteY36" fmla="*/ 0 h 1613020"/>
              <a:gd name="connsiteX37" fmla="*/ 7772399 w 7772399"/>
              <a:gd name="connsiteY37" fmla="*/ 150013 h 1613020"/>
              <a:gd name="connsiteX38" fmla="*/ 7610634 w 7772399"/>
              <a:gd name="connsiteY38" fmla="*/ 260658 h 1613020"/>
              <a:gd name="connsiteX39" fmla="*/ 7081557 w 7772399"/>
              <a:gd name="connsiteY39" fmla="*/ 610153 h 1613020"/>
              <a:gd name="connsiteX40" fmla="*/ 5977900 w 7772399"/>
              <a:gd name="connsiteY40" fmla="*/ 652200 h 1613020"/>
              <a:gd name="connsiteX41" fmla="*/ 7046833 w 7772399"/>
              <a:gd name="connsiteY41" fmla="*/ 507305 h 1613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772399" h="1613020">
                <a:moveTo>
                  <a:pt x="59617" y="665741"/>
                </a:moveTo>
                <a:cubicBezTo>
                  <a:pt x="891463" y="698830"/>
                  <a:pt x="1520112" y="1233149"/>
                  <a:pt x="2207111" y="1377985"/>
                </a:cubicBezTo>
                <a:cubicBezTo>
                  <a:pt x="1470912" y="1308062"/>
                  <a:pt x="850335" y="802651"/>
                  <a:pt x="34824" y="793082"/>
                </a:cubicBezTo>
                <a:lnTo>
                  <a:pt x="0" y="794126"/>
                </a:lnTo>
                <a:lnTo>
                  <a:pt x="0" y="665858"/>
                </a:lnTo>
                <a:close/>
                <a:moveTo>
                  <a:pt x="7772399" y="549209"/>
                </a:moveTo>
                <a:lnTo>
                  <a:pt x="7772399" y="678690"/>
                </a:lnTo>
                <a:lnTo>
                  <a:pt x="7578720" y="781481"/>
                </a:lnTo>
                <a:cubicBezTo>
                  <a:pt x="7000913" y="1057575"/>
                  <a:pt x="6673261" y="1100669"/>
                  <a:pt x="6300215" y="887644"/>
                </a:cubicBezTo>
                <a:cubicBezTo>
                  <a:pt x="6735276" y="1045450"/>
                  <a:pt x="7107010" y="913117"/>
                  <a:pt x="7559739" y="672700"/>
                </a:cubicBezTo>
                <a:close/>
                <a:moveTo>
                  <a:pt x="0" y="400277"/>
                </a:moveTo>
                <a:lnTo>
                  <a:pt x="159836" y="417146"/>
                </a:lnTo>
                <a:cubicBezTo>
                  <a:pt x="1238616" y="564554"/>
                  <a:pt x="1627052" y="1123633"/>
                  <a:pt x="2149558" y="1334629"/>
                </a:cubicBezTo>
                <a:cubicBezTo>
                  <a:pt x="1656736" y="1212121"/>
                  <a:pt x="998402" y="636491"/>
                  <a:pt x="96431" y="540721"/>
                </a:cubicBezTo>
                <a:lnTo>
                  <a:pt x="0" y="534169"/>
                </a:lnTo>
                <a:close/>
                <a:moveTo>
                  <a:pt x="5159121" y="366586"/>
                </a:moveTo>
                <a:cubicBezTo>
                  <a:pt x="5455984" y="365332"/>
                  <a:pt x="5756346" y="444148"/>
                  <a:pt x="5977900" y="652200"/>
                </a:cubicBezTo>
                <a:lnTo>
                  <a:pt x="5977900" y="652374"/>
                </a:lnTo>
                <a:cubicBezTo>
                  <a:pt x="5716373" y="548654"/>
                  <a:pt x="5230320" y="574737"/>
                  <a:pt x="4848001" y="814368"/>
                </a:cubicBezTo>
                <a:lnTo>
                  <a:pt x="3635709" y="1443149"/>
                </a:lnTo>
                <a:cubicBezTo>
                  <a:pt x="3341907" y="1580977"/>
                  <a:pt x="3053791" y="1630526"/>
                  <a:pt x="2788154" y="1607671"/>
                </a:cubicBezTo>
                <a:cubicBezTo>
                  <a:pt x="2565551" y="1588567"/>
                  <a:pt x="2383007" y="1504473"/>
                  <a:pt x="2206937" y="1377985"/>
                </a:cubicBezTo>
                <a:cubicBezTo>
                  <a:pt x="2654680" y="1427882"/>
                  <a:pt x="2865213" y="1372227"/>
                  <a:pt x="3151580" y="1239283"/>
                </a:cubicBezTo>
                <a:lnTo>
                  <a:pt x="4361334" y="561390"/>
                </a:lnTo>
                <a:cubicBezTo>
                  <a:pt x="4568894" y="449164"/>
                  <a:pt x="4862258" y="367840"/>
                  <a:pt x="5159121" y="366586"/>
                </a:cubicBezTo>
                <a:close/>
                <a:moveTo>
                  <a:pt x="7772399" y="276909"/>
                </a:moveTo>
                <a:lnTo>
                  <a:pt x="7772399" y="418190"/>
                </a:lnTo>
                <a:lnTo>
                  <a:pt x="7360227" y="674794"/>
                </a:lnTo>
                <a:cubicBezTo>
                  <a:pt x="7002400" y="889999"/>
                  <a:pt x="6557368" y="1007154"/>
                  <a:pt x="6162717" y="778427"/>
                </a:cubicBezTo>
                <a:cubicBezTo>
                  <a:pt x="6474275" y="877699"/>
                  <a:pt x="6884495" y="875432"/>
                  <a:pt x="7305998" y="582937"/>
                </a:cubicBezTo>
                <a:cubicBezTo>
                  <a:pt x="7353722" y="549767"/>
                  <a:pt x="7536955" y="429965"/>
                  <a:pt x="7747355" y="293170"/>
                </a:cubicBezTo>
                <a:close/>
                <a:moveTo>
                  <a:pt x="0" y="125947"/>
                </a:moveTo>
                <a:lnTo>
                  <a:pt x="203166" y="148323"/>
                </a:lnTo>
                <a:cubicBezTo>
                  <a:pt x="1278083" y="305601"/>
                  <a:pt x="1635159" y="947618"/>
                  <a:pt x="2106087" y="1285866"/>
                </a:cubicBezTo>
                <a:cubicBezTo>
                  <a:pt x="1589485" y="1037413"/>
                  <a:pt x="1252848" y="435358"/>
                  <a:pt x="180952" y="282724"/>
                </a:cubicBezTo>
                <a:lnTo>
                  <a:pt x="0" y="263137"/>
                </a:lnTo>
                <a:close/>
                <a:moveTo>
                  <a:pt x="7772399" y="0"/>
                </a:moveTo>
                <a:lnTo>
                  <a:pt x="7772399" y="150013"/>
                </a:lnTo>
                <a:lnTo>
                  <a:pt x="7610634" y="260658"/>
                </a:lnTo>
                <a:cubicBezTo>
                  <a:pt x="7356213" y="433951"/>
                  <a:pt x="7135743" y="581530"/>
                  <a:pt x="7081557" y="610153"/>
                </a:cubicBezTo>
                <a:cubicBezTo>
                  <a:pt x="6937062" y="686483"/>
                  <a:pt x="6507424" y="941729"/>
                  <a:pt x="5977900" y="652200"/>
                </a:cubicBezTo>
                <a:cubicBezTo>
                  <a:pt x="6340538" y="802417"/>
                  <a:pt x="6738513" y="719370"/>
                  <a:pt x="7046833" y="507305"/>
                </a:cubicBezTo>
                <a:close/>
              </a:path>
            </a:pathLst>
          </a:custGeom>
          <a:solidFill>
            <a:srgbClr val="002677"/>
          </a:solidFill>
          <a:ln w="91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r>
              <a:rPr lang="en-US" dirty="0"/>
              <a:t>  </a:t>
            </a:r>
          </a:p>
        </p:txBody>
      </p:sp>
      <p:sp>
        <p:nvSpPr>
          <p:cNvPr id="13" name="Graphic 8">
            <a:extLst>
              <a:ext uri="{FF2B5EF4-FFF2-40B4-BE49-F238E27FC236}">
                <a16:creationId xmlns:a16="http://schemas.microsoft.com/office/drawing/2014/main" id="{D11E1DF3-A88F-574C-A090-D925544CD013}"/>
              </a:ext>
            </a:extLst>
          </p:cNvPr>
          <p:cNvSpPr/>
          <p:nvPr userDrawn="1"/>
        </p:nvSpPr>
        <p:spPr>
          <a:xfrm>
            <a:off x="419100" y="549275"/>
            <a:ext cx="460213" cy="802827"/>
          </a:xfrm>
          <a:custGeom>
            <a:avLst/>
            <a:gdLst>
              <a:gd name="connsiteX0" fmla="*/ 127837 w 460213"/>
              <a:gd name="connsiteY0" fmla="*/ 766124 h 802827"/>
              <a:gd name="connsiteX1" fmla="*/ 127837 w 460213"/>
              <a:gd name="connsiteY1" fmla="*/ 766124 h 802827"/>
              <a:gd name="connsiteX2" fmla="*/ 208268 w 460213"/>
              <a:gd name="connsiteY2" fmla="*/ 779518 h 802827"/>
              <a:gd name="connsiteX3" fmla="*/ 413872 w 460213"/>
              <a:gd name="connsiteY3" fmla="*/ 522893 h 802827"/>
              <a:gd name="connsiteX4" fmla="*/ 413872 w 460213"/>
              <a:gd name="connsiteY4" fmla="*/ 21966 h 802827"/>
              <a:gd name="connsiteX5" fmla="*/ 460213 w 460213"/>
              <a:gd name="connsiteY5" fmla="*/ 0 h 802827"/>
              <a:gd name="connsiteX6" fmla="*/ 460213 w 460213"/>
              <a:gd name="connsiteY6" fmla="*/ 531733 h 802827"/>
              <a:gd name="connsiteX7" fmla="*/ 247684 w 460213"/>
              <a:gd name="connsiteY7" fmla="*/ 802823 h 802827"/>
              <a:gd name="connsiteX8" fmla="*/ 127837 w 460213"/>
              <a:gd name="connsiteY8" fmla="*/ 766124 h 802827"/>
              <a:gd name="connsiteX9" fmla="*/ 75104 w 460213"/>
              <a:gd name="connsiteY9" fmla="*/ 715228 h 802827"/>
              <a:gd name="connsiteX10" fmla="*/ 75104 w 460213"/>
              <a:gd name="connsiteY10" fmla="*/ 715228 h 802827"/>
              <a:gd name="connsiteX11" fmla="*/ 155535 w 460213"/>
              <a:gd name="connsiteY11" fmla="*/ 730765 h 802827"/>
              <a:gd name="connsiteX12" fmla="*/ 325452 w 460213"/>
              <a:gd name="connsiteY12" fmla="*/ 521286 h 802827"/>
              <a:gd name="connsiteX13" fmla="*/ 325452 w 460213"/>
              <a:gd name="connsiteY13" fmla="*/ 60540 h 802827"/>
              <a:gd name="connsiteX14" fmla="*/ 370727 w 460213"/>
              <a:gd name="connsiteY14" fmla="*/ 39110 h 802827"/>
              <a:gd name="connsiteX15" fmla="*/ 370727 w 460213"/>
              <a:gd name="connsiteY15" fmla="*/ 525036 h 802827"/>
              <a:gd name="connsiteX16" fmla="*/ 187494 w 460213"/>
              <a:gd name="connsiteY16" fmla="*/ 754874 h 802827"/>
              <a:gd name="connsiteX17" fmla="*/ 75104 w 460213"/>
              <a:gd name="connsiteY17" fmla="*/ 715228 h 802827"/>
              <a:gd name="connsiteX18" fmla="*/ 43145 w 460213"/>
              <a:gd name="connsiteY18" fmla="*/ 669689 h 802827"/>
              <a:gd name="connsiteX19" fmla="*/ 43145 w 460213"/>
              <a:gd name="connsiteY19" fmla="*/ 669689 h 802827"/>
              <a:gd name="connsiteX20" fmla="*/ 110259 w 460213"/>
              <a:gd name="connsiteY20" fmla="*/ 681744 h 802827"/>
              <a:gd name="connsiteX21" fmla="*/ 238096 w 460213"/>
              <a:gd name="connsiteY21" fmla="*/ 523697 h 802827"/>
              <a:gd name="connsiteX22" fmla="*/ 238096 w 460213"/>
              <a:gd name="connsiteY22" fmla="*/ 99114 h 802827"/>
              <a:gd name="connsiteX23" fmla="*/ 282839 w 460213"/>
              <a:gd name="connsiteY23" fmla="*/ 77684 h 802827"/>
              <a:gd name="connsiteX24" fmla="*/ 282839 w 460213"/>
              <a:gd name="connsiteY24" fmla="*/ 517000 h 802827"/>
              <a:gd name="connsiteX25" fmla="*/ 140354 w 460213"/>
              <a:gd name="connsiteY25" fmla="*/ 703977 h 802827"/>
              <a:gd name="connsiteX26" fmla="*/ 43145 w 460213"/>
              <a:gd name="connsiteY26" fmla="*/ 669689 h 802827"/>
              <a:gd name="connsiteX27" fmla="*/ 196549 w 460213"/>
              <a:gd name="connsiteY27" fmla="*/ 535751 h 802827"/>
              <a:gd name="connsiteX28" fmla="*/ 196549 w 460213"/>
              <a:gd name="connsiteY28" fmla="*/ 116526 h 802827"/>
              <a:gd name="connsiteX29" fmla="*/ 0 w 460213"/>
              <a:gd name="connsiteY29" fmla="*/ 205729 h 802827"/>
              <a:gd name="connsiteX30" fmla="*/ 0 w 460213"/>
              <a:gd name="connsiteY30" fmla="*/ 545931 h 802827"/>
              <a:gd name="connsiteX31" fmla="*/ 100672 w 460213"/>
              <a:gd name="connsiteY31" fmla="*/ 654420 h 802827"/>
              <a:gd name="connsiteX32" fmla="*/ 196549 w 460213"/>
              <a:gd name="connsiteY32" fmla="*/ 535751 h 80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60213" h="802827">
                <a:moveTo>
                  <a:pt x="127837" y="766124"/>
                </a:moveTo>
                <a:lnTo>
                  <a:pt x="127837" y="766124"/>
                </a:lnTo>
                <a:cubicBezTo>
                  <a:pt x="153138" y="774696"/>
                  <a:pt x="179771" y="779518"/>
                  <a:pt x="208268" y="779518"/>
                </a:cubicBezTo>
                <a:cubicBezTo>
                  <a:pt x="329447" y="779518"/>
                  <a:pt x="413872" y="691119"/>
                  <a:pt x="413872" y="522893"/>
                </a:cubicBezTo>
                <a:lnTo>
                  <a:pt x="413872" y="21966"/>
                </a:lnTo>
                <a:lnTo>
                  <a:pt x="460213" y="0"/>
                </a:lnTo>
                <a:lnTo>
                  <a:pt x="460213" y="531733"/>
                </a:lnTo>
                <a:cubicBezTo>
                  <a:pt x="460213" y="703174"/>
                  <a:pt x="372325" y="802823"/>
                  <a:pt x="247684" y="802823"/>
                </a:cubicBezTo>
                <a:cubicBezTo>
                  <a:pt x="204539" y="803091"/>
                  <a:pt x="163791" y="789697"/>
                  <a:pt x="127837" y="766124"/>
                </a:cubicBezTo>
                <a:close/>
                <a:moveTo>
                  <a:pt x="75104" y="715228"/>
                </a:moveTo>
                <a:lnTo>
                  <a:pt x="75104" y="715228"/>
                </a:lnTo>
                <a:cubicBezTo>
                  <a:pt x="103069" y="724604"/>
                  <a:pt x="131033" y="730765"/>
                  <a:pt x="155535" y="730765"/>
                </a:cubicBezTo>
                <a:cubicBezTo>
                  <a:pt x="257272" y="730765"/>
                  <a:pt x="325452" y="666475"/>
                  <a:pt x="325452" y="521286"/>
                </a:cubicBezTo>
                <a:lnTo>
                  <a:pt x="325452" y="60540"/>
                </a:lnTo>
                <a:lnTo>
                  <a:pt x="370727" y="39110"/>
                </a:lnTo>
                <a:lnTo>
                  <a:pt x="370727" y="525036"/>
                </a:lnTo>
                <a:cubicBezTo>
                  <a:pt x="370727" y="677190"/>
                  <a:pt x="294025" y="754874"/>
                  <a:pt x="187494" y="754874"/>
                </a:cubicBezTo>
                <a:cubicBezTo>
                  <a:pt x="148611" y="754874"/>
                  <a:pt x="108661" y="739873"/>
                  <a:pt x="75104" y="715228"/>
                </a:cubicBezTo>
                <a:close/>
                <a:moveTo>
                  <a:pt x="43145" y="669689"/>
                </a:moveTo>
                <a:lnTo>
                  <a:pt x="43145" y="669689"/>
                </a:lnTo>
                <a:cubicBezTo>
                  <a:pt x="67647" y="677190"/>
                  <a:pt x="90551" y="681744"/>
                  <a:pt x="110259" y="681744"/>
                </a:cubicBezTo>
                <a:cubicBezTo>
                  <a:pt x="189625" y="681744"/>
                  <a:pt x="238096" y="638348"/>
                  <a:pt x="238096" y="523697"/>
                </a:cubicBezTo>
                <a:lnTo>
                  <a:pt x="238096" y="99114"/>
                </a:lnTo>
                <a:lnTo>
                  <a:pt x="282839" y="77684"/>
                </a:lnTo>
                <a:lnTo>
                  <a:pt x="282839" y="517000"/>
                </a:lnTo>
                <a:cubicBezTo>
                  <a:pt x="282839" y="645580"/>
                  <a:pt x="224247" y="703977"/>
                  <a:pt x="140354" y="703977"/>
                </a:cubicBezTo>
                <a:cubicBezTo>
                  <a:pt x="105199" y="703977"/>
                  <a:pt x="71908" y="691655"/>
                  <a:pt x="43145" y="669689"/>
                </a:cubicBezTo>
                <a:close/>
                <a:moveTo>
                  <a:pt x="196549" y="535751"/>
                </a:moveTo>
                <a:lnTo>
                  <a:pt x="196549" y="116526"/>
                </a:lnTo>
                <a:lnTo>
                  <a:pt x="0" y="205729"/>
                </a:lnTo>
                <a:lnTo>
                  <a:pt x="0" y="545931"/>
                </a:lnTo>
                <a:cubicBezTo>
                  <a:pt x="0" y="610757"/>
                  <a:pt x="40482" y="654420"/>
                  <a:pt x="100672" y="654420"/>
                </a:cubicBezTo>
                <a:cubicBezTo>
                  <a:pt x="159796" y="654152"/>
                  <a:pt x="196549" y="610221"/>
                  <a:pt x="196549" y="535751"/>
                </a:cubicBezTo>
                <a:close/>
              </a:path>
            </a:pathLst>
          </a:custGeom>
          <a:solidFill>
            <a:srgbClr val="002677"/>
          </a:solidFill>
          <a:ln w="26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EBCE939-161C-9649-8B42-4A94BE89CF8A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26306" y="9100439"/>
            <a:ext cx="1161919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1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E8F05950-6299-4B4F-B254-8E9E230299D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1B49150-1D91-41AC-9706-7B003B9B505B}" type="datetime1">
              <a:rPr lang="en-US" smtClean="0"/>
              <a:t>7/8/2026</a:t>
            </a:fld>
            <a:endParaRPr lang="en-US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E92844E1-DCBE-4FE7-B46C-155141DCD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03805D93-7D4B-4CBC-BABC-3A8AC08CB7F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C6F9B0AB-0E2D-494E-B617-49AC025A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Confidential property of Optum. Do not distribute or reproduce without express permission from Optum.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28B26-FB6F-4B30-8973-00FC53DA3EAD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971550" y="2283911"/>
            <a:ext cx="5829300" cy="5764124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3F07F8-7529-498B-8D34-E0851EDB82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1464" y="814940"/>
            <a:ext cx="6120765" cy="89434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title; Arial 22pt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103703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35">
          <p15:clr>
            <a:srgbClr val="FBAE40"/>
          </p15:clr>
        </p15:guide>
        <p15:guide id="2" orient="horz" pos="1056">
          <p15:clr>
            <a:srgbClr val="FBAE40"/>
          </p15:clr>
        </p15:guide>
        <p15:guide id="3" orient="horz" pos="45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Type insightful headline in sentence case | One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type text. To change text formatting (approved color, size, bullets), place cursor at beginning of text/line and hit Tab or Shift Tab. Click icon for chart or table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10457025"/>
            <a:ext cx="1542410" cy="17644"/>
          </a:xfrm>
        </p:spPr>
        <p:txBody>
          <a:bodyPr/>
          <a:lstStyle/>
          <a:p>
            <a:r>
              <a:rPr lang="en-US" dirty="0"/>
              <a:t>Do not reproduce, transmit or modify the content set forth herein in any form or by any means without written permission of UnitedHealthcare. © 2020 United HealthCare Services,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D8EA-3107-4873-B9AB-DD7D3E79053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15757" y="1640155"/>
            <a:ext cx="7213758" cy="721783"/>
          </a:xfrm>
        </p:spPr>
        <p:txBody>
          <a:bodyPr/>
          <a:lstStyle>
            <a:lvl1pPr>
              <a:defRPr sz="1523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</p:spTree>
    <p:extLst>
      <p:ext uri="{BB962C8B-B14F-4D97-AF65-F5344CB8AC3E}">
        <p14:creationId xmlns:p14="http://schemas.microsoft.com/office/powerpoint/2010/main" val="363913227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 Row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1464" y="814940"/>
            <a:ext cx="6120765" cy="134152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5 row icon | Type insightful headline in sentence case | 1 line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1B8B-D1E3-4E4C-A29B-7FCF9F0C1315}" type="datetime1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10443171"/>
            <a:ext cx="3500852" cy="45353"/>
          </a:xfrm>
        </p:spPr>
        <p:txBody>
          <a:bodyPr/>
          <a:lstStyle/>
          <a:p>
            <a:r>
              <a:rPr lang="en-US"/>
              <a:t>Do not reproduce, transmit or modify the content set forth herein in any form or by any means without written permission of UnitedHealthcare. © 2020 United HealthCare Services, Inc.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D8EA-3107-4873-B9AB-DD7D3E79053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15757" y="1640151"/>
            <a:ext cx="7213758" cy="721784"/>
          </a:xfrm>
        </p:spPr>
        <p:txBody>
          <a:bodyPr/>
          <a:lstStyle>
            <a:lvl1pPr>
              <a:defRPr sz="391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15756" y="2730135"/>
            <a:ext cx="669675" cy="1126541"/>
          </a:xfrm>
          <a:solidFill>
            <a:schemeClr val="tx2"/>
          </a:solidFill>
        </p:spPr>
        <p:txBody>
          <a:bodyPr lIns="34290" rIns="13716" anchor="ctr"/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368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[place icon here. To  remove text, place cursor then hit space bar]</a:t>
            </a:r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315756" y="3933424"/>
            <a:ext cx="669675" cy="1126541"/>
          </a:xfrm>
          <a:solidFill>
            <a:schemeClr val="accent2"/>
          </a:solidFill>
        </p:spPr>
        <p:txBody>
          <a:bodyPr lIns="34290" rIns="13716" anchor="ctr"/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368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[place icon here. To  remove text, place cursor then hit space bar]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315756" y="5136713"/>
            <a:ext cx="669675" cy="1126541"/>
          </a:xfrm>
          <a:solidFill>
            <a:schemeClr val="accent4"/>
          </a:solidFill>
        </p:spPr>
        <p:txBody>
          <a:bodyPr lIns="34290" rIns="13716" anchor="ctr"/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368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[place icon here. To  remove text, place cursor then hit space bar]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1038635" y="2730135"/>
            <a:ext cx="6488566" cy="1126541"/>
          </a:xfrm>
        </p:spPr>
        <p:txBody>
          <a:bodyPr/>
          <a:lstStyle>
            <a:lvl1pPr>
              <a:defRPr sz="2738"/>
            </a:lvl1pPr>
            <a:lvl2pPr>
              <a:defRPr sz="2346"/>
            </a:lvl2pPr>
          </a:lstStyle>
          <a:p>
            <a:pPr lvl="0"/>
            <a:r>
              <a:rPr lang="en-US" dirty="0"/>
              <a:t>Level 1 text is 18 pt, hit return then Tab to get to level 2 – 16 pt gray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040949" y="3930033"/>
            <a:ext cx="6488566" cy="1126541"/>
          </a:xfrm>
        </p:spPr>
        <p:txBody>
          <a:bodyPr/>
          <a:lstStyle>
            <a:lvl1pPr>
              <a:defRPr sz="2738"/>
            </a:lvl1pPr>
            <a:lvl2pPr>
              <a:defRPr sz="2346"/>
            </a:lvl2pPr>
          </a:lstStyle>
          <a:p>
            <a:pPr lvl="0"/>
            <a:r>
              <a:rPr lang="en-US" dirty="0"/>
              <a:t>Level 1 text is 18 pt, hit return then Tab to get to level 2 – 16 pt gray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040949" y="5129930"/>
            <a:ext cx="6488566" cy="1126541"/>
          </a:xfrm>
        </p:spPr>
        <p:txBody>
          <a:bodyPr/>
          <a:lstStyle>
            <a:lvl1pPr>
              <a:defRPr sz="2738"/>
            </a:lvl1pPr>
            <a:lvl2pPr>
              <a:defRPr sz="2346"/>
            </a:lvl2pPr>
          </a:lstStyle>
          <a:p>
            <a:pPr lvl="0"/>
            <a:r>
              <a:rPr lang="en-US" dirty="0"/>
              <a:t>Level 1 text is 18 pt, hit return then Tab to get to level 2 – 16 pt gray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315756" y="6340001"/>
            <a:ext cx="669675" cy="1126541"/>
          </a:xfrm>
          <a:solidFill>
            <a:schemeClr val="accent1"/>
          </a:solidFill>
        </p:spPr>
        <p:txBody>
          <a:bodyPr lIns="34290" rIns="13716" anchor="ctr"/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368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[place icon here. To  remove text, place cursor then hit space bar]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038635" y="6329828"/>
            <a:ext cx="6488566" cy="1126541"/>
          </a:xfrm>
        </p:spPr>
        <p:txBody>
          <a:bodyPr/>
          <a:lstStyle>
            <a:lvl1pPr>
              <a:defRPr sz="2738"/>
            </a:lvl1pPr>
            <a:lvl2pPr>
              <a:defRPr sz="2346"/>
            </a:lvl2pPr>
          </a:lstStyle>
          <a:p>
            <a:pPr lvl="0"/>
            <a:r>
              <a:rPr lang="en-US" dirty="0"/>
              <a:t>Level 1 text is 18 pt, hit return then Tab to get to level 2 – 16 pt gray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315756" y="7543288"/>
            <a:ext cx="669675" cy="1126541"/>
          </a:xfrm>
          <a:solidFill>
            <a:srgbClr val="A22B38"/>
          </a:solidFill>
        </p:spPr>
        <p:txBody>
          <a:bodyPr lIns="34290" rIns="13716" anchor="ctr"/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368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[place icon here. To  remove text, place cursor then hit space bar]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1040949" y="7529728"/>
            <a:ext cx="6488566" cy="1126541"/>
          </a:xfrm>
        </p:spPr>
        <p:txBody>
          <a:bodyPr/>
          <a:lstStyle>
            <a:lvl1pPr>
              <a:defRPr sz="2738"/>
            </a:lvl1pPr>
            <a:lvl2pPr>
              <a:defRPr sz="2346"/>
            </a:lvl2pPr>
          </a:lstStyle>
          <a:p>
            <a:pPr lvl="0"/>
            <a:r>
              <a:rPr lang="en-US" dirty="0"/>
              <a:t>Level 1 text is 18 pt, hit return then Tab to get to level 2 – 16 pt gray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0074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2768D57-8FE3-E24F-8256-1141A5B24F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116" y="3876827"/>
            <a:ext cx="5293379" cy="2635438"/>
          </a:xfrm>
        </p:spPr>
        <p:txBody>
          <a:bodyPr anchor="ctr">
            <a:noAutofit/>
          </a:bodyPr>
          <a:lstStyle>
            <a:lvl1pPr algn="l">
              <a:defRPr sz="3800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Graphic 8">
            <a:extLst>
              <a:ext uri="{FF2B5EF4-FFF2-40B4-BE49-F238E27FC236}">
                <a16:creationId xmlns:a16="http://schemas.microsoft.com/office/drawing/2014/main" id="{0A3856F3-EA67-2047-9746-A4F2B62050A8}"/>
              </a:ext>
            </a:extLst>
          </p:cNvPr>
          <p:cNvSpPr/>
          <p:nvPr userDrawn="1"/>
        </p:nvSpPr>
        <p:spPr>
          <a:xfrm>
            <a:off x="419100" y="549275"/>
            <a:ext cx="460213" cy="802827"/>
          </a:xfrm>
          <a:custGeom>
            <a:avLst/>
            <a:gdLst>
              <a:gd name="connsiteX0" fmla="*/ 127837 w 460213"/>
              <a:gd name="connsiteY0" fmla="*/ 766124 h 802827"/>
              <a:gd name="connsiteX1" fmla="*/ 127837 w 460213"/>
              <a:gd name="connsiteY1" fmla="*/ 766124 h 802827"/>
              <a:gd name="connsiteX2" fmla="*/ 208268 w 460213"/>
              <a:gd name="connsiteY2" fmla="*/ 779518 h 802827"/>
              <a:gd name="connsiteX3" fmla="*/ 413872 w 460213"/>
              <a:gd name="connsiteY3" fmla="*/ 522893 h 802827"/>
              <a:gd name="connsiteX4" fmla="*/ 413872 w 460213"/>
              <a:gd name="connsiteY4" fmla="*/ 21966 h 802827"/>
              <a:gd name="connsiteX5" fmla="*/ 460213 w 460213"/>
              <a:gd name="connsiteY5" fmla="*/ 0 h 802827"/>
              <a:gd name="connsiteX6" fmla="*/ 460213 w 460213"/>
              <a:gd name="connsiteY6" fmla="*/ 531733 h 802827"/>
              <a:gd name="connsiteX7" fmla="*/ 247684 w 460213"/>
              <a:gd name="connsiteY7" fmla="*/ 802823 h 802827"/>
              <a:gd name="connsiteX8" fmla="*/ 127837 w 460213"/>
              <a:gd name="connsiteY8" fmla="*/ 766124 h 802827"/>
              <a:gd name="connsiteX9" fmla="*/ 75104 w 460213"/>
              <a:gd name="connsiteY9" fmla="*/ 715228 h 802827"/>
              <a:gd name="connsiteX10" fmla="*/ 75104 w 460213"/>
              <a:gd name="connsiteY10" fmla="*/ 715228 h 802827"/>
              <a:gd name="connsiteX11" fmla="*/ 155535 w 460213"/>
              <a:gd name="connsiteY11" fmla="*/ 730765 h 802827"/>
              <a:gd name="connsiteX12" fmla="*/ 325452 w 460213"/>
              <a:gd name="connsiteY12" fmla="*/ 521286 h 802827"/>
              <a:gd name="connsiteX13" fmla="*/ 325452 w 460213"/>
              <a:gd name="connsiteY13" fmla="*/ 60540 h 802827"/>
              <a:gd name="connsiteX14" fmla="*/ 370727 w 460213"/>
              <a:gd name="connsiteY14" fmla="*/ 39110 h 802827"/>
              <a:gd name="connsiteX15" fmla="*/ 370727 w 460213"/>
              <a:gd name="connsiteY15" fmla="*/ 525036 h 802827"/>
              <a:gd name="connsiteX16" fmla="*/ 187494 w 460213"/>
              <a:gd name="connsiteY16" fmla="*/ 754874 h 802827"/>
              <a:gd name="connsiteX17" fmla="*/ 75104 w 460213"/>
              <a:gd name="connsiteY17" fmla="*/ 715228 h 802827"/>
              <a:gd name="connsiteX18" fmla="*/ 43145 w 460213"/>
              <a:gd name="connsiteY18" fmla="*/ 669689 h 802827"/>
              <a:gd name="connsiteX19" fmla="*/ 43145 w 460213"/>
              <a:gd name="connsiteY19" fmla="*/ 669689 h 802827"/>
              <a:gd name="connsiteX20" fmla="*/ 110259 w 460213"/>
              <a:gd name="connsiteY20" fmla="*/ 681744 h 802827"/>
              <a:gd name="connsiteX21" fmla="*/ 238096 w 460213"/>
              <a:gd name="connsiteY21" fmla="*/ 523697 h 802827"/>
              <a:gd name="connsiteX22" fmla="*/ 238096 w 460213"/>
              <a:gd name="connsiteY22" fmla="*/ 99114 h 802827"/>
              <a:gd name="connsiteX23" fmla="*/ 282839 w 460213"/>
              <a:gd name="connsiteY23" fmla="*/ 77684 h 802827"/>
              <a:gd name="connsiteX24" fmla="*/ 282839 w 460213"/>
              <a:gd name="connsiteY24" fmla="*/ 517000 h 802827"/>
              <a:gd name="connsiteX25" fmla="*/ 140354 w 460213"/>
              <a:gd name="connsiteY25" fmla="*/ 703977 h 802827"/>
              <a:gd name="connsiteX26" fmla="*/ 43145 w 460213"/>
              <a:gd name="connsiteY26" fmla="*/ 669689 h 802827"/>
              <a:gd name="connsiteX27" fmla="*/ 196549 w 460213"/>
              <a:gd name="connsiteY27" fmla="*/ 535751 h 802827"/>
              <a:gd name="connsiteX28" fmla="*/ 196549 w 460213"/>
              <a:gd name="connsiteY28" fmla="*/ 116526 h 802827"/>
              <a:gd name="connsiteX29" fmla="*/ 0 w 460213"/>
              <a:gd name="connsiteY29" fmla="*/ 205729 h 802827"/>
              <a:gd name="connsiteX30" fmla="*/ 0 w 460213"/>
              <a:gd name="connsiteY30" fmla="*/ 545931 h 802827"/>
              <a:gd name="connsiteX31" fmla="*/ 100672 w 460213"/>
              <a:gd name="connsiteY31" fmla="*/ 654420 h 802827"/>
              <a:gd name="connsiteX32" fmla="*/ 196549 w 460213"/>
              <a:gd name="connsiteY32" fmla="*/ 535751 h 80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60213" h="802827">
                <a:moveTo>
                  <a:pt x="127837" y="766124"/>
                </a:moveTo>
                <a:lnTo>
                  <a:pt x="127837" y="766124"/>
                </a:lnTo>
                <a:cubicBezTo>
                  <a:pt x="153138" y="774696"/>
                  <a:pt x="179771" y="779518"/>
                  <a:pt x="208268" y="779518"/>
                </a:cubicBezTo>
                <a:cubicBezTo>
                  <a:pt x="329447" y="779518"/>
                  <a:pt x="413872" y="691119"/>
                  <a:pt x="413872" y="522893"/>
                </a:cubicBezTo>
                <a:lnTo>
                  <a:pt x="413872" y="21966"/>
                </a:lnTo>
                <a:lnTo>
                  <a:pt x="460213" y="0"/>
                </a:lnTo>
                <a:lnTo>
                  <a:pt x="460213" y="531733"/>
                </a:lnTo>
                <a:cubicBezTo>
                  <a:pt x="460213" y="703174"/>
                  <a:pt x="372325" y="802823"/>
                  <a:pt x="247684" y="802823"/>
                </a:cubicBezTo>
                <a:cubicBezTo>
                  <a:pt x="204539" y="803091"/>
                  <a:pt x="163791" y="789697"/>
                  <a:pt x="127837" y="766124"/>
                </a:cubicBezTo>
                <a:close/>
                <a:moveTo>
                  <a:pt x="75104" y="715228"/>
                </a:moveTo>
                <a:lnTo>
                  <a:pt x="75104" y="715228"/>
                </a:lnTo>
                <a:cubicBezTo>
                  <a:pt x="103069" y="724604"/>
                  <a:pt x="131033" y="730765"/>
                  <a:pt x="155535" y="730765"/>
                </a:cubicBezTo>
                <a:cubicBezTo>
                  <a:pt x="257272" y="730765"/>
                  <a:pt x="325452" y="666475"/>
                  <a:pt x="325452" y="521286"/>
                </a:cubicBezTo>
                <a:lnTo>
                  <a:pt x="325452" y="60540"/>
                </a:lnTo>
                <a:lnTo>
                  <a:pt x="370727" y="39110"/>
                </a:lnTo>
                <a:lnTo>
                  <a:pt x="370727" y="525036"/>
                </a:lnTo>
                <a:cubicBezTo>
                  <a:pt x="370727" y="677190"/>
                  <a:pt x="294025" y="754874"/>
                  <a:pt x="187494" y="754874"/>
                </a:cubicBezTo>
                <a:cubicBezTo>
                  <a:pt x="148611" y="754874"/>
                  <a:pt x="108661" y="739873"/>
                  <a:pt x="75104" y="715228"/>
                </a:cubicBezTo>
                <a:close/>
                <a:moveTo>
                  <a:pt x="43145" y="669689"/>
                </a:moveTo>
                <a:lnTo>
                  <a:pt x="43145" y="669689"/>
                </a:lnTo>
                <a:cubicBezTo>
                  <a:pt x="67647" y="677190"/>
                  <a:pt x="90551" y="681744"/>
                  <a:pt x="110259" y="681744"/>
                </a:cubicBezTo>
                <a:cubicBezTo>
                  <a:pt x="189625" y="681744"/>
                  <a:pt x="238096" y="638348"/>
                  <a:pt x="238096" y="523697"/>
                </a:cubicBezTo>
                <a:lnTo>
                  <a:pt x="238096" y="99114"/>
                </a:lnTo>
                <a:lnTo>
                  <a:pt x="282839" y="77684"/>
                </a:lnTo>
                <a:lnTo>
                  <a:pt x="282839" y="517000"/>
                </a:lnTo>
                <a:cubicBezTo>
                  <a:pt x="282839" y="645580"/>
                  <a:pt x="224247" y="703977"/>
                  <a:pt x="140354" y="703977"/>
                </a:cubicBezTo>
                <a:cubicBezTo>
                  <a:pt x="105199" y="703977"/>
                  <a:pt x="71908" y="691655"/>
                  <a:pt x="43145" y="669689"/>
                </a:cubicBezTo>
                <a:close/>
                <a:moveTo>
                  <a:pt x="196549" y="535751"/>
                </a:moveTo>
                <a:lnTo>
                  <a:pt x="196549" y="116526"/>
                </a:lnTo>
                <a:lnTo>
                  <a:pt x="0" y="205729"/>
                </a:lnTo>
                <a:lnTo>
                  <a:pt x="0" y="545931"/>
                </a:lnTo>
                <a:cubicBezTo>
                  <a:pt x="0" y="610757"/>
                  <a:pt x="40482" y="654420"/>
                  <a:pt x="100672" y="654420"/>
                </a:cubicBezTo>
                <a:cubicBezTo>
                  <a:pt x="159796" y="654152"/>
                  <a:pt x="196549" y="610221"/>
                  <a:pt x="196549" y="535751"/>
                </a:cubicBezTo>
                <a:close/>
              </a:path>
            </a:pathLst>
          </a:custGeom>
          <a:solidFill>
            <a:srgbClr val="002677"/>
          </a:solidFill>
          <a:ln w="26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43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8670" y="457200"/>
            <a:ext cx="7037805" cy="898213"/>
          </a:xfrm>
        </p:spPr>
        <p:txBody>
          <a:bodyPr vert="horz" lIns="91440" tIns="45720" rIns="91440" bIns="45720" rtlCol="0" anchor="t" anchorCtr="0">
            <a:noAutofit/>
          </a:bodyPr>
          <a:lstStyle>
            <a:lvl1pPr>
              <a:lnSpc>
                <a:spcPct val="100000"/>
              </a:lnSpc>
              <a:defRPr lang="en-US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553229-395D-0143-AC43-88DF2FF32C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4225" y="9203005"/>
            <a:ext cx="333395" cy="5491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6DE20E4-D496-034F-914D-F7F15B93E9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1076D53B-5D5D-FA4E-B687-F769ED3193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11040" y="9201922"/>
            <a:ext cx="2623185" cy="5370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Type Division Name here</a:t>
            </a:r>
          </a:p>
        </p:txBody>
      </p:sp>
    </p:spTree>
    <p:extLst>
      <p:ext uri="{BB962C8B-B14F-4D97-AF65-F5344CB8AC3E}">
        <p14:creationId xmlns:p14="http://schemas.microsoft.com/office/powerpoint/2010/main" val="308239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2-line)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8670" y="457200"/>
            <a:ext cx="7037805" cy="981075"/>
          </a:xfrm>
        </p:spPr>
        <p:txBody>
          <a:bodyPr vert="horz" lIns="91440" tIns="45720" rIns="91440" bIns="45720" rtlCol="0" anchor="t" anchorCtr="0">
            <a:noAutofit/>
          </a:bodyPr>
          <a:lstStyle>
            <a:lvl1pPr>
              <a:lnSpc>
                <a:spcPct val="100000"/>
              </a:lnSpc>
              <a:defRPr lang="en-US"/>
            </a:lvl1pPr>
          </a:lstStyle>
          <a:p>
            <a:pPr lvl="0"/>
            <a:r>
              <a:rPr lang="en-US" dirty="0"/>
              <a:t>Click to add a title style with a </a:t>
            </a:r>
            <a:br>
              <a:rPr lang="en-US" dirty="0"/>
            </a:br>
            <a:r>
              <a:rPr lang="en-US" dirty="0"/>
              <a:t>two-line headline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BCF2EF-1A2E-5644-AD14-82E90D22A6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8670" y="1803400"/>
            <a:ext cx="7037805" cy="6021752"/>
          </a:xfrm>
        </p:spPr>
        <p:txBody>
          <a:bodyPr/>
          <a:lstStyle>
            <a:lvl1pPr marL="97164" indent="-97164">
              <a:spcBef>
                <a:spcPts val="255"/>
              </a:spcBef>
              <a:spcAft>
                <a:spcPts val="510"/>
              </a:spcAft>
              <a:buClr>
                <a:schemeClr val="accent1"/>
              </a:buClr>
              <a:tabLst/>
              <a:defRPr sz="1400"/>
            </a:lvl1pPr>
            <a:lvl2pPr marL="184883" indent="-83669">
              <a:spcBef>
                <a:spcPts val="0"/>
              </a:spcBef>
              <a:spcAft>
                <a:spcPts val="510"/>
              </a:spcAft>
              <a:buClr>
                <a:schemeClr val="accent1"/>
              </a:buClr>
              <a:tabLst/>
              <a:defRPr sz="1400"/>
            </a:lvl2pPr>
            <a:lvl3pPr marL="267202" indent="-70174">
              <a:spcBef>
                <a:spcPts val="0"/>
              </a:spcBef>
              <a:spcAft>
                <a:spcPts val="510"/>
              </a:spcAft>
              <a:buClr>
                <a:schemeClr val="accent1"/>
              </a:buClr>
              <a:tabLst/>
              <a:defRPr sz="1200"/>
            </a:lvl3pPr>
            <a:lvl4pPr marL="344123" indent="-76922">
              <a:spcBef>
                <a:spcPts val="0"/>
              </a:spcBef>
              <a:spcAft>
                <a:spcPts val="510"/>
              </a:spcAft>
              <a:buClr>
                <a:schemeClr val="accent1"/>
              </a:buClr>
              <a:tabLst/>
              <a:defRPr sz="1100"/>
            </a:lvl4pPr>
            <a:lvl5pPr marL="419695" indent="-68825">
              <a:spcBef>
                <a:spcPts val="0"/>
              </a:spcBef>
              <a:spcAft>
                <a:spcPts val="510"/>
              </a:spcAft>
              <a:buClr>
                <a:schemeClr val="accent1"/>
              </a:buClr>
              <a:tabLst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4647B6F-6DBD-2842-BBB7-017497A6D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4225" y="9203005"/>
            <a:ext cx="333395" cy="5491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6DE20E4-D496-034F-914D-F7F15B93E9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11FEF08C-4156-7845-9B5E-8CC7FE66B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11040" y="9201922"/>
            <a:ext cx="2623185" cy="5370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Type Division Name here</a:t>
            </a:r>
          </a:p>
        </p:txBody>
      </p:sp>
    </p:spTree>
    <p:extLst>
      <p:ext uri="{BB962C8B-B14F-4D97-AF65-F5344CB8AC3E}">
        <p14:creationId xmlns:p14="http://schemas.microsoft.com/office/powerpoint/2010/main" val="406237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17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70" y="457200"/>
            <a:ext cx="7037805" cy="981075"/>
          </a:xfrm>
        </p:spPr>
        <p:txBody>
          <a:bodyPr vert="horz" lIns="91440" tIns="45720" rIns="91440" bIns="45720" rtlCol="0" anchor="t" anchorCtr="0">
            <a:noAutofit/>
          </a:bodyPr>
          <a:lstStyle>
            <a:lvl1pPr>
              <a:lnSpc>
                <a:spcPct val="100000"/>
              </a:lnSpc>
              <a:defRPr lang="en-US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0D6C7FA-26F3-1B4D-84A6-2EBADDEF7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4225" y="9203005"/>
            <a:ext cx="333395" cy="5491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6DE20E4-D496-034F-914D-F7F15B93E9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FA37783-BDF8-5D46-A467-845F99D2A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11040" y="9201922"/>
            <a:ext cx="2623185" cy="5370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Type Division Name here</a:t>
            </a:r>
          </a:p>
        </p:txBody>
      </p:sp>
    </p:spTree>
    <p:extLst>
      <p:ext uri="{BB962C8B-B14F-4D97-AF65-F5344CB8AC3E}">
        <p14:creationId xmlns:p14="http://schemas.microsoft.com/office/powerpoint/2010/main" val="30352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19430-9D19-E74B-A985-0DFB9C99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670" y="457200"/>
            <a:ext cx="7037805" cy="981075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8412AE7-14E8-314D-8735-18215A59D225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88620" y="2431897"/>
            <a:ext cx="6995160" cy="5918810"/>
          </a:xfrm>
        </p:spPr>
        <p:txBody>
          <a:bodyPr anchor="ctr"/>
          <a:lstStyle>
            <a:lvl1pPr marL="0" indent="0" algn="ctr">
              <a:buNone/>
              <a:defRPr sz="765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3DA3652-DD1E-1746-9561-2D685B9EB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4225" y="9203005"/>
            <a:ext cx="333395" cy="5491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6DE20E4-D496-034F-914D-F7F15B93E9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481C450C-488F-7A45-B199-DE23318BD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11040" y="9201922"/>
            <a:ext cx="2623185" cy="5370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Type Division Name here</a:t>
            </a:r>
          </a:p>
        </p:txBody>
      </p:sp>
    </p:spTree>
    <p:extLst>
      <p:ext uri="{BB962C8B-B14F-4D97-AF65-F5344CB8AC3E}">
        <p14:creationId xmlns:p14="http://schemas.microsoft.com/office/powerpoint/2010/main" val="22962593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2-line), content and char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209DBF36-B503-F44A-A373-FAF2B64AFCF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26442" y="2449779"/>
            <a:ext cx="7135063" cy="5900928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65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9B91C294-EF6A-8D47-BC58-4FB5C91EF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68" y="457200"/>
            <a:ext cx="7037807" cy="981075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Click to add a title style with a </a:t>
            </a:r>
            <a:br>
              <a:rPr lang="en-US" dirty="0"/>
            </a:br>
            <a:r>
              <a:rPr lang="en-US" dirty="0"/>
              <a:t>two-line headline</a:t>
            </a:r>
          </a:p>
        </p:txBody>
      </p:sp>
      <p:sp>
        <p:nvSpPr>
          <p:cNvPr id="60" name="Slide Number Placeholder 5">
            <a:extLst>
              <a:ext uri="{FF2B5EF4-FFF2-40B4-BE49-F238E27FC236}">
                <a16:creationId xmlns:a16="http://schemas.microsoft.com/office/drawing/2014/main" id="{E307D746-5720-D847-9424-15D7BB2F1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4225" y="9203005"/>
            <a:ext cx="333395" cy="5491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6DE20E4-D496-034F-914D-F7F15B93E9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1" name="Footer Placeholder 3">
            <a:extLst>
              <a:ext uri="{FF2B5EF4-FFF2-40B4-BE49-F238E27FC236}">
                <a16:creationId xmlns:a16="http://schemas.microsoft.com/office/drawing/2014/main" id="{91F88830-64BA-7849-AD3A-E3E6E9CC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11040" y="9201922"/>
            <a:ext cx="2623185" cy="5370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Type Division Name here</a:t>
            </a:r>
          </a:p>
        </p:txBody>
      </p:sp>
    </p:spTree>
    <p:extLst>
      <p:ext uri="{BB962C8B-B14F-4D97-AF65-F5344CB8AC3E}">
        <p14:creationId xmlns:p14="http://schemas.microsoft.com/office/powerpoint/2010/main" val="3841433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: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gray">
          <a:xfrm>
            <a:off x="0" y="3334871"/>
            <a:ext cx="6305550" cy="1631576"/>
          </a:xfrm>
          <a:prstGeom prst="rect">
            <a:avLst/>
          </a:prstGeom>
          <a:solidFill>
            <a:schemeClr val="accent6"/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00"/>
              </a:spcBef>
            </a:pPr>
            <a:endParaRPr lang="en-US" sz="1000" dirty="0" err="1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 bwMode="gray">
          <a:xfrm>
            <a:off x="0" y="2055813"/>
            <a:ext cx="6305550" cy="1279058"/>
          </a:xfrm>
          <a:prstGeom prst="rect">
            <a:avLst/>
          </a:prstGeom>
          <a:solidFill>
            <a:schemeClr val="accent1"/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00"/>
              </a:spcBef>
            </a:pPr>
            <a:endParaRPr lang="en-US" sz="1000" dirty="0" err="1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1035051" y="2424314"/>
            <a:ext cx="5029200" cy="775597"/>
          </a:xfrm>
        </p:spPr>
        <p:txBody>
          <a:bodyPr/>
          <a:lstStyle>
            <a:lvl1pPr>
              <a:lnSpc>
                <a:spcPct val="90000"/>
              </a:lnSpc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Document title – Arial 28pt regular; Use sentence case</a:t>
            </a: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0" y="4390101"/>
            <a:ext cx="7772400" cy="246888"/>
          </a:xfrm>
          <a:prstGeom prst="rect">
            <a:avLst/>
          </a:prstGeom>
          <a:solidFill>
            <a:schemeClr val="tx2"/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00"/>
              </a:spcBef>
            </a:pPr>
            <a:endParaRPr lang="en-US" sz="1000" dirty="0" err="1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63946" y="263947"/>
            <a:ext cx="2341158" cy="98367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035050" y="3436327"/>
            <a:ext cx="5029200" cy="184666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  <a:lvl2pPr marL="112713" indent="0">
              <a:buFontTx/>
              <a:buNone/>
              <a:defRPr sz="1200">
                <a:solidFill>
                  <a:schemeClr val="tx1"/>
                </a:solidFill>
              </a:defRPr>
            </a:lvl2pPr>
            <a:lvl3pPr marL="230187" indent="0">
              <a:buFontTx/>
              <a:buNone/>
              <a:defRPr sz="1200">
                <a:solidFill>
                  <a:schemeClr val="tx1"/>
                </a:solidFill>
              </a:defRPr>
            </a:lvl3pPr>
            <a:lvl4pPr marL="342900" indent="0">
              <a:buFontTx/>
              <a:buNone/>
              <a:defRPr sz="1200">
                <a:solidFill>
                  <a:schemeClr val="tx1"/>
                </a:solidFill>
              </a:defRPr>
            </a:lvl4pPr>
            <a:lvl5pPr marL="458787" indent="0">
              <a:buFontTx/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Document subtitle – Arial 12pt regular, use sentence Case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4965700"/>
            <a:ext cx="6305550" cy="3430588"/>
          </a:xfrm>
        </p:spPr>
        <p:txBody>
          <a:bodyPr lIns="640080" rIns="640080" anchor="ctr">
            <a:noAutofit/>
          </a:bodyPr>
          <a:lstStyle>
            <a:lvl1pPr marL="0" indent="0" algn="ctr">
              <a:buNone/>
              <a:defRPr sz="1200" b="1"/>
            </a:lvl1pPr>
          </a:lstStyle>
          <a:p>
            <a:r>
              <a:rPr lang="en-US" dirty="0"/>
              <a:t>Insert photo relevant to topic being presented. A vast photo library is available via the Marketing Content Library (MCL) at the following:</a:t>
            </a:r>
            <a:br>
              <a:rPr lang="en-US" dirty="0"/>
            </a:br>
            <a:r>
              <a:rPr lang="en-US" dirty="0"/>
              <a:t>https://library.optum.com/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Directions for requesting access are on the log-in screen.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5834024" y="455613"/>
            <a:ext cx="1481176" cy="169277"/>
          </a:xfrm>
        </p:spPr>
        <p:txBody>
          <a:bodyPr wrap="none" rIns="0" bIns="0" anchor="t" anchorCtr="0"/>
          <a:lstStyle>
            <a:lvl1pPr marL="0" indent="0" algn="r">
              <a:spcBef>
                <a:spcPts val="0"/>
              </a:spcBef>
              <a:buNone/>
              <a:defRPr sz="1100" b="1" baseline="0">
                <a:solidFill>
                  <a:schemeClr val="tx1"/>
                </a:solidFill>
              </a:defRPr>
            </a:lvl1pPr>
            <a:lvl2pPr marL="114300" indent="0">
              <a:spcBef>
                <a:spcPts val="0"/>
              </a:spcBef>
              <a:buNone/>
              <a:defRPr sz="500"/>
            </a:lvl2pPr>
            <a:lvl3pPr marL="228600" indent="0">
              <a:spcBef>
                <a:spcPts val="0"/>
              </a:spcBef>
              <a:buNone/>
              <a:defRPr sz="500"/>
            </a:lvl3pPr>
            <a:lvl4pPr marL="342900" indent="0">
              <a:spcBef>
                <a:spcPts val="0"/>
              </a:spcBef>
              <a:buNone/>
              <a:defRPr sz="500"/>
            </a:lvl4pPr>
            <a:lvl5pPr marL="457200" indent="0">
              <a:spcBef>
                <a:spcPts val="0"/>
              </a:spcBef>
              <a:buNone/>
              <a:defRPr sz="500"/>
            </a:lvl5pPr>
          </a:lstStyle>
          <a:p>
            <a:pPr lvl="0"/>
            <a:r>
              <a:rPr lang="en-US" dirty="0"/>
              <a:t>Insert Document Type</a:t>
            </a:r>
          </a:p>
        </p:txBody>
      </p:sp>
    </p:spTree>
    <p:extLst>
      <p:ext uri="{BB962C8B-B14F-4D97-AF65-F5344CB8AC3E}">
        <p14:creationId xmlns:p14="http://schemas.microsoft.com/office/powerpoint/2010/main" val="1226489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9">
          <p15:clr>
            <a:srgbClr val="FBAE40"/>
          </p15:clr>
        </p15:guide>
        <p15:guide id="3" pos="652">
          <p15:clr>
            <a:srgbClr val="C35EA4"/>
          </p15:clr>
        </p15:guide>
        <p15:guide id="4" pos="397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: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gray">
          <a:xfrm>
            <a:off x="0" y="3334871"/>
            <a:ext cx="6305550" cy="1631576"/>
          </a:xfrm>
          <a:prstGeom prst="rect">
            <a:avLst/>
          </a:prstGeom>
          <a:solidFill>
            <a:schemeClr val="accent6"/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00"/>
              </a:spcBef>
            </a:pP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 bwMode="gray">
          <a:xfrm>
            <a:off x="0" y="2055813"/>
            <a:ext cx="6305550" cy="1279058"/>
          </a:xfrm>
          <a:prstGeom prst="rect">
            <a:avLst/>
          </a:prstGeom>
          <a:solidFill>
            <a:schemeClr val="accent1"/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00"/>
              </a:spcBef>
            </a:pP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1035051" y="2424314"/>
            <a:ext cx="5029200" cy="775597"/>
          </a:xfrm>
        </p:spPr>
        <p:txBody>
          <a:bodyPr/>
          <a:lstStyle>
            <a:lvl1pPr>
              <a:lnSpc>
                <a:spcPct val="90000"/>
              </a:lnSpc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Document title – Arial 28pt regular; Use sentence case</a:t>
            </a: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0" y="4390101"/>
            <a:ext cx="7772400" cy="246888"/>
          </a:xfrm>
          <a:prstGeom prst="rect">
            <a:avLst/>
          </a:prstGeom>
          <a:solidFill>
            <a:schemeClr val="tx2"/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00"/>
              </a:spcBef>
            </a:pP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63946" y="263947"/>
            <a:ext cx="2341158" cy="98367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035050" y="3436327"/>
            <a:ext cx="5029200" cy="184666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  <a:lvl2pPr marL="112713" indent="0">
              <a:buFontTx/>
              <a:buNone/>
              <a:defRPr sz="1200">
                <a:solidFill>
                  <a:schemeClr val="tx1"/>
                </a:solidFill>
              </a:defRPr>
            </a:lvl2pPr>
            <a:lvl3pPr marL="230187" indent="0">
              <a:buFontTx/>
              <a:buNone/>
              <a:defRPr sz="1200">
                <a:solidFill>
                  <a:schemeClr val="tx1"/>
                </a:solidFill>
              </a:defRPr>
            </a:lvl3pPr>
            <a:lvl4pPr marL="342900" indent="0">
              <a:buFontTx/>
              <a:buNone/>
              <a:defRPr sz="1200">
                <a:solidFill>
                  <a:schemeClr val="tx1"/>
                </a:solidFill>
              </a:defRPr>
            </a:lvl4pPr>
            <a:lvl5pPr marL="458787" indent="0">
              <a:buFontTx/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Document subtitle – Arial 12pt regular, use sentence Case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4965700"/>
            <a:ext cx="6305550" cy="3430588"/>
          </a:xfrm>
        </p:spPr>
        <p:txBody>
          <a:bodyPr lIns="640080" rIns="640080" anchor="ctr">
            <a:noAutofit/>
          </a:bodyPr>
          <a:lstStyle>
            <a:lvl1pPr marL="0" indent="0" algn="ctr">
              <a:buNone/>
              <a:defRPr sz="1200" b="1"/>
            </a:lvl1pPr>
          </a:lstStyle>
          <a:p>
            <a:r>
              <a:rPr lang="en-US" dirty="0"/>
              <a:t>Insert photo relevant to topic being presented. A vast photo library is available via the Marketing Content Library (MCL) at the following:</a:t>
            </a:r>
            <a:br>
              <a:rPr lang="en-US" dirty="0"/>
            </a:br>
            <a:r>
              <a:rPr lang="en-US" dirty="0"/>
              <a:t>https://library.optum.com/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Directions for requesting access are on the log-in screen.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783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9">
          <p15:clr>
            <a:srgbClr val="FBAE40"/>
          </p15:clr>
        </p15:guide>
        <p15:guide id="3" pos="652">
          <p15:clr>
            <a:srgbClr val="C35EA4"/>
          </p15:clr>
        </p15:guide>
        <p15:guide id="4" pos="397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01668F-4F00-0646-B3E8-9FF107686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667" y="454079"/>
            <a:ext cx="7037807" cy="91752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E75A5-C5DD-F24E-B778-058E1A648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667" y="1371600"/>
            <a:ext cx="7037807" cy="6189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01E51-C0D1-1145-9586-FD3CE3D91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4225" y="9203005"/>
            <a:ext cx="333395" cy="5491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6DE20E4-D496-034F-914D-F7F15B93E9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7BA7B7-B988-9548-9455-35B566EB35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11040" y="9201922"/>
            <a:ext cx="2623185" cy="5370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Type Division Name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E5283F-1A2A-EB43-A867-5851DA1EA378}"/>
              </a:ext>
            </a:extLst>
          </p:cNvPr>
          <p:cNvSpPr txBox="1"/>
          <p:nvPr userDrawn="1"/>
        </p:nvSpPr>
        <p:spPr>
          <a:xfrm>
            <a:off x="784860" y="9381617"/>
            <a:ext cx="295720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2020 United HealthCare Services, Inc. All rights reserved.</a:t>
            </a:r>
          </a:p>
        </p:txBody>
      </p:sp>
      <p:sp>
        <p:nvSpPr>
          <p:cNvPr id="13" name="Graphic 8">
            <a:extLst>
              <a:ext uri="{FF2B5EF4-FFF2-40B4-BE49-F238E27FC236}">
                <a16:creationId xmlns:a16="http://schemas.microsoft.com/office/drawing/2014/main" id="{15BB86A9-FE06-5144-965F-97502F70EE56}"/>
              </a:ext>
            </a:extLst>
          </p:cNvPr>
          <p:cNvSpPr/>
          <p:nvPr userDrawn="1"/>
        </p:nvSpPr>
        <p:spPr>
          <a:xfrm>
            <a:off x="419101" y="9305495"/>
            <a:ext cx="133150" cy="232276"/>
          </a:xfrm>
          <a:custGeom>
            <a:avLst/>
            <a:gdLst>
              <a:gd name="connsiteX0" fmla="*/ 127837 w 460213"/>
              <a:gd name="connsiteY0" fmla="*/ 766124 h 802827"/>
              <a:gd name="connsiteX1" fmla="*/ 127837 w 460213"/>
              <a:gd name="connsiteY1" fmla="*/ 766124 h 802827"/>
              <a:gd name="connsiteX2" fmla="*/ 208268 w 460213"/>
              <a:gd name="connsiteY2" fmla="*/ 779518 h 802827"/>
              <a:gd name="connsiteX3" fmla="*/ 413872 w 460213"/>
              <a:gd name="connsiteY3" fmla="*/ 522893 h 802827"/>
              <a:gd name="connsiteX4" fmla="*/ 413872 w 460213"/>
              <a:gd name="connsiteY4" fmla="*/ 21966 h 802827"/>
              <a:gd name="connsiteX5" fmla="*/ 460213 w 460213"/>
              <a:gd name="connsiteY5" fmla="*/ 0 h 802827"/>
              <a:gd name="connsiteX6" fmla="*/ 460213 w 460213"/>
              <a:gd name="connsiteY6" fmla="*/ 531733 h 802827"/>
              <a:gd name="connsiteX7" fmla="*/ 247684 w 460213"/>
              <a:gd name="connsiteY7" fmla="*/ 802823 h 802827"/>
              <a:gd name="connsiteX8" fmla="*/ 127837 w 460213"/>
              <a:gd name="connsiteY8" fmla="*/ 766124 h 802827"/>
              <a:gd name="connsiteX9" fmla="*/ 75104 w 460213"/>
              <a:gd name="connsiteY9" fmla="*/ 715228 h 802827"/>
              <a:gd name="connsiteX10" fmla="*/ 75104 w 460213"/>
              <a:gd name="connsiteY10" fmla="*/ 715228 h 802827"/>
              <a:gd name="connsiteX11" fmla="*/ 155535 w 460213"/>
              <a:gd name="connsiteY11" fmla="*/ 730765 h 802827"/>
              <a:gd name="connsiteX12" fmla="*/ 325452 w 460213"/>
              <a:gd name="connsiteY12" fmla="*/ 521286 h 802827"/>
              <a:gd name="connsiteX13" fmla="*/ 325452 w 460213"/>
              <a:gd name="connsiteY13" fmla="*/ 60540 h 802827"/>
              <a:gd name="connsiteX14" fmla="*/ 370727 w 460213"/>
              <a:gd name="connsiteY14" fmla="*/ 39110 h 802827"/>
              <a:gd name="connsiteX15" fmla="*/ 370727 w 460213"/>
              <a:gd name="connsiteY15" fmla="*/ 525036 h 802827"/>
              <a:gd name="connsiteX16" fmla="*/ 187494 w 460213"/>
              <a:gd name="connsiteY16" fmla="*/ 754874 h 802827"/>
              <a:gd name="connsiteX17" fmla="*/ 75104 w 460213"/>
              <a:gd name="connsiteY17" fmla="*/ 715228 h 802827"/>
              <a:gd name="connsiteX18" fmla="*/ 43145 w 460213"/>
              <a:gd name="connsiteY18" fmla="*/ 669689 h 802827"/>
              <a:gd name="connsiteX19" fmla="*/ 43145 w 460213"/>
              <a:gd name="connsiteY19" fmla="*/ 669689 h 802827"/>
              <a:gd name="connsiteX20" fmla="*/ 110259 w 460213"/>
              <a:gd name="connsiteY20" fmla="*/ 681744 h 802827"/>
              <a:gd name="connsiteX21" fmla="*/ 238096 w 460213"/>
              <a:gd name="connsiteY21" fmla="*/ 523697 h 802827"/>
              <a:gd name="connsiteX22" fmla="*/ 238096 w 460213"/>
              <a:gd name="connsiteY22" fmla="*/ 99114 h 802827"/>
              <a:gd name="connsiteX23" fmla="*/ 282839 w 460213"/>
              <a:gd name="connsiteY23" fmla="*/ 77684 h 802827"/>
              <a:gd name="connsiteX24" fmla="*/ 282839 w 460213"/>
              <a:gd name="connsiteY24" fmla="*/ 517000 h 802827"/>
              <a:gd name="connsiteX25" fmla="*/ 140354 w 460213"/>
              <a:gd name="connsiteY25" fmla="*/ 703977 h 802827"/>
              <a:gd name="connsiteX26" fmla="*/ 43145 w 460213"/>
              <a:gd name="connsiteY26" fmla="*/ 669689 h 802827"/>
              <a:gd name="connsiteX27" fmla="*/ 196549 w 460213"/>
              <a:gd name="connsiteY27" fmla="*/ 535751 h 802827"/>
              <a:gd name="connsiteX28" fmla="*/ 196549 w 460213"/>
              <a:gd name="connsiteY28" fmla="*/ 116526 h 802827"/>
              <a:gd name="connsiteX29" fmla="*/ 0 w 460213"/>
              <a:gd name="connsiteY29" fmla="*/ 205729 h 802827"/>
              <a:gd name="connsiteX30" fmla="*/ 0 w 460213"/>
              <a:gd name="connsiteY30" fmla="*/ 545931 h 802827"/>
              <a:gd name="connsiteX31" fmla="*/ 100672 w 460213"/>
              <a:gd name="connsiteY31" fmla="*/ 654420 h 802827"/>
              <a:gd name="connsiteX32" fmla="*/ 196549 w 460213"/>
              <a:gd name="connsiteY32" fmla="*/ 535751 h 80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60213" h="802827">
                <a:moveTo>
                  <a:pt x="127837" y="766124"/>
                </a:moveTo>
                <a:lnTo>
                  <a:pt x="127837" y="766124"/>
                </a:lnTo>
                <a:cubicBezTo>
                  <a:pt x="153138" y="774696"/>
                  <a:pt x="179771" y="779518"/>
                  <a:pt x="208268" y="779518"/>
                </a:cubicBezTo>
                <a:cubicBezTo>
                  <a:pt x="329447" y="779518"/>
                  <a:pt x="413872" y="691119"/>
                  <a:pt x="413872" y="522893"/>
                </a:cubicBezTo>
                <a:lnTo>
                  <a:pt x="413872" y="21966"/>
                </a:lnTo>
                <a:lnTo>
                  <a:pt x="460213" y="0"/>
                </a:lnTo>
                <a:lnTo>
                  <a:pt x="460213" y="531733"/>
                </a:lnTo>
                <a:cubicBezTo>
                  <a:pt x="460213" y="703174"/>
                  <a:pt x="372325" y="802823"/>
                  <a:pt x="247684" y="802823"/>
                </a:cubicBezTo>
                <a:cubicBezTo>
                  <a:pt x="204539" y="803091"/>
                  <a:pt x="163791" y="789697"/>
                  <a:pt x="127837" y="766124"/>
                </a:cubicBezTo>
                <a:close/>
                <a:moveTo>
                  <a:pt x="75104" y="715228"/>
                </a:moveTo>
                <a:lnTo>
                  <a:pt x="75104" y="715228"/>
                </a:lnTo>
                <a:cubicBezTo>
                  <a:pt x="103069" y="724604"/>
                  <a:pt x="131033" y="730765"/>
                  <a:pt x="155535" y="730765"/>
                </a:cubicBezTo>
                <a:cubicBezTo>
                  <a:pt x="257272" y="730765"/>
                  <a:pt x="325452" y="666475"/>
                  <a:pt x="325452" y="521286"/>
                </a:cubicBezTo>
                <a:lnTo>
                  <a:pt x="325452" y="60540"/>
                </a:lnTo>
                <a:lnTo>
                  <a:pt x="370727" y="39110"/>
                </a:lnTo>
                <a:lnTo>
                  <a:pt x="370727" y="525036"/>
                </a:lnTo>
                <a:cubicBezTo>
                  <a:pt x="370727" y="677190"/>
                  <a:pt x="294025" y="754874"/>
                  <a:pt x="187494" y="754874"/>
                </a:cubicBezTo>
                <a:cubicBezTo>
                  <a:pt x="148611" y="754874"/>
                  <a:pt x="108661" y="739873"/>
                  <a:pt x="75104" y="715228"/>
                </a:cubicBezTo>
                <a:close/>
                <a:moveTo>
                  <a:pt x="43145" y="669689"/>
                </a:moveTo>
                <a:lnTo>
                  <a:pt x="43145" y="669689"/>
                </a:lnTo>
                <a:cubicBezTo>
                  <a:pt x="67647" y="677190"/>
                  <a:pt x="90551" y="681744"/>
                  <a:pt x="110259" y="681744"/>
                </a:cubicBezTo>
                <a:cubicBezTo>
                  <a:pt x="189625" y="681744"/>
                  <a:pt x="238096" y="638348"/>
                  <a:pt x="238096" y="523697"/>
                </a:cubicBezTo>
                <a:lnTo>
                  <a:pt x="238096" y="99114"/>
                </a:lnTo>
                <a:lnTo>
                  <a:pt x="282839" y="77684"/>
                </a:lnTo>
                <a:lnTo>
                  <a:pt x="282839" y="517000"/>
                </a:lnTo>
                <a:cubicBezTo>
                  <a:pt x="282839" y="645580"/>
                  <a:pt x="224247" y="703977"/>
                  <a:pt x="140354" y="703977"/>
                </a:cubicBezTo>
                <a:cubicBezTo>
                  <a:pt x="105199" y="703977"/>
                  <a:pt x="71908" y="691655"/>
                  <a:pt x="43145" y="669689"/>
                </a:cubicBezTo>
                <a:close/>
                <a:moveTo>
                  <a:pt x="196549" y="535751"/>
                </a:moveTo>
                <a:lnTo>
                  <a:pt x="196549" y="116526"/>
                </a:lnTo>
                <a:lnTo>
                  <a:pt x="0" y="205729"/>
                </a:lnTo>
                <a:lnTo>
                  <a:pt x="0" y="545931"/>
                </a:lnTo>
                <a:cubicBezTo>
                  <a:pt x="0" y="610757"/>
                  <a:pt x="40482" y="654420"/>
                  <a:pt x="100672" y="654420"/>
                </a:cubicBezTo>
                <a:cubicBezTo>
                  <a:pt x="159796" y="654152"/>
                  <a:pt x="196549" y="610221"/>
                  <a:pt x="196549" y="535751"/>
                </a:cubicBezTo>
                <a:close/>
              </a:path>
            </a:pathLst>
          </a:custGeom>
          <a:solidFill>
            <a:srgbClr val="002677"/>
          </a:solidFill>
          <a:ln w="26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89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1" r:id="rId10"/>
    <p:sldLayoutId id="2147483764" r:id="rId11"/>
    <p:sldLayoutId id="2147483773" r:id="rId12"/>
  </p:sldLayoutIdLst>
  <p:hf hdr="0" ftr="0" dt="0"/>
  <p:txStyles>
    <p:titleStyle>
      <a:lvl1pPr algn="l" defTabSz="582984" rtl="0" eaLnBrk="1" latinLnBrk="0" hangingPunct="1">
        <a:lnSpc>
          <a:spcPct val="100000"/>
        </a:lnSpc>
        <a:spcBef>
          <a:spcPct val="0"/>
        </a:spcBef>
        <a:buNone/>
        <a:defRPr sz="2800" b="1" i="0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9863" indent="-99863" algn="l" defTabSz="582984" rtl="0" eaLnBrk="1" latinLnBrk="0" hangingPunct="1">
        <a:lnSpc>
          <a:spcPct val="90000"/>
        </a:lnSpc>
        <a:spcBef>
          <a:spcPts val="255"/>
        </a:spcBef>
        <a:spcAft>
          <a:spcPts val="510"/>
        </a:spcAft>
        <a:buClr>
          <a:schemeClr val="accent1"/>
        </a:buClr>
        <a:buFont typeface="Arial" panose="020B0604020202020204" pitchFamily="34" charset="0"/>
        <a:buChar char="•"/>
        <a:tabLst/>
        <a:defRPr sz="1400" b="0" i="0" kern="120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1pPr>
      <a:lvl2pPr marL="186232" indent="-86369" algn="l" defTabSz="582984" rtl="0" eaLnBrk="1" latinLnBrk="0" hangingPunct="1">
        <a:lnSpc>
          <a:spcPct val="90000"/>
        </a:lnSpc>
        <a:spcBef>
          <a:spcPts val="0"/>
        </a:spcBef>
        <a:spcAft>
          <a:spcPts val="510"/>
        </a:spcAft>
        <a:buClr>
          <a:schemeClr val="accent1"/>
        </a:buClr>
        <a:buFont typeface="System Font Regular"/>
        <a:buChar char="-"/>
        <a:tabLst/>
        <a:defRPr sz="1400" b="0" i="0" kern="120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2pPr>
      <a:lvl3pPr marL="279347" indent="-86369" algn="l" defTabSz="582984" rtl="0" eaLnBrk="1" latinLnBrk="0" hangingPunct="1">
        <a:lnSpc>
          <a:spcPct val="90000"/>
        </a:lnSpc>
        <a:spcBef>
          <a:spcPts val="0"/>
        </a:spcBef>
        <a:spcAft>
          <a:spcPts val="510"/>
        </a:spcAft>
        <a:buClr>
          <a:schemeClr val="accent1"/>
        </a:buClr>
        <a:buFont typeface="Arial" panose="020B0604020202020204" pitchFamily="34" charset="0"/>
        <a:buChar char="•"/>
        <a:tabLst/>
        <a:defRPr sz="1200" b="0" i="0" kern="120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3pPr>
      <a:lvl4pPr marL="341425" indent="-62077" algn="l" defTabSz="582984" rtl="0" eaLnBrk="1" latinLnBrk="0" hangingPunct="1">
        <a:lnSpc>
          <a:spcPct val="90000"/>
        </a:lnSpc>
        <a:spcBef>
          <a:spcPts val="0"/>
        </a:spcBef>
        <a:spcAft>
          <a:spcPts val="510"/>
        </a:spcAft>
        <a:buClr>
          <a:schemeClr val="accent1"/>
        </a:buClr>
        <a:buFont typeface="System Font Regular"/>
        <a:buChar char="-"/>
        <a:tabLst/>
        <a:defRPr sz="1100" b="0" i="0" kern="120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4pPr>
      <a:lvl5pPr marL="442637" indent="-86369" algn="l" defTabSz="582984" rtl="0" eaLnBrk="1" latinLnBrk="0" hangingPunct="1">
        <a:lnSpc>
          <a:spcPct val="90000"/>
        </a:lnSpc>
        <a:spcBef>
          <a:spcPts val="0"/>
        </a:spcBef>
        <a:spcAft>
          <a:spcPts val="510"/>
        </a:spcAft>
        <a:buClr>
          <a:schemeClr val="accent1"/>
        </a:buClr>
        <a:buFont typeface="Arial" panose="020B0604020202020204" pitchFamily="34" charset="0"/>
        <a:buChar char="•"/>
        <a:tabLst/>
        <a:defRPr sz="1000" b="0" i="0" kern="120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5pPr>
      <a:lvl6pPr marL="1603208" indent="-145746" algn="l" defTabSz="58298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4700" indent="-145746" algn="l" defTabSz="58298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6192" indent="-145746" algn="l" defTabSz="58298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7685" indent="-145746" algn="l" defTabSz="58298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2984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492" algn="l" defTabSz="582984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2984" algn="l" defTabSz="582984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477" algn="l" defTabSz="582984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5970" algn="l" defTabSz="582984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7462" algn="l" defTabSz="582984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8954" algn="l" defTabSz="582984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0446" algn="l" defTabSz="582984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1938" algn="l" defTabSz="582984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48">
          <p15:clr>
            <a:srgbClr val="F26B43"/>
          </p15:clr>
        </p15:guide>
        <p15:guide id="3" pos="262">
          <p15:clr>
            <a:srgbClr val="F26B43"/>
          </p15:clr>
        </p15:guide>
        <p15:guide id="4" orient="horz" pos="5765">
          <p15:clr>
            <a:srgbClr val="F26B43"/>
          </p15:clr>
        </p15:guide>
        <p15:guide id="6" pos="4634">
          <p15:clr>
            <a:srgbClr val="F26B43"/>
          </p15:clr>
        </p15:guide>
        <p15:guide id="7" orient="horz" pos="5984">
          <p15:clr>
            <a:srgbClr val="F26B43"/>
          </p15:clr>
        </p15:guide>
        <p15:guide id="10" pos="1288">
          <p15:clr>
            <a:srgbClr val="F26B43"/>
          </p15:clr>
        </p15:guide>
        <p15:guide id="11" pos="1372">
          <p15:clr>
            <a:srgbClr val="F26B43"/>
          </p15:clr>
        </p15:guide>
        <p15:guide id="12" pos="2404">
          <p15:clr>
            <a:srgbClr val="F26B43"/>
          </p15:clr>
        </p15:guide>
        <p15:guide id="13" pos="2494">
          <p15:clr>
            <a:srgbClr val="F26B43"/>
          </p15:clr>
        </p15:guide>
        <p15:guide id="16" pos="3522">
          <p15:clr>
            <a:srgbClr val="F26B43"/>
          </p15:clr>
        </p15:guide>
        <p15:guide id="17" pos="3606">
          <p15:clr>
            <a:srgbClr val="F26B43"/>
          </p15:clr>
        </p15:guide>
        <p15:guide id="20" orient="horz" pos="344">
          <p15:clr>
            <a:srgbClr val="F26B43"/>
          </p15:clr>
        </p15:guide>
        <p15:guide id="21" orient="horz" pos="48">
          <p15:clr>
            <a:srgbClr val="F26B43"/>
          </p15:clr>
        </p15:guide>
        <p15:guide id="22" orient="horz" pos="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41027-015-0010-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Self-care: Small Changes for Positive Results</a:t>
            </a:r>
          </a:p>
        </p:txBody>
      </p:sp>
      <p:sp>
        <p:nvSpPr>
          <p:cNvPr id="5123" name="Rectangle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/>
              <a:t>Workbook</a:t>
            </a:r>
          </a:p>
        </p:txBody>
      </p:sp>
    </p:spTree>
    <p:extLst>
      <p:ext uri="{BB962C8B-B14F-4D97-AF65-F5344CB8AC3E}">
        <p14:creationId xmlns:p14="http://schemas.microsoft.com/office/powerpoint/2010/main" val="4203185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otes Placeholder 2">
            <a:extLst>
              <a:ext uri="{FF2B5EF4-FFF2-40B4-BE49-F238E27FC236}">
                <a16:creationId xmlns:a16="http://schemas.microsoft.com/office/drawing/2014/main" id="{9C4FF24A-0618-4AAE-826C-9AD52464A199}"/>
              </a:ext>
            </a:extLst>
          </p:cNvPr>
          <p:cNvSpPr txBox="1">
            <a:spLocks/>
          </p:cNvSpPr>
          <p:nvPr/>
        </p:nvSpPr>
        <p:spPr bwMode="gray">
          <a:xfrm>
            <a:off x="492413" y="5029200"/>
            <a:ext cx="6840268" cy="436357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Font typeface="Arial" panose="020B0604020202020204" pitchFamily="34" charset="0"/>
              <a:buNone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98" indent="-304798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9028" indent="0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FontTx/>
              <a:buNone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09593" indent="-304798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8621" indent="-304798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59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52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944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536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60" dirty="0"/>
              <a:t>If it is true, you can say ‘I worry you are not looking after yourself’ and leave a pause and wait.  They may be grateful to know that you care.</a:t>
            </a:r>
          </a:p>
          <a:p>
            <a:endParaRPr lang="en-GB" sz="1760" dirty="0"/>
          </a:p>
          <a:p>
            <a:r>
              <a:rPr lang="en-GB" sz="1760" dirty="0"/>
              <a:t>If it is a colleague or family member, maybe direct them to Optum services</a:t>
            </a:r>
          </a:p>
          <a:p>
            <a:endParaRPr lang="en-US" sz="1760" dirty="0"/>
          </a:p>
          <a:p>
            <a:r>
              <a:rPr lang="en-US" sz="1760" dirty="0"/>
              <a:t>Make other notes here:</a:t>
            </a:r>
            <a:endParaRPr lang="en-GB" sz="176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41954B-642D-4E85-ADCC-66330FA92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37" y="214011"/>
            <a:ext cx="6773220" cy="431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591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otes Placeholder 2">
            <a:extLst>
              <a:ext uri="{FF2B5EF4-FFF2-40B4-BE49-F238E27FC236}">
                <a16:creationId xmlns:a16="http://schemas.microsoft.com/office/drawing/2014/main" id="{EF2293EC-C312-5C57-1BCF-0817F79BB306}"/>
              </a:ext>
            </a:extLst>
          </p:cNvPr>
          <p:cNvSpPr txBox="1">
            <a:spLocks/>
          </p:cNvSpPr>
          <p:nvPr/>
        </p:nvSpPr>
        <p:spPr bwMode="gray">
          <a:xfrm>
            <a:off x="615388" y="4840605"/>
            <a:ext cx="6706181" cy="4152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Font typeface="Arial" panose="020B0604020202020204" pitchFamily="34" charset="0"/>
              <a:buNone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98" indent="-304798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9028" indent="0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FontTx/>
              <a:buNone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09593" indent="-304798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8621" indent="-304798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59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52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944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536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60" dirty="0"/>
              <a:t>Make any personal notes here:</a:t>
            </a:r>
          </a:p>
          <a:p>
            <a:endParaRPr lang="en-US" sz="1760" dirty="0"/>
          </a:p>
          <a:p>
            <a:r>
              <a:rPr lang="en-US" sz="1760" dirty="0"/>
              <a:t>One thing to stop: </a:t>
            </a:r>
          </a:p>
          <a:p>
            <a:endParaRPr lang="en-US" sz="1760" dirty="0"/>
          </a:p>
          <a:p>
            <a:endParaRPr lang="en-US" sz="1760" dirty="0"/>
          </a:p>
          <a:p>
            <a:r>
              <a:rPr lang="en-US" sz="1760" dirty="0"/>
              <a:t>One thing to start:</a:t>
            </a:r>
          </a:p>
          <a:p>
            <a:endParaRPr lang="en-US" sz="1760" dirty="0"/>
          </a:p>
          <a:p>
            <a:endParaRPr lang="en-US" sz="1760" dirty="0"/>
          </a:p>
          <a:p>
            <a:r>
              <a:rPr lang="en-US" sz="1760" dirty="0"/>
              <a:t>One thing to continue:</a:t>
            </a:r>
            <a:endParaRPr lang="en-GB" sz="1760" dirty="0"/>
          </a:p>
          <a:p>
            <a:endParaRPr lang="en-US" sz="154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90283C-94D1-4C06-8BAA-60E002098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31" y="514057"/>
            <a:ext cx="7125694" cy="42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9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>
          <a:xfrm>
            <a:off x="687343" y="365156"/>
            <a:ext cx="5483762" cy="221493"/>
          </a:xfrm>
        </p:spPr>
        <p:txBody>
          <a:bodyPr/>
          <a:lstStyle/>
          <a:p>
            <a:r>
              <a:rPr lang="en-US" altLang="en-US" sz="1599" dirty="0"/>
              <a:t>About professional support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87344" y="805120"/>
            <a:ext cx="6463005" cy="2914370"/>
          </a:xfrm>
        </p:spPr>
        <p:txBody>
          <a:bodyPr vert="horz" lIns="0" tIns="0" rIns="0" bIns="0" rtlCol="0">
            <a:noAutofit/>
          </a:bodyPr>
          <a:lstStyle/>
          <a:p>
            <a:pPr eaLnBrk="0" hangingPunct="0">
              <a:spcBef>
                <a:spcPts val="0"/>
              </a:spcBef>
              <a:buClr>
                <a:srgbClr val="005293"/>
              </a:buClr>
              <a:buSzPct val="115000"/>
            </a:pPr>
            <a:r>
              <a:rPr lang="en-US" altLang="en-US" sz="1029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You may consider seeking professional support if you experience any of the following: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Sleep problems.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Performance issues at work.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Relationship difficulties with family or friends.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Loss of interest in hobbies you normally enjoy.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Lack of care about normal everyday work tasks.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Excessive anxiety or worrying more than normal.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Feeling overwhelmed or sad for more than two weeks.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A noticeable change in appetite, eating too little or too much.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GB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Behaviour</a:t>
            </a: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 and coping methods have become harmful to yourself or others, whether that is through aggressive </a:t>
            </a:r>
            <a:r>
              <a:rPr lang="en-GB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behaviour</a:t>
            </a: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 or unhealthy habits, such as alcohol or drug misuse.</a:t>
            </a:r>
          </a:p>
          <a:p>
            <a:pPr marL="392884" lvl="1" indent="-217597" eaLnBrk="0" hangingPunct="0">
              <a:buFont typeface="Arial" charset="0"/>
              <a:tabLst>
                <a:tab pos="654000" algn="l"/>
              </a:tabLst>
            </a:pPr>
            <a:r>
              <a:rPr lang="en-US" altLang="en-US" dirty="0">
                <a:solidFill>
                  <a:srgbClr val="535A5D"/>
                </a:solidFill>
                <a:latin typeface="Arial" charset="0"/>
                <a:ea typeface="ＭＳ Ｐゴシック" pitchFamily="34" charset="-128"/>
              </a:rPr>
              <a:t>Thoughts of harm to self and/or others.</a:t>
            </a:r>
          </a:p>
          <a:p>
            <a:pPr marL="175286" lvl="1" indent="0" eaLnBrk="0" hangingPunct="0">
              <a:buNone/>
              <a:tabLst>
                <a:tab pos="654000" algn="l"/>
              </a:tabLst>
            </a:pPr>
            <a:endParaRPr lang="en-US" altLang="en-US" dirty="0">
              <a:solidFill>
                <a:srgbClr val="535A5D"/>
              </a:solidFill>
              <a:latin typeface="Arial" charset="0"/>
              <a:ea typeface="ＭＳ Ｐゴシック" pitchFamily="34" charset="-128"/>
            </a:endParaRPr>
          </a:p>
          <a:p>
            <a:pPr>
              <a:spcBef>
                <a:spcPct val="0"/>
              </a:spcBef>
              <a:spcAft>
                <a:spcPts val="458"/>
              </a:spcAft>
            </a:pPr>
            <a:r>
              <a:rPr lang="en-US" altLang="en-US" sz="1029" b="1" dirty="0">
                <a:solidFill>
                  <a:schemeClr val="tx1"/>
                </a:solidFill>
                <a:latin typeface="Arial" charset="0"/>
                <a:ea typeface="ＭＳ Ｐゴシック" pitchFamily="34" charset="-128"/>
              </a:rPr>
              <a:t>Keep in mind some of these conditions may warrant more urgent professional help and you should seek support if you are unsure. </a:t>
            </a:r>
            <a:endParaRPr lang="en-US" altLang="en-US" sz="1029" dirty="0">
              <a:solidFill>
                <a:srgbClr val="535A5D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3810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 bwMode="gray">
          <a:xfrm>
            <a:off x="-5168900" y="11239971"/>
            <a:ext cx="1341120" cy="270845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1341035" rtl="0" eaLnBrk="1" latinLnBrk="0" hangingPunct="1">
              <a:defRPr sz="17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70519" algn="l" defTabSz="1341035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035" algn="l" defTabSz="1341035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1557" algn="l" defTabSz="1341035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2073" algn="l" defTabSz="1341035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91" algn="l" defTabSz="1341035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3107" algn="l" defTabSz="1341035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3626" algn="l" defTabSz="1341035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4147" algn="l" defTabSz="1341035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310D8EA-3107-4873-B9AB-DD7D3E79053A}" type="slidenum">
              <a:rPr 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F7E1C2-D216-48B6-A55C-CD072DD0232E}"/>
              </a:ext>
            </a:extLst>
          </p:cNvPr>
          <p:cNvSpPr txBox="1"/>
          <p:nvPr/>
        </p:nvSpPr>
        <p:spPr bwMode="gray">
          <a:xfrm>
            <a:off x="502524" y="4503447"/>
            <a:ext cx="6767352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760" dirty="0">
                <a:solidFill>
                  <a:srgbClr val="53565A"/>
                </a:solidFill>
                <a:cs typeface="Arial" panose="020B0604020202020204" pitchFamily="34" charset="0"/>
              </a:rPr>
              <a:t>Before we begin, please make notes about what you would specifically like to learn about today?  </a:t>
            </a: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r>
              <a:rPr lang="en-IE" sz="1760" dirty="0">
                <a:solidFill>
                  <a:srgbClr val="53565A"/>
                </a:solidFill>
                <a:cs typeface="Arial" panose="020B0604020202020204" pitchFamily="34" charset="0"/>
              </a:rPr>
              <a:t>Is there anything in particular that you are interested to explore?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351708-AC65-47D0-8DBC-C0E72F37F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86" y="341859"/>
            <a:ext cx="6272028" cy="351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2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3AC69DC-2BAD-1273-3512-08880C0DA60E}"/>
              </a:ext>
            </a:extLst>
          </p:cNvPr>
          <p:cNvSpPr txBox="1"/>
          <p:nvPr/>
        </p:nvSpPr>
        <p:spPr bwMode="gray">
          <a:xfrm>
            <a:off x="570876" y="4285377"/>
            <a:ext cx="6767352" cy="307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760" dirty="0">
                <a:solidFill>
                  <a:srgbClr val="53565A"/>
                </a:solidFill>
                <a:cs typeface="Arial" panose="020B0604020202020204" pitchFamily="34" charset="0"/>
              </a:rPr>
              <a:t>What does this reveal about your attitudes to self-care?</a:t>
            </a: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r>
              <a:rPr lang="en-IE" sz="1760" dirty="0">
                <a:solidFill>
                  <a:srgbClr val="53565A"/>
                </a:solidFill>
                <a:cs typeface="Arial" panose="020B0604020202020204" pitchFamily="34" charset="0"/>
              </a:rPr>
              <a:t>What are your hopes and fears for this program?</a:t>
            </a: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endParaRPr lang="en-IE" sz="1760" dirty="0">
              <a:solidFill>
                <a:srgbClr val="53565A"/>
              </a:solidFill>
              <a:cs typeface="Arial" panose="020B0604020202020204" pitchFamily="34" charset="0"/>
            </a:endParaRPr>
          </a:p>
          <a:p>
            <a:r>
              <a:rPr lang="en-IE" sz="1760" dirty="0">
                <a:solidFill>
                  <a:srgbClr val="53565A"/>
                </a:solidFill>
                <a:cs typeface="Arial" panose="020B0604020202020204" pitchFamily="34" charset="0"/>
              </a:rPr>
              <a:t>What practical arrangements get in the way?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34EB25-B843-472F-94B4-4974B6D1D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86" y="391484"/>
            <a:ext cx="6907427" cy="389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69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otes Placeholder 2">
            <a:extLst>
              <a:ext uri="{FF2B5EF4-FFF2-40B4-BE49-F238E27FC236}">
                <a16:creationId xmlns:a16="http://schemas.microsoft.com/office/drawing/2014/main" id="{EB67385D-232C-4FB8-8C0F-66B2FECD5FC1}"/>
              </a:ext>
            </a:extLst>
          </p:cNvPr>
          <p:cNvSpPr txBox="1">
            <a:spLocks/>
          </p:cNvSpPr>
          <p:nvPr/>
        </p:nvSpPr>
        <p:spPr>
          <a:xfrm>
            <a:off x="626043" y="4376287"/>
            <a:ext cx="6505102" cy="43724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60" dirty="0"/>
              <a:t>Make notes about who / what relies on you?</a:t>
            </a:r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r>
              <a:rPr lang="en-GB" sz="1760" dirty="0"/>
              <a:t>If something happened to you, what would happen to them?</a:t>
            </a:r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r>
              <a:rPr lang="en-GB" sz="1760" dirty="0"/>
              <a:t>Make notes about how you feel about self-care as a foundation for health and happiness?</a:t>
            </a:r>
          </a:p>
          <a:p>
            <a:endParaRPr lang="en-GB" sz="176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85B0BA-9BD6-49D4-8597-A9953F0D0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17" y="245158"/>
            <a:ext cx="6909765" cy="391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2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es Placeholder 2">
            <a:extLst>
              <a:ext uri="{FF2B5EF4-FFF2-40B4-BE49-F238E27FC236}">
                <a16:creationId xmlns:a16="http://schemas.microsoft.com/office/drawing/2014/main" id="{7BD9C2BE-4BC2-4F4D-9523-3C1B10692447}"/>
              </a:ext>
            </a:extLst>
          </p:cNvPr>
          <p:cNvSpPr txBox="1">
            <a:spLocks/>
          </p:cNvSpPr>
          <p:nvPr/>
        </p:nvSpPr>
        <p:spPr>
          <a:xfrm>
            <a:off x="533109" y="4340994"/>
            <a:ext cx="6818808" cy="3572602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760" dirty="0"/>
          </a:p>
          <a:p>
            <a:pPr defTabSz="1005789">
              <a:defRPr/>
            </a:pPr>
            <a:r>
              <a:rPr lang="en-GB" sz="1760" dirty="0"/>
              <a:t>Please make any notes here:</a:t>
            </a:r>
            <a:endParaRPr lang="en-US" sz="1155" dirty="0"/>
          </a:p>
          <a:p>
            <a:endParaRPr lang="en-GB" sz="1155" dirty="0"/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A91B8BA9-4C02-BA4F-AB9D-488E12251349}"/>
              </a:ext>
            </a:extLst>
          </p:cNvPr>
          <p:cNvSpPr txBox="1">
            <a:spLocks/>
          </p:cNvSpPr>
          <p:nvPr/>
        </p:nvSpPr>
        <p:spPr bwMode="gray">
          <a:xfrm>
            <a:off x="643539" y="8239321"/>
            <a:ext cx="6597949" cy="65005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121918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35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00584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320" b="0" dirty="0">
                <a:solidFill>
                  <a:srgbClr val="5A5A5A"/>
                </a:solidFill>
                <a:latin typeface="Arial" panose="020B0604020202020204"/>
                <a:ea typeface="+mn-ea"/>
                <a:cs typeface="+mn-cs"/>
              </a:rPr>
              <a:t>(1) </a:t>
            </a:r>
            <a:r>
              <a:rPr lang="en-US" sz="1320" b="0" dirty="0" err="1">
                <a:solidFill>
                  <a:srgbClr val="5A5A5A"/>
                </a:solidFill>
                <a:latin typeface="Arial" panose="020B0604020202020204"/>
                <a:ea typeface="+mn-ea"/>
                <a:cs typeface="+mn-cs"/>
              </a:rPr>
              <a:t>Hirway</a:t>
            </a:r>
            <a:r>
              <a:rPr lang="en-US" sz="1320" b="0" dirty="0">
                <a:solidFill>
                  <a:srgbClr val="5A5A5A"/>
                </a:solidFill>
                <a:latin typeface="Arial" panose="020B0604020202020204"/>
                <a:ea typeface="+mn-ea"/>
                <a:cs typeface="+mn-cs"/>
              </a:rPr>
              <a:t>, I. (2015). Unpaid work and the economy: Linkages and their implications</a:t>
            </a:r>
            <a:r>
              <a:rPr lang="en-GB" sz="1320" b="0" dirty="0">
                <a:solidFill>
                  <a:srgbClr val="5A5A5A"/>
                </a:solidFill>
                <a:latin typeface="Arial" panose="020B0604020202020204"/>
                <a:ea typeface="+mn-ea"/>
                <a:cs typeface="+mn-cs"/>
              </a:rPr>
              <a:t>. </a:t>
            </a:r>
            <a:r>
              <a:rPr lang="en-GB" sz="1320" b="0" dirty="0">
                <a:solidFill>
                  <a:srgbClr val="5A5A5A"/>
                </a:solidFill>
                <a:latin typeface="Arial" panose="020B0604020202020204"/>
                <a:ea typeface="+mn-ea"/>
                <a:cs typeface="+mn-cs"/>
                <a:hlinkClick r:id="rId3"/>
              </a:rPr>
              <a:t>https://doi.org/10.1007/s41027-015-0010-3</a:t>
            </a:r>
            <a:endParaRPr lang="en-GB" sz="1320" b="0" dirty="0">
              <a:solidFill>
                <a:srgbClr val="5A5A5A"/>
              </a:solidFill>
              <a:latin typeface="Arial" panose="020B0604020202020204"/>
              <a:ea typeface="+mn-ea"/>
              <a:cs typeface="+mn-cs"/>
            </a:endParaRPr>
          </a:p>
          <a:p>
            <a:endParaRPr lang="en-US" altLang="en-US" sz="176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7A1DDF-8EFB-453D-8370-81C907364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116" y="238599"/>
            <a:ext cx="7116168" cy="42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8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otes Placeholder 2">
            <a:extLst>
              <a:ext uri="{FF2B5EF4-FFF2-40B4-BE49-F238E27FC236}">
                <a16:creationId xmlns:a16="http://schemas.microsoft.com/office/drawing/2014/main" id="{46AC35B7-5857-4B9E-B67C-E279CC6CF6B6}"/>
              </a:ext>
            </a:extLst>
          </p:cNvPr>
          <p:cNvSpPr txBox="1">
            <a:spLocks/>
          </p:cNvSpPr>
          <p:nvPr/>
        </p:nvSpPr>
        <p:spPr>
          <a:xfrm>
            <a:off x="397192" y="4840605"/>
            <a:ext cx="7007398" cy="4713129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60" dirty="0"/>
              <a:t>What are the activities in your life that leave you feeling more energized?</a:t>
            </a:r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r>
              <a:rPr lang="en-GB" sz="1760" dirty="0"/>
              <a:t>What are the activities in your life that leave you feeling depleted?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05CE9B-372B-45A3-8178-6CC6DD78A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0" y="173985"/>
            <a:ext cx="7735380" cy="424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4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es Placeholder 2">
            <a:extLst>
              <a:ext uri="{FF2B5EF4-FFF2-40B4-BE49-F238E27FC236}">
                <a16:creationId xmlns:a16="http://schemas.microsoft.com/office/drawing/2014/main" id="{468FD7D5-2463-4841-BCFA-ED8836BE6D3A}"/>
              </a:ext>
            </a:extLst>
          </p:cNvPr>
          <p:cNvSpPr txBox="1">
            <a:spLocks/>
          </p:cNvSpPr>
          <p:nvPr/>
        </p:nvSpPr>
        <p:spPr>
          <a:xfrm>
            <a:off x="609366" y="4771576"/>
            <a:ext cx="6314301" cy="3615354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60" dirty="0"/>
              <a:t>The approach we are encouraging you to take is:</a:t>
            </a:r>
          </a:p>
          <a:p>
            <a:pPr marL="314325" indent="-314325">
              <a:buFont typeface="Arial" panose="020B0604020202020204" pitchFamily="34" charset="0"/>
              <a:buChar char="•"/>
            </a:pPr>
            <a:r>
              <a:rPr lang="en-US" sz="1760" dirty="0"/>
              <a:t>5 minute chunks of self-care</a:t>
            </a:r>
          </a:p>
          <a:p>
            <a:pPr marL="314325" indent="-314325">
              <a:buFont typeface="Arial" panose="020B0604020202020204" pitchFamily="34" charset="0"/>
              <a:buChar char="•"/>
            </a:pPr>
            <a:r>
              <a:rPr lang="en-US" sz="1760" dirty="0"/>
              <a:t>5 times a day or 5 days a week</a:t>
            </a:r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endParaRPr lang="en-GB" sz="1760" dirty="0"/>
          </a:p>
          <a:p>
            <a:r>
              <a:rPr lang="en-GB" sz="1760" dirty="0"/>
              <a:t>What do you spend five minutes doing now, that you could give up? E.g. a little less time on social media; e.g. a little less time watching videos?  What else?</a:t>
            </a:r>
          </a:p>
          <a:p>
            <a:endParaRPr lang="en-US" sz="1100" dirty="0">
              <a:cs typeface="Times New Roman" panose="02020603050405020304" pitchFamily="18" charset="0"/>
            </a:endParaRPr>
          </a:p>
          <a:p>
            <a:endParaRPr lang="en-US" sz="1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3A220F-357E-4088-853C-9B9531360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701" y="395603"/>
            <a:ext cx="7124998" cy="390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0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otes Placeholder 2">
            <a:extLst>
              <a:ext uri="{FF2B5EF4-FFF2-40B4-BE49-F238E27FC236}">
                <a16:creationId xmlns:a16="http://schemas.microsoft.com/office/drawing/2014/main" id="{B6140D93-59FC-42B9-B276-CB84AFFA50ED}"/>
              </a:ext>
            </a:extLst>
          </p:cNvPr>
          <p:cNvSpPr txBox="1">
            <a:spLocks/>
          </p:cNvSpPr>
          <p:nvPr/>
        </p:nvSpPr>
        <p:spPr>
          <a:xfrm>
            <a:off x="397191" y="4629822"/>
            <a:ext cx="7083407" cy="430440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60" dirty="0"/>
              <a:t>What is missing?</a:t>
            </a:r>
          </a:p>
          <a:p>
            <a:endParaRPr lang="en-US" sz="1760" dirty="0"/>
          </a:p>
          <a:p>
            <a:endParaRPr lang="en-US" sz="1760" dirty="0"/>
          </a:p>
          <a:p>
            <a:r>
              <a:rPr lang="en-US" sz="1760" dirty="0"/>
              <a:t>Which ideas get you excited?</a:t>
            </a:r>
          </a:p>
          <a:p>
            <a:endParaRPr lang="en-US" sz="1760" dirty="0"/>
          </a:p>
          <a:p>
            <a:endParaRPr lang="en-US" sz="1760" dirty="0"/>
          </a:p>
          <a:p>
            <a:r>
              <a:rPr lang="en-US" sz="1760" dirty="0"/>
              <a:t>Which activities could you add into your life?</a:t>
            </a:r>
          </a:p>
          <a:p>
            <a:endParaRPr lang="en-US" sz="1760" dirty="0"/>
          </a:p>
          <a:p>
            <a:endParaRPr lang="en-US" sz="1760" dirty="0"/>
          </a:p>
          <a:p>
            <a:r>
              <a:rPr lang="en-US" sz="1760" dirty="0"/>
              <a:t>What would give you most energy?</a:t>
            </a:r>
          </a:p>
          <a:p>
            <a:endParaRPr lang="en-US" sz="1760" dirty="0"/>
          </a:p>
          <a:p>
            <a:endParaRPr lang="en-US" sz="1760" dirty="0"/>
          </a:p>
          <a:p>
            <a:r>
              <a:rPr lang="en-US" sz="1760" dirty="0"/>
              <a:t>Which activities would make you feel alive and refreshed?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DFAF01-9286-4DE7-A091-E9F18DFE5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96" y="231005"/>
            <a:ext cx="7083407" cy="395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2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CB1EAB-2CBE-44A4-A326-0F361E69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-5054599" y="10918916"/>
            <a:ext cx="15808602" cy="21056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1341069" rtl="0" eaLnBrk="1" latinLnBrk="0" hangingPunct="1">
              <a:defRPr lang="en-US" sz="136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70536" algn="l" defTabSz="1341069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069" algn="l" defTabSz="1341069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1605" algn="l" defTabSz="1341069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2139" algn="l" defTabSz="1341069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675" algn="l" defTabSz="1341069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3208" algn="l" defTabSz="1341069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3744" algn="l" defTabSz="1341069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4280" algn="l" defTabSz="1341069" rtl="0" eaLnBrk="1" latinLnBrk="0" hangingPunct="1">
              <a:defRPr sz="27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Do not reproduce, transmit or modify the content set forth herein in any form or by any means without written permission of UnitedHealthcare. © 2020 United HealthCare Services, Inc. All rights reserved.</a:t>
            </a:r>
          </a:p>
        </p:txBody>
      </p:sp>
      <p:sp>
        <p:nvSpPr>
          <p:cNvPr id="8" name="Notes Placeholder 2">
            <a:extLst>
              <a:ext uri="{FF2B5EF4-FFF2-40B4-BE49-F238E27FC236}">
                <a16:creationId xmlns:a16="http://schemas.microsoft.com/office/drawing/2014/main" id="{E6C952BE-3769-4224-8F9D-8F3BF51C23F7}"/>
              </a:ext>
            </a:extLst>
          </p:cNvPr>
          <p:cNvSpPr txBox="1">
            <a:spLocks/>
          </p:cNvSpPr>
          <p:nvPr/>
        </p:nvSpPr>
        <p:spPr bwMode="gray">
          <a:xfrm>
            <a:off x="615388" y="880110"/>
            <a:ext cx="6706181" cy="81132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Font typeface="Arial" panose="020B0604020202020204" pitchFamily="34" charset="0"/>
              <a:buNone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98" indent="-304798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9028" indent="0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FontTx/>
              <a:buNone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09593" indent="-304798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8621" indent="-304798" algn="l" defTabSz="1219184" rtl="0" eaLnBrk="1" latinLnBrk="0" hangingPunct="1">
              <a:lnSpc>
                <a:spcPct val="100000"/>
              </a:lnSpc>
              <a:spcBef>
                <a:spcPts val="801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59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52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944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536" indent="-304798" algn="l" defTabSz="1219184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60" dirty="0"/>
              <a:t>Make your plan here:</a:t>
            </a:r>
          </a:p>
          <a:p>
            <a:endParaRPr lang="en-GB" sz="1760" dirty="0"/>
          </a:p>
          <a:p>
            <a:pPr marL="377190" indent="-377190">
              <a:buAutoNum type="arabicPeriod"/>
            </a:pPr>
            <a:r>
              <a:rPr lang="en-GB" sz="1760" dirty="0"/>
              <a:t>Choose five times a day: morning, mid morning, lunch, mid afternoon, evening</a:t>
            </a:r>
          </a:p>
          <a:p>
            <a:pPr marL="377190" indent="-377190">
              <a:buAutoNum type="arabicPeriod"/>
            </a:pPr>
            <a:endParaRPr lang="en-GB" sz="1760" dirty="0"/>
          </a:p>
          <a:p>
            <a:pPr marL="377190" indent="-377190">
              <a:buAutoNum type="arabicPeriod"/>
            </a:pPr>
            <a:endParaRPr lang="en-GB" sz="1760" dirty="0"/>
          </a:p>
          <a:p>
            <a:pPr marL="377190" indent="-377190">
              <a:buAutoNum type="arabicPeriod"/>
            </a:pPr>
            <a:endParaRPr lang="en-GB" sz="1760" dirty="0"/>
          </a:p>
          <a:p>
            <a:pPr marL="377190" indent="-377190">
              <a:buAutoNum type="arabicPeriod"/>
            </a:pPr>
            <a:r>
              <a:rPr lang="en-GB" sz="1760" dirty="0"/>
              <a:t>Or Choose five days a week: M, T, W, T, F, S, S</a:t>
            </a:r>
          </a:p>
          <a:p>
            <a:pPr marL="377190" indent="-377190">
              <a:buAutoNum type="arabicPeriod"/>
            </a:pPr>
            <a:endParaRPr lang="en-GB" sz="1760" dirty="0"/>
          </a:p>
          <a:p>
            <a:pPr marL="377190" indent="-377190">
              <a:buAutoNum type="arabicPeriod"/>
            </a:pPr>
            <a:endParaRPr lang="en-GB" sz="1760" dirty="0"/>
          </a:p>
          <a:p>
            <a:pPr marL="377190" indent="-377190">
              <a:buAutoNum type="arabicPeriod"/>
            </a:pPr>
            <a:endParaRPr lang="en-GB" sz="1760" dirty="0"/>
          </a:p>
          <a:p>
            <a:pPr marL="377190" indent="-377190">
              <a:buAutoNum type="arabicPeriod"/>
            </a:pPr>
            <a:endParaRPr lang="en-GB" sz="1760" dirty="0"/>
          </a:p>
          <a:p>
            <a:pPr marL="377190" indent="-377190">
              <a:buFont typeface="+mj-lt"/>
              <a:buAutoNum type="arabicPeriod"/>
            </a:pPr>
            <a:r>
              <a:rPr lang="en-GB" sz="1760" dirty="0"/>
              <a:t>Choose activities to fit INTO those parts of your day/week</a:t>
            </a:r>
          </a:p>
          <a:p>
            <a:pPr marL="377190" indent="-377190">
              <a:buFont typeface="+mj-lt"/>
              <a:buAutoNum type="arabicPeriod"/>
            </a:pPr>
            <a:endParaRPr lang="en-GB" sz="1760" dirty="0"/>
          </a:p>
          <a:p>
            <a:pPr marL="377190" indent="-377190">
              <a:buFont typeface="+mj-lt"/>
              <a:buAutoNum type="arabicPeriod"/>
            </a:pPr>
            <a:endParaRPr lang="en-GB" sz="1760" dirty="0"/>
          </a:p>
          <a:p>
            <a:pPr marL="377190" indent="-377190">
              <a:buFont typeface="+mj-lt"/>
              <a:buAutoNum type="arabicPeriod"/>
            </a:pPr>
            <a:endParaRPr lang="en-GB" sz="1760" dirty="0"/>
          </a:p>
          <a:p>
            <a:pPr marL="377190" indent="-377190">
              <a:buFont typeface="+mj-lt"/>
              <a:buAutoNum type="arabicPeriod"/>
            </a:pPr>
            <a:endParaRPr lang="en-GB" sz="1760" dirty="0"/>
          </a:p>
          <a:p>
            <a:pPr marL="377190" indent="-377190">
              <a:buFont typeface="+mj-lt"/>
              <a:buAutoNum type="arabicPeriod"/>
            </a:pPr>
            <a:r>
              <a:rPr lang="en-GB" sz="1760" dirty="0"/>
              <a:t>Consider what you are already doing that you could combine with snippets of self-care</a:t>
            </a:r>
          </a:p>
          <a:p>
            <a:endParaRPr lang="en-GB" sz="1760" dirty="0"/>
          </a:p>
          <a:p>
            <a:endParaRPr lang="en-US" sz="1540" dirty="0"/>
          </a:p>
        </p:txBody>
      </p:sp>
    </p:spTree>
    <p:extLst>
      <p:ext uri="{BB962C8B-B14F-4D97-AF65-F5344CB8AC3E}">
        <p14:creationId xmlns:p14="http://schemas.microsoft.com/office/powerpoint/2010/main" val="24137335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Theme">
  <a:themeElements>
    <a:clrScheme name="Custom 27">
      <a:dk1>
        <a:srgbClr val="002477"/>
      </a:dk1>
      <a:lt1>
        <a:srgbClr val="FFFFFF"/>
      </a:lt1>
      <a:dk2>
        <a:srgbClr val="595959"/>
      </a:dk2>
      <a:lt2>
        <a:srgbClr val="CCF2F7"/>
      </a:lt2>
      <a:accent1>
        <a:srgbClr val="002477"/>
      </a:accent1>
      <a:accent2>
        <a:srgbClr val="00BED5"/>
      </a:accent2>
      <a:accent3>
        <a:srgbClr val="99E5EE"/>
      </a:accent3>
      <a:accent4>
        <a:srgbClr val="F5B700"/>
      </a:accent4>
      <a:accent5>
        <a:srgbClr val="FBE299"/>
      </a:accent5>
      <a:accent6>
        <a:srgbClr val="FF681F"/>
      </a:accent6>
      <a:hlink>
        <a:srgbClr val="196ECF"/>
      </a:hlink>
      <a:folHlink>
        <a:srgbClr val="002677"/>
      </a:folHlink>
    </a:clrScheme>
    <a:fontScheme name="UnitedHealthcar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C545855E87924DB3247990127315F1" ma:contentTypeVersion="6" ma:contentTypeDescription="Create a new document." ma:contentTypeScope="" ma:versionID="456c557502309b6cd128780b2ad0eaea">
  <xsd:schema xmlns:xsd="http://www.w3.org/2001/XMLSchema" xmlns:xs="http://www.w3.org/2001/XMLSchema" xmlns:p="http://schemas.microsoft.com/office/2006/metadata/properties" xmlns:ns2="c273b457-660a-447b-8cda-a4882ac44999" xmlns:ns3="69ac14c1-3af8-4a5e-bfe5-3d8625b3835a" targetNamespace="http://schemas.microsoft.com/office/2006/metadata/properties" ma:root="true" ma:fieldsID="40862ad8856acaa6978f9d8b4f259c90" ns2:_="" ns3:_="">
    <xsd:import namespace="c273b457-660a-447b-8cda-a4882ac44999"/>
    <xsd:import namespace="69ac14c1-3af8-4a5e-bfe5-3d8625b383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73b457-660a-447b-8cda-a4882ac4499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ac14c1-3af8-4a5e-bfe5-3d8625b383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D9B8C4-0CA1-4992-B35B-AA697D2DFA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73b457-660a-447b-8cda-a4882ac44999"/>
    <ds:schemaRef ds:uri="69ac14c1-3af8-4a5e-bfe5-3d8625b383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510F1D-D3F2-414C-A582-520E54D49F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A06612-E0A0-4547-BDC8-26AE191B79F0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d7b5156c-7859-495b-a65c-a7601d85f73c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OptumPortrait</Template>
  <TotalTime>0</TotalTime>
  <Words>603</Words>
  <Application>Microsoft Office PowerPoint</Application>
  <PresentationFormat>Custom</PresentationFormat>
  <Paragraphs>131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Georgia</vt:lpstr>
      <vt:lpstr>System Font Regular</vt:lpstr>
      <vt:lpstr>Times New Roman</vt:lpstr>
      <vt:lpstr>Master Theme</vt:lpstr>
      <vt:lpstr>Self-care: Small Changes for Positive 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About professional 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Preventing Sexual Harassment</dc:title>
  <dc:creator/>
  <cp:lastModifiedBy/>
  <cp:revision>1</cp:revision>
  <dcterms:created xsi:type="dcterms:W3CDTF">2018-10-26T00:02:03Z</dcterms:created>
  <dcterms:modified xsi:type="dcterms:W3CDTF">2026-07-08T17:09:15Z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0x010100BFC545855E87924DB3247990127315F1</vt:lpwstr>
  </property>
  <property fmtid="{D5CDD505-2E9C-101B-9397-08002B2CF9AE}" pid="3" name="Order">
    <vt:r8>174500</vt:r8>
  </property>
  <property fmtid="{D5CDD505-2E9C-101B-9397-08002B2CF9AE}" pid="4" name="MSIP_Label_320f21ee-9bdc-4991-8abe-58f53448e302_Enabled">
    <vt:lpwstr>true</vt:lpwstr>
  </property>
  <property fmtid="{D5CDD505-2E9C-101B-9397-08002B2CF9AE}" pid="5" name="MSIP_Label_320f21ee-9bdc-4991-8abe-58f53448e302_SetDate">
    <vt:lpwstr>2022-12-15T00:54:57Z</vt:lpwstr>
  </property>
  <property fmtid="{D5CDD505-2E9C-101B-9397-08002B2CF9AE}" pid="6" name="MSIP_Label_320f21ee-9bdc-4991-8abe-58f53448e302_Method">
    <vt:lpwstr>Privileged</vt:lpwstr>
  </property>
  <property fmtid="{D5CDD505-2E9C-101B-9397-08002B2CF9AE}" pid="7" name="MSIP_Label_320f21ee-9bdc-4991-8abe-58f53448e302_Name">
    <vt:lpwstr>External Label</vt:lpwstr>
  </property>
  <property fmtid="{D5CDD505-2E9C-101B-9397-08002B2CF9AE}" pid="8" name="MSIP_Label_320f21ee-9bdc-4991-8abe-58f53448e302_SiteId">
    <vt:lpwstr>db05faca-c82a-4b9d-b9c5-0f64b6755421</vt:lpwstr>
  </property>
  <property fmtid="{D5CDD505-2E9C-101B-9397-08002B2CF9AE}" pid="9" name="MSIP_Label_320f21ee-9bdc-4991-8abe-58f53448e302_ActionId">
    <vt:lpwstr>0b5d7d3b-1f98-4776-8b00-641fb691147d</vt:lpwstr>
  </property>
  <property fmtid="{D5CDD505-2E9C-101B-9397-08002B2CF9AE}" pid="10" name="MSIP_Label_320f21ee-9bdc-4991-8abe-58f53448e302_ContentBits">
    <vt:lpwstr>0</vt:lpwstr>
  </property>
</Properties>
</file>